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C39-5EB9-F5B6-A097-81C41F833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5715-90F5-3D82-E658-D82452EAF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7DB4-C389-64DA-4625-6F57A21F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F1F8-6AC3-D205-BF75-3153F241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A7C-6301-4BD5-2F88-A090FE0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1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5ACA-46F3-1239-1C11-4D6A9B0C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5FF6-FEC4-5FBB-C9BF-D7F29015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3D39-7E96-A3BF-1687-5104552F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44F-E30C-BA3D-B0EE-DFBB4977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DD77-A9ED-39CB-BFEA-A4DCD88B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72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4D2A4-E05E-B562-61B8-7C05D3D2D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81D4-DF5F-1435-73FB-F7DCE38A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893B-BFC7-4610-FAB4-00B8F1D9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C011-5441-C6B6-0EEF-59F9CD66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153F-E2C3-3322-7495-09DF9C20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79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326-5203-EB43-E439-61A801D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75D8-139E-1A11-53A6-5B53F377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4F2-DDBC-6665-B849-AF582B88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9625-1BC2-C25C-579C-1378FEDC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2D99-1616-93EB-3A0B-4DA1D456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9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B42F-E91E-438F-8C01-BAC25CD5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07DE-409E-5CB9-D946-E5BE5E96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5F7B-F7C0-CB06-9FF1-BB72FFF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611A-5782-F64F-C9F3-703DAAA2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E1FC-0FD6-33B9-A6F2-FA36922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7E7-CB9A-2CEB-9C8B-28A4FDCC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939F-0C22-7C43-C0C3-FE0D6987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823D-4C97-F05D-E356-3D1DE71E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D218-4B76-A4F6-8A3E-533C1F2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5049-2018-F765-D087-129DA3B5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4A27-FC30-C968-0943-ACDA2113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41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F9A-1703-3D88-7438-F2A63F5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EF69-C3A8-C12C-D95C-919AB404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139E-9147-3874-FB44-1DFE99403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7CB4-3E5B-CFCE-3E77-AA74148F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7E644-760D-F54E-A4DA-B2C1BB505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91A05-8B7A-4E2C-FDF7-900488D1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240FD-FF24-9740-007A-7A2E6231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F7775-D9DA-3D8C-C7AF-70BFD4FA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BC3B-6D4E-A46C-6451-C7A5B982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C8962-B47A-6FC2-76C8-22B25A6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5408-9FD6-326C-5108-2F5B2C6D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B680-28AE-B37C-89C5-749BAB49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3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4200E-D718-F47B-01BE-9AE9EB2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87188-CD11-F34E-7D05-3EBCEEBE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E1C2E-9FBE-195B-7F40-1CB0A2FA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3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829-D585-822E-7BEB-2F139DE8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7BA0-DC69-619D-FB2F-5D0E3F2C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5639-1CDF-2A31-F18F-C79F396A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567C-5313-4079-DFCA-5770B374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9DFDC-FDD9-BAE7-96AF-25434B5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2C67-EB90-D2FC-CD03-D47860C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48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C8F1-DD23-7B49-1095-F36EA28A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5C15F-AAE6-1087-F5CD-D4D78884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F2F6-7617-37AD-C6BA-97875712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D1BD1-30D8-FEC8-972B-C58F6E38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1828-144E-7BC2-7731-A96AACF6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3FAF1-CD11-4379-55C9-ED6DFF31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98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71694-EFCF-B9E6-F099-FA95AD9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A7F4C-082C-D675-094B-9A161223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7AB5-3F11-0CFF-C9A7-4B128A9B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13EB-A3E5-479E-A8FC-7F7B4F66C038}" type="datetimeFigureOut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893A-D04D-0875-4850-E0098209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D019-BB6C-1CBF-88FF-A1A93390C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9D67-3237-42C3-BA46-A43827FAA7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15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CF7293-87F8-F987-1031-E2DB3A20A9B0}"/>
              </a:ext>
            </a:extLst>
          </p:cNvPr>
          <p:cNvSpPr txBox="1"/>
          <p:nvPr/>
        </p:nvSpPr>
        <p:spPr>
          <a:xfrm>
            <a:off x="5354714" y="381739"/>
            <a:ext cx="148257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Principal Investigator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9D43F-CF2C-59AA-57B7-321A63E09459}"/>
              </a:ext>
            </a:extLst>
          </p:cNvPr>
          <p:cNvSpPr txBox="1"/>
          <p:nvPr/>
        </p:nvSpPr>
        <p:spPr>
          <a:xfrm>
            <a:off x="2684014" y="2300796"/>
            <a:ext cx="148257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Graduate Student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41B43-D0A8-A385-9BB3-268CEA83CA6F}"/>
              </a:ext>
            </a:extLst>
          </p:cNvPr>
          <p:cNvSpPr txBox="1"/>
          <p:nvPr/>
        </p:nvSpPr>
        <p:spPr>
          <a:xfrm>
            <a:off x="8025415" y="2300796"/>
            <a:ext cx="1482571" cy="64633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Graduate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933A7-2D40-11C7-D345-63C4C778160D}"/>
              </a:ext>
            </a:extLst>
          </p:cNvPr>
          <p:cNvSpPr txBox="1"/>
          <p:nvPr/>
        </p:nvSpPr>
        <p:spPr>
          <a:xfrm>
            <a:off x="1800931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F728E-59BF-D07C-4DE8-A8C6241AA22A}"/>
              </a:ext>
            </a:extLst>
          </p:cNvPr>
          <p:cNvSpPr txBox="1"/>
          <p:nvPr/>
        </p:nvSpPr>
        <p:spPr>
          <a:xfrm>
            <a:off x="3429986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36DB31-7D47-8921-9CC6-6AFE1FC26653}"/>
              </a:ext>
            </a:extLst>
          </p:cNvPr>
          <p:cNvSpPr txBox="1"/>
          <p:nvPr/>
        </p:nvSpPr>
        <p:spPr>
          <a:xfrm>
            <a:off x="7132961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1CC16-D304-1650-74E4-72575D4D5A60}"/>
              </a:ext>
            </a:extLst>
          </p:cNvPr>
          <p:cNvSpPr txBox="1"/>
          <p:nvPr/>
        </p:nvSpPr>
        <p:spPr>
          <a:xfrm>
            <a:off x="8762015" y="3910874"/>
            <a:ext cx="162905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F65B7-187B-018B-C5E6-C054CE97202B}"/>
              </a:ext>
            </a:extLst>
          </p:cNvPr>
          <p:cNvSpPr txBox="1"/>
          <p:nvPr/>
        </p:nvSpPr>
        <p:spPr>
          <a:xfrm>
            <a:off x="5281472" y="3910874"/>
            <a:ext cx="1629054" cy="923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Undergraduate Honours Student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75C946-861A-67EC-8A2D-02ACB9B8351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425300" y="1028070"/>
            <a:ext cx="2670700" cy="1272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B1EF25-6343-73CE-3EF0-5A4EC80C61A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6096000" y="1028070"/>
            <a:ext cx="2670701" cy="1272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E28271-E637-1972-FDCF-8D2EB132144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6095999" y="1028070"/>
            <a:ext cx="1" cy="28828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52B5C5-AD2A-AC68-795C-C348DA0D76D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615458" y="2947127"/>
            <a:ext cx="809842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FC0A43-F5E9-2282-F35C-5FE9D2D46D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25300" y="2947127"/>
            <a:ext cx="819213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5A3A5E-DAED-BA12-1361-1373CA7D33F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7947488" y="2947127"/>
            <a:ext cx="819213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FF7ECF-430F-57E3-DD45-63F9795F66B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8766701" y="2947127"/>
            <a:ext cx="809841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79E890-4096-D4E6-C410-5023CFC55F57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095999" y="2947127"/>
            <a:ext cx="2670702" cy="963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Mah</dc:creator>
  <cp:lastModifiedBy>Eric Mah</cp:lastModifiedBy>
  <cp:revision>2</cp:revision>
  <dcterms:created xsi:type="dcterms:W3CDTF">2023-03-08T00:03:05Z</dcterms:created>
  <dcterms:modified xsi:type="dcterms:W3CDTF">2023-03-08T00:47:53Z</dcterms:modified>
</cp:coreProperties>
</file>