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1fe20bcv069" initials="0" lastIdx="1" clrIdx="0">
    <p:extLst>
      <p:ext uri="{19B8F6BF-5375-455C-9EA6-DF929625EA0E}">
        <p15:presenceInfo xmlns:p15="http://schemas.microsoft.com/office/powerpoint/2012/main" userId="01fe20bcv06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1424F-AC90-4D13-B683-CE74D36BE55C}" type="doc">
      <dgm:prSet loTypeId="urn:microsoft.com/office/officeart/2005/8/layout/hierarchy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30BA52D-3B57-4870-AE19-72906907C86D}">
      <dgm:prSet phldrT="[Text]"/>
      <dgm:spPr/>
      <dgm:t>
        <a:bodyPr/>
        <a:lstStyle/>
        <a:p>
          <a:r>
            <a:rPr lang="en-IN" dirty="0"/>
            <a:t>Functions</a:t>
          </a:r>
        </a:p>
      </dgm:t>
    </dgm:pt>
    <dgm:pt modelId="{48C58989-504F-44D5-AE13-BED67B80ABC0}" type="parTrans" cxnId="{C9C7C46E-5623-4B83-A81D-BB340E26D096}">
      <dgm:prSet/>
      <dgm:spPr/>
      <dgm:t>
        <a:bodyPr/>
        <a:lstStyle/>
        <a:p>
          <a:endParaRPr lang="en-IN"/>
        </a:p>
      </dgm:t>
    </dgm:pt>
    <dgm:pt modelId="{D688A8D2-ADA8-46BD-9496-4D3E8D955CCB}" type="sibTrans" cxnId="{C9C7C46E-5623-4B83-A81D-BB340E26D096}">
      <dgm:prSet/>
      <dgm:spPr/>
      <dgm:t>
        <a:bodyPr/>
        <a:lstStyle/>
        <a:p>
          <a:endParaRPr lang="en-IN"/>
        </a:p>
      </dgm:t>
    </dgm:pt>
    <dgm:pt modelId="{22A2BBC2-A5B5-416E-B98F-FE9C7927195D}" type="asst">
      <dgm:prSet phldrT="[Text]"/>
      <dgm:spPr/>
      <dgm:t>
        <a:bodyPr/>
        <a:lstStyle/>
        <a:p>
          <a:r>
            <a:rPr lang="en-IN" dirty="0"/>
            <a:t>1.Dispensing the medicine.</a:t>
          </a:r>
        </a:p>
      </dgm:t>
    </dgm:pt>
    <dgm:pt modelId="{4E880677-9481-4B07-8C22-DBB94264B05C}" type="parTrans" cxnId="{B6BFB1B0-D6D1-410C-AB32-68DA714169A3}">
      <dgm:prSet/>
      <dgm:spPr/>
      <dgm:t>
        <a:bodyPr/>
        <a:lstStyle/>
        <a:p>
          <a:endParaRPr lang="en-IN"/>
        </a:p>
      </dgm:t>
    </dgm:pt>
    <dgm:pt modelId="{F9F1FB1E-09C3-44D3-94F5-1E8951946C8D}" type="sibTrans" cxnId="{B6BFB1B0-D6D1-410C-AB32-68DA714169A3}">
      <dgm:prSet/>
      <dgm:spPr/>
      <dgm:t>
        <a:bodyPr/>
        <a:lstStyle/>
        <a:p>
          <a:endParaRPr lang="en-IN"/>
        </a:p>
      </dgm:t>
    </dgm:pt>
    <dgm:pt modelId="{E5F19DA0-315F-4865-A4E6-10C7748D8954}">
      <dgm:prSet phldrT="[Text]"/>
      <dgm:spPr/>
      <dgm:t>
        <a:bodyPr/>
        <a:lstStyle/>
        <a:p>
          <a:r>
            <a:rPr lang="en-IN" dirty="0"/>
            <a:t>2.Displaying the details.</a:t>
          </a:r>
        </a:p>
      </dgm:t>
    </dgm:pt>
    <dgm:pt modelId="{97EBC1B1-A8BA-4BEE-BE53-6D3FCDD8ACD4}" type="parTrans" cxnId="{6173085B-2614-4EB5-ACA9-A889180548A0}">
      <dgm:prSet/>
      <dgm:spPr/>
      <dgm:t>
        <a:bodyPr/>
        <a:lstStyle/>
        <a:p>
          <a:endParaRPr lang="en-IN"/>
        </a:p>
      </dgm:t>
    </dgm:pt>
    <dgm:pt modelId="{9A7CF1CF-66E9-4C5E-A30C-5425689ED275}" type="sibTrans" cxnId="{6173085B-2614-4EB5-ACA9-A889180548A0}">
      <dgm:prSet/>
      <dgm:spPr/>
      <dgm:t>
        <a:bodyPr/>
        <a:lstStyle/>
        <a:p>
          <a:endParaRPr lang="en-IN"/>
        </a:p>
      </dgm:t>
    </dgm:pt>
    <dgm:pt modelId="{7696F63E-CF53-48EB-9C3C-63A301D7452E}">
      <dgm:prSet/>
      <dgm:spPr/>
      <dgm:t>
        <a:bodyPr/>
        <a:lstStyle/>
        <a:p>
          <a:r>
            <a:rPr lang="en-IN" dirty="0"/>
            <a:t>a. Notifying the user to take medicine.</a:t>
          </a:r>
        </a:p>
      </dgm:t>
    </dgm:pt>
    <dgm:pt modelId="{B6F80D33-B181-4B08-AFB9-84B09C19CC3F}" type="parTrans" cxnId="{C8DDD3A2-67C0-4AA1-8165-7B3BCB9DD1A9}">
      <dgm:prSet/>
      <dgm:spPr/>
      <dgm:t>
        <a:bodyPr/>
        <a:lstStyle/>
        <a:p>
          <a:endParaRPr lang="en-IN"/>
        </a:p>
      </dgm:t>
    </dgm:pt>
    <dgm:pt modelId="{2DE21ACA-D491-4DCD-B54D-BCBBAB225253}" type="sibTrans" cxnId="{C8DDD3A2-67C0-4AA1-8165-7B3BCB9DD1A9}">
      <dgm:prSet/>
      <dgm:spPr/>
      <dgm:t>
        <a:bodyPr/>
        <a:lstStyle/>
        <a:p>
          <a:endParaRPr lang="en-IN"/>
        </a:p>
      </dgm:t>
    </dgm:pt>
    <dgm:pt modelId="{7AD53DFD-5CB5-444E-A4A5-A5FE24C9610B}">
      <dgm:prSet/>
      <dgm:spPr/>
      <dgm:t>
        <a:bodyPr/>
        <a:lstStyle/>
        <a:p>
          <a:r>
            <a:rPr lang="en-IN" dirty="0"/>
            <a:t>b. Rotating the motor to dispense the medicine.</a:t>
          </a:r>
        </a:p>
      </dgm:t>
    </dgm:pt>
    <dgm:pt modelId="{935B81F3-C59A-4D83-B62B-92D908BCE947}" type="parTrans" cxnId="{2034A3B2-8AB8-4A11-A224-7F7509B97CFB}">
      <dgm:prSet/>
      <dgm:spPr/>
      <dgm:t>
        <a:bodyPr/>
        <a:lstStyle/>
        <a:p>
          <a:endParaRPr lang="en-IN"/>
        </a:p>
      </dgm:t>
    </dgm:pt>
    <dgm:pt modelId="{17576D78-B583-4F44-8305-A857E471CA2E}" type="sibTrans" cxnId="{2034A3B2-8AB8-4A11-A224-7F7509B97CFB}">
      <dgm:prSet/>
      <dgm:spPr/>
      <dgm:t>
        <a:bodyPr/>
        <a:lstStyle/>
        <a:p>
          <a:endParaRPr lang="en-IN"/>
        </a:p>
      </dgm:t>
    </dgm:pt>
    <dgm:pt modelId="{C3F278F5-C9CC-45CD-9232-FC751A589CAF}">
      <dgm:prSet/>
      <dgm:spPr/>
      <dgm:t>
        <a:bodyPr/>
        <a:lstStyle/>
        <a:p>
          <a:r>
            <a:rPr lang="en-IN" dirty="0"/>
            <a:t>c. Notify again after dispensing the medicine.</a:t>
          </a:r>
        </a:p>
      </dgm:t>
    </dgm:pt>
    <dgm:pt modelId="{1F243AF7-7327-4F3D-BFD2-C70D455AAA8D}" type="parTrans" cxnId="{27A0F1D2-AB2C-41E7-ABCC-6C4AF8839497}">
      <dgm:prSet/>
      <dgm:spPr/>
      <dgm:t>
        <a:bodyPr/>
        <a:lstStyle/>
        <a:p>
          <a:endParaRPr lang="en-IN"/>
        </a:p>
      </dgm:t>
    </dgm:pt>
    <dgm:pt modelId="{15AD8B22-4E8E-4AF0-89C5-FE20DE8ED6B8}" type="sibTrans" cxnId="{27A0F1D2-AB2C-41E7-ABCC-6C4AF8839497}">
      <dgm:prSet/>
      <dgm:spPr/>
      <dgm:t>
        <a:bodyPr/>
        <a:lstStyle/>
        <a:p>
          <a:endParaRPr lang="en-IN"/>
        </a:p>
      </dgm:t>
    </dgm:pt>
    <dgm:pt modelId="{A243D438-9F6B-48BE-9671-8E6ABFF143D8}">
      <dgm:prSet/>
      <dgm:spPr/>
      <dgm:t>
        <a:bodyPr/>
        <a:lstStyle/>
        <a:p>
          <a:r>
            <a:rPr lang="en-IN" dirty="0"/>
            <a:t>a. Display time.</a:t>
          </a:r>
        </a:p>
      </dgm:t>
    </dgm:pt>
    <dgm:pt modelId="{D3B0AEF6-D848-4758-A52F-1BE500BE341D}" type="parTrans" cxnId="{4813300C-A3E5-4B8E-B933-CA746770399B}">
      <dgm:prSet/>
      <dgm:spPr/>
      <dgm:t>
        <a:bodyPr/>
        <a:lstStyle/>
        <a:p>
          <a:endParaRPr lang="en-IN"/>
        </a:p>
      </dgm:t>
    </dgm:pt>
    <dgm:pt modelId="{C94ADCCD-E4A2-43BA-9ECA-9FBAD8B7A9A5}" type="sibTrans" cxnId="{4813300C-A3E5-4B8E-B933-CA746770399B}">
      <dgm:prSet/>
      <dgm:spPr/>
      <dgm:t>
        <a:bodyPr/>
        <a:lstStyle/>
        <a:p>
          <a:endParaRPr lang="en-IN"/>
        </a:p>
      </dgm:t>
    </dgm:pt>
    <dgm:pt modelId="{DA59DC1B-B980-4436-92D6-09E398B87FF3}">
      <dgm:prSet/>
      <dgm:spPr/>
      <dgm:t>
        <a:bodyPr/>
        <a:lstStyle/>
        <a:p>
          <a:r>
            <a:rPr lang="en-IN" dirty="0"/>
            <a:t>b. Indicate with LED light.</a:t>
          </a:r>
        </a:p>
      </dgm:t>
    </dgm:pt>
    <dgm:pt modelId="{BF5D744E-C5B5-45E1-B4C7-F418B25CA418}" type="parTrans" cxnId="{7C94ED79-8610-4608-8E3B-342AA4CBC3E3}">
      <dgm:prSet/>
      <dgm:spPr/>
      <dgm:t>
        <a:bodyPr/>
        <a:lstStyle/>
        <a:p>
          <a:endParaRPr lang="en-IN"/>
        </a:p>
      </dgm:t>
    </dgm:pt>
    <dgm:pt modelId="{01E034A6-50AD-4103-BB86-9B6001D43CC4}" type="sibTrans" cxnId="{7C94ED79-8610-4608-8E3B-342AA4CBC3E3}">
      <dgm:prSet/>
      <dgm:spPr/>
      <dgm:t>
        <a:bodyPr/>
        <a:lstStyle/>
        <a:p>
          <a:endParaRPr lang="en-IN"/>
        </a:p>
      </dgm:t>
    </dgm:pt>
    <dgm:pt modelId="{3911A6CD-C0CF-4410-986B-996A7AFC1D4F}">
      <dgm:prSet/>
      <dgm:spPr/>
      <dgm:t>
        <a:bodyPr/>
        <a:lstStyle/>
        <a:p>
          <a:r>
            <a:rPr lang="en-IN" dirty="0"/>
            <a:t>c. Send message to guarding after dispensing the medicine</a:t>
          </a:r>
        </a:p>
      </dgm:t>
    </dgm:pt>
    <dgm:pt modelId="{85C5655A-AF07-4DE9-B711-24F5394ECA47}" type="parTrans" cxnId="{68B61AFE-23F8-4298-A658-8CAE153BCA8A}">
      <dgm:prSet/>
      <dgm:spPr/>
      <dgm:t>
        <a:bodyPr/>
        <a:lstStyle/>
        <a:p>
          <a:endParaRPr lang="en-IN"/>
        </a:p>
      </dgm:t>
    </dgm:pt>
    <dgm:pt modelId="{FEEBB4B9-8359-42C7-84C6-343A0946851F}" type="sibTrans" cxnId="{68B61AFE-23F8-4298-A658-8CAE153BCA8A}">
      <dgm:prSet/>
      <dgm:spPr/>
      <dgm:t>
        <a:bodyPr/>
        <a:lstStyle/>
        <a:p>
          <a:endParaRPr lang="en-IN"/>
        </a:p>
      </dgm:t>
    </dgm:pt>
    <dgm:pt modelId="{043D20CD-4F3D-4DE3-8212-5A9895636710}">
      <dgm:prSet/>
      <dgm:spPr/>
      <dgm:t>
        <a:bodyPr/>
        <a:lstStyle/>
        <a:p>
          <a:r>
            <a:rPr lang="en-IN" dirty="0"/>
            <a:t>b. Display no. of medicine and its name.</a:t>
          </a:r>
        </a:p>
      </dgm:t>
    </dgm:pt>
    <dgm:pt modelId="{0E0B060B-28AF-46EE-8C65-A5F1D9E01613}" type="sibTrans" cxnId="{6074623A-0497-440A-BAE5-8979C66DA9C6}">
      <dgm:prSet/>
      <dgm:spPr/>
      <dgm:t>
        <a:bodyPr/>
        <a:lstStyle/>
        <a:p>
          <a:endParaRPr lang="en-IN"/>
        </a:p>
      </dgm:t>
    </dgm:pt>
    <dgm:pt modelId="{F2C2DE51-24EC-4B20-B314-361CCB448C2E}" type="parTrans" cxnId="{6074623A-0497-440A-BAE5-8979C66DA9C6}">
      <dgm:prSet/>
      <dgm:spPr/>
      <dgm:t>
        <a:bodyPr/>
        <a:lstStyle/>
        <a:p>
          <a:endParaRPr lang="en-IN"/>
        </a:p>
      </dgm:t>
    </dgm:pt>
    <dgm:pt modelId="{338365E2-7B43-4E97-BEC0-33132D969CD3}">
      <dgm:prSet/>
      <dgm:spPr/>
      <dgm:t>
        <a:bodyPr/>
        <a:lstStyle/>
        <a:p>
          <a:r>
            <a:rPr lang="en-IN" dirty="0"/>
            <a:t>a. Make patterned beep sound.</a:t>
          </a:r>
        </a:p>
      </dgm:t>
    </dgm:pt>
    <dgm:pt modelId="{EEE44358-E5EE-4005-87ED-52CCD8FD83FD}" type="sibTrans" cxnId="{5F2EE4FE-552B-4E58-8AD5-51E3B49D5AF5}">
      <dgm:prSet/>
      <dgm:spPr/>
      <dgm:t>
        <a:bodyPr/>
        <a:lstStyle/>
        <a:p>
          <a:endParaRPr lang="en-IN"/>
        </a:p>
      </dgm:t>
    </dgm:pt>
    <dgm:pt modelId="{08C02E82-B180-469B-BAC1-960108615BE0}" type="parTrans" cxnId="{5F2EE4FE-552B-4E58-8AD5-51E3B49D5AF5}">
      <dgm:prSet/>
      <dgm:spPr/>
      <dgm:t>
        <a:bodyPr/>
        <a:lstStyle/>
        <a:p>
          <a:endParaRPr lang="en-IN"/>
        </a:p>
      </dgm:t>
    </dgm:pt>
    <dgm:pt modelId="{23ED0F79-AFA2-42A8-92BD-A14816FBC9A1}">
      <dgm:prSet/>
      <dgm:spPr/>
      <dgm:t>
        <a:bodyPr/>
        <a:lstStyle/>
        <a:p>
          <a:r>
            <a:rPr lang="en-IN" dirty="0"/>
            <a:t>b. Rotate Anticlockwise.</a:t>
          </a:r>
        </a:p>
      </dgm:t>
    </dgm:pt>
    <dgm:pt modelId="{D80832CA-0506-47E8-9E0E-85C22E3C4FA9}" type="sibTrans" cxnId="{9FFEA351-C742-4ED4-8EE4-63260B8B5363}">
      <dgm:prSet/>
      <dgm:spPr/>
      <dgm:t>
        <a:bodyPr/>
        <a:lstStyle/>
        <a:p>
          <a:endParaRPr lang="en-IN"/>
        </a:p>
      </dgm:t>
    </dgm:pt>
    <dgm:pt modelId="{957A0A13-C663-41B9-BB82-B87E8486B41D}" type="parTrans" cxnId="{9FFEA351-C742-4ED4-8EE4-63260B8B5363}">
      <dgm:prSet/>
      <dgm:spPr/>
      <dgm:t>
        <a:bodyPr/>
        <a:lstStyle/>
        <a:p>
          <a:endParaRPr lang="en-IN"/>
        </a:p>
      </dgm:t>
    </dgm:pt>
    <dgm:pt modelId="{9AF5F58A-4EB9-4C8D-9C74-D866662C438F}">
      <dgm:prSet/>
      <dgm:spPr/>
      <dgm:t>
        <a:bodyPr/>
        <a:lstStyle/>
        <a:p>
          <a:r>
            <a:rPr lang="en-IN" dirty="0"/>
            <a:t>c. Move straight.</a:t>
          </a:r>
        </a:p>
      </dgm:t>
    </dgm:pt>
    <dgm:pt modelId="{B961944D-D942-491A-ABF8-AAAA7F4FBFFE}" type="sibTrans" cxnId="{E4D63A99-159F-430C-933E-021BE917F392}">
      <dgm:prSet/>
      <dgm:spPr/>
      <dgm:t>
        <a:bodyPr/>
        <a:lstStyle/>
        <a:p>
          <a:endParaRPr lang="en-IN"/>
        </a:p>
      </dgm:t>
    </dgm:pt>
    <dgm:pt modelId="{B1F8AE5B-43BD-4F95-B37B-E5B42A96E72B}" type="parTrans" cxnId="{E4D63A99-159F-430C-933E-021BE917F392}">
      <dgm:prSet/>
      <dgm:spPr/>
      <dgm:t>
        <a:bodyPr/>
        <a:lstStyle/>
        <a:p>
          <a:endParaRPr lang="en-IN"/>
        </a:p>
      </dgm:t>
    </dgm:pt>
    <dgm:pt modelId="{A40705A6-B1BA-4AAB-A845-A8B947416C0F}">
      <dgm:prSet/>
      <dgm:spPr/>
      <dgm:t>
        <a:bodyPr/>
        <a:lstStyle/>
        <a:p>
          <a:r>
            <a:rPr lang="en-IN" dirty="0"/>
            <a:t>d. Move back.</a:t>
          </a:r>
        </a:p>
      </dgm:t>
    </dgm:pt>
    <dgm:pt modelId="{26D64CCF-7DF5-4787-A0DF-B052E7F9D1E0}" type="sibTrans" cxnId="{D6AE44CD-E485-42F1-9291-D1AE21E67F18}">
      <dgm:prSet/>
      <dgm:spPr/>
      <dgm:t>
        <a:bodyPr/>
        <a:lstStyle/>
        <a:p>
          <a:endParaRPr lang="en-IN"/>
        </a:p>
      </dgm:t>
    </dgm:pt>
    <dgm:pt modelId="{FD5BA9C0-69DC-4627-A41C-FD912A1E062A}" type="parTrans" cxnId="{D6AE44CD-E485-42F1-9291-D1AE21E67F18}">
      <dgm:prSet/>
      <dgm:spPr/>
      <dgm:t>
        <a:bodyPr/>
        <a:lstStyle/>
        <a:p>
          <a:endParaRPr lang="en-IN"/>
        </a:p>
      </dgm:t>
    </dgm:pt>
    <dgm:pt modelId="{2C9E1695-C172-423B-8D75-6D12675A5D97}">
      <dgm:prSet phldrT="[Text]"/>
      <dgm:spPr/>
      <dgm:t>
        <a:bodyPr/>
        <a:lstStyle/>
        <a:p>
          <a:r>
            <a:rPr lang="en-IN" dirty="0"/>
            <a:t>4.Indication to be shown</a:t>
          </a:r>
        </a:p>
      </dgm:t>
    </dgm:pt>
    <dgm:pt modelId="{8C64059D-4607-4EE0-8FFE-E57EA2071A03}" type="sibTrans" cxnId="{B8B19932-4175-4BEB-B3A3-07F088DB459A}">
      <dgm:prSet/>
      <dgm:spPr/>
      <dgm:t>
        <a:bodyPr/>
        <a:lstStyle/>
        <a:p>
          <a:endParaRPr lang="en-IN"/>
        </a:p>
      </dgm:t>
    </dgm:pt>
    <dgm:pt modelId="{3EA665FD-A55F-4191-A7A6-7828DE2EAF18}" type="parTrans" cxnId="{B8B19932-4175-4BEB-B3A3-07F088DB459A}">
      <dgm:prSet/>
      <dgm:spPr/>
      <dgm:t>
        <a:bodyPr/>
        <a:lstStyle/>
        <a:p>
          <a:endParaRPr lang="en-IN"/>
        </a:p>
      </dgm:t>
    </dgm:pt>
    <dgm:pt modelId="{4C4FB440-0518-483A-A8CF-92C2F1746632}">
      <dgm:prSet phldrT="[Text]"/>
      <dgm:spPr/>
      <dgm:t>
        <a:bodyPr/>
        <a:lstStyle/>
        <a:p>
          <a:r>
            <a:rPr lang="en-IN" dirty="0"/>
            <a:t>3.Movement of the bot.</a:t>
          </a:r>
        </a:p>
      </dgm:t>
    </dgm:pt>
    <dgm:pt modelId="{0B9AF2D1-58AA-41C3-AC19-71115FF2B710}" type="sibTrans" cxnId="{4056BA63-306E-4092-A051-6CB2AD915DF0}">
      <dgm:prSet/>
      <dgm:spPr/>
      <dgm:t>
        <a:bodyPr/>
        <a:lstStyle/>
        <a:p>
          <a:endParaRPr lang="en-IN"/>
        </a:p>
      </dgm:t>
    </dgm:pt>
    <dgm:pt modelId="{65220D8E-5641-4520-A492-CE4E5BCFAAD8}" type="parTrans" cxnId="{4056BA63-306E-4092-A051-6CB2AD915DF0}">
      <dgm:prSet/>
      <dgm:spPr/>
      <dgm:t>
        <a:bodyPr/>
        <a:lstStyle/>
        <a:p>
          <a:endParaRPr lang="en-IN"/>
        </a:p>
      </dgm:t>
    </dgm:pt>
    <dgm:pt modelId="{E9BD9B4B-BB54-4EB6-8F3B-FB9B7AC50108}">
      <dgm:prSet/>
      <dgm:spPr/>
      <dgm:t>
        <a:bodyPr/>
        <a:lstStyle/>
        <a:p>
          <a:r>
            <a:rPr lang="en-IN" dirty="0"/>
            <a:t>a. Rotate Clockwise.</a:t>
          </a:r>
        </a:p>
      </dgm:t>
    </dgm:pt>
    <dgm:pt modelId="{10ADAEAC-7B1D-415B-BCD9-528D8CA44CE0}" type="sibTrans" cxnId="{32DC4C02-2957-4600-848A-DD5D6BB62303}">
      <dgm:prSet/>
      <dgm:spPr/>
      <dgm:t>
        <a:bodyPr/>
        <a:lstStyle/>
        <a:p>
          <a:endParaRPr lang="en-IN"/>
        </a:p>
      </dgm:t>
    </dgm:pt>
    <dgm:pt modelId="{59194C7D-578E-4A7F-9EC9-86A4276E90C9}" type="parTrans" cxnId="{32DC4C02-2957-4600-848A-DD5D6BB62303}">
      <dgm:prSet/>
      <dgm:spPr/>
      <dgm:t>
        <a:bodyPr/>
        <a:lstStyle/>
        <a:p>
          <a:endParaRPr lang="en-IN"/>
        </a:p>
      </dgm:t>
    </dgm:pt>
    <dgm:pt modelId="{2C4F4EA7-21D3-4E82-BA88-AEE00DD0B8F5}" type="pres">
      <dgm:prSet presAssocID="{D431424F-AC90-4D13-B683-CE74D36BE5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9EACF7-C06B-4BC7-8519-5D488E55124D}" type="pres">
      <dgm:prSet presAssocID="{630BA52D-3B57-4870-AE19-72906907C86D}" presName="hierRoot1" presStyleCnt="0"/>
      <dgm:spPr/>
    </dgm:pt>
    <dgm:pt modelId="{EB0126AD-BDFA-4DCD-82C0-3A596EDA5829}" type="pres">
      <dgm:prSet presAssocID="{630BA52D-3B57-4870-AE19-72906907C86D}" presName="composite" presStyleCnt="0"/>
      <dgm:spPr/>
    </dgm:pt>
    <dgm:pt modelId="{3983D7C3-2B0C-4513-A928-08A38AF6371D}" type="pres">
      <dgm:prSet presAssocID="{630BA52D-3B57-4870-AE19-72906907C86D}" presName="background" presStyleLbl="node0" presStyleIdx="0" presStyleCnt="1"/>
      <dgm:spPr/>
    </dgm:pt>
    <dgm:pt modelId="{6C8D20CA-62AC-4C56-BBF4-23AD49119910}" type="pres">
      <dgm:prSet presAssocID="{630BA52D-3B57-4870-AE19-72906907C86D}" presName="text" presStyleLbl="fgAcc0" presStyleIdx="0" presStyleCnt="1">
        <dgm:presLayoutVars>
          <dgm:chPref val="3"/>
        </dgm:presLayoutVars>
      </dgm:prSet>
      <dgm:spPr/>
    </dgm:pt>
    <dgm:pt modelId="{64073811-6A18-4511-9DF7-A94BBDE1A681}" type="pres">
      <dgm:prSet presAssocID="{630BA52D-3B57-4870-AE19-72906907C86D}" presName="hierChild2" presStyleCnt="0"/>
      <dgm:spPr/>
    </dgm:pt>
    <dgm:pt modelId="{B985F187-FA24-42AF-BD3F-FD0BE9064C74}" type="pres">
      <dgm:prSet presAssocID="{4E880677-9481-4B07-8C22-DBB94264B05C}" presName="Name10" presStyleLbl="parChTrans1D2" presStyleIdx="0" presStyleCnt="4"/>
      <dgm:spPr/>
    </dgm:pt>
    <dgm:pt modelId="{B9FF683B-5F78-4FF9-B4E7-2818FB22C103}" type="pres">
      <dgm:prSet presAssocID="{22A2BBC2-A5B5-416E-B98F-FE9C7927195D}" presName="hierRoot2" presStyleCnt="0"/>
      <dgm:spPr/>
    </dgm:pt>
    <dgm:pt modelId="{84FF92DB-DE1E-43B6-A3EF-6D98095995F8}" type="pres">
      <dgm:prSet presAssocID="{22A2BBC2-A5B5-416E-B98F-FE9C7927195D}" presName="composite2" presStyleCnt="0"/>
      <dgm:spPr/>
    </dgm:pt>
    <dgm:pt modelId="{83A32789-8DF3-4BA3-8020-131CE30586BC}" type="pres">
      <dgm:prSet presAssocID="{22A2BBC2-A5B5-416E-B98F-FE9C7927195D}" presName="background2" presStyleLbl="asst1" presStyleIdx="0" presStyleCnt="1"/>
      <dgm:spPr/>
    </dgm:pt>
    <dgm:pt modelId="{CE0E4FDA-647A-449F-BA11-83702A8CBFB2}" type="pres">
      <dgm:prSet presAssocID="{22A2BBC2-A5B5-416E-B98F-FE9C7927195D}" presName="text2" presStyleLbl="fgAcc2" presStyleIdx="0" presStyleCnt="4">
        <dgm:presLayoutVars>
          <dgm:chPref val="3"/>
        </dgm:presLayoutVars>
      </dgm:prSet>
      <dgm:spPr/>
    </dgm:pt>
    <dgm:pt modelId="{995B673C-8429-4280-B937-1931C41807B4}" type="pres">
      <dgm:prSet presAssocID="{22A2BBC2-A5B5-416E-B98F-FE9C7927195D}" presName="hierChild3" presStyleCnt="0"/>
      <dgm:spPr/>
    </dgm:pt>
    <dgm:pt modelId="{FD9F2549-5B03-4A84-A24B-13B7F113E2F9}" type="pres">
      <dgm:prSet presAssocID="{B6F80D33-B181-4B08-AFB9-84B09C19CC3F}" presName="Name17" presStyleLbl="parChTrans1D3" presStyleIdx="0" presStyleCnt="4"/>
      <dgm:spPr/>
    </dgm:pt>
    <dgm:pt modelId="{26A34B5A-AE15-45C6-B2D2-7BBEB3EB131E}" type="pres">
      <dgm:prSet presAssocID="{7696F63E-CF53-48EB-9C3C-63A301D7452E}" presName="hierRoot3" presStyleCnt="0"/>
      <dgm:spPr/>
    </dgm:pt>
    <dgm:pt modelId="{4AE988A1-240E-4F78-B403-3BA2E8C58B97}" type="pres">
      <dgm:prSet presAssocID="{7696F63E-CF53-48EB-9C3C-63A301D7452E}" presName="composite3" presStyleCnt="0"/>
      <dgm:spPr/>
    </dgm:pt>
    <dgm:pt modelId="{633AA8AE-55AF-49BA-9BC0-ACDB15476A02}" type="pres">
      <dgm:prSet presAssocID="{7696F63E-CF53-48EB-9C3C-63A301D7452E}" presName="background3" presStyleLbl="node3" presStyleIdx="0" presStyleCnt="4"/>
      <dgm:spPr/>
    </dgm:pt>
    <dgm:pt modelId="{7B74EBEB-E8AD-4C2A-BDDA-9C167023DAB4}" type="pres">
      <dgm:prSet presAssocID="{7696F63E-CF53-48EB-9C3C-63A301D7452E}" presName="text3" presStyleLbl="fgAcc3" presStyleIdx="0" presStyleCnt="4">
        <dgm:presLayoutVars>
          <dgm:chPref val="3"/>
        </dgm:presLayoutVars>
      </dgm:prSet>
      <dgm:spPr/>
    </dgm:pt>
    <dgm:pt modelId="{C7F40365-0C73-459C-89B2-19F7FA79A91A}" type="pres">
      <dgm:prSet presAssocID="{7696F63E-CF53-48EB-9C3C-63A301D7452E}" presName="hierChild4" presStyleCnt="0"/>
      <dgm:spPr/>
    </dgm:pt>
    <dgm:pt modelId="{8A5C0229-E26D-4A0E-9C82-14A4D8FF1EC2}" type="pres">
      <dgm:prSet presAssocID="{935B81F3-C59A-4D83-B62B-92D908BCE947}" presName="Name23" presStyleLbl="parChTrans1D4" presStyleIdx="0" presStyleCnt="8"/>
      <dgm:spPr/>
    </dgm:pt>
    <dgm:pt modelId="{2F0322BA-35E9-4C77-B8EE-3DB1E610348D}" type="pres">
      <dgm:prSet presAssocID="{7AD53DFD-5CB5-444E-A4A5-A5FE24C9610B}" presName="hierRoot4" presStyleCnt="0"/>
      <dgm:spPr/>
    </dgm:pt>
    <dgm:pt modelId="{0542551E-3239-42A6-B4C2-D1A91BAC025A}" type="pres">
      <dgm:prSet presAssocID="{7AD53DFD-5CB5-444E-A4A5-A5FE24C9610B}" presName="composite4" presStyleCnt="0"/>
      <dgm:spPr/>
    </dgm:pt>
    <dgm:pt modelId="{9C287668-95F2-46E3-95E9-711118B7CFDC}" type="pres">
      <dgm:prSet presAssocID="{7AD53DFD-5CB5-444E-A4A5-A5FE24C9610B}" presName="background4" presStyleLbl="node4" presStyleIdx="0" presStyleCnt="8"/>
      <dgm:spPr/>
    </dgm:pt>
    <dgm:pt modelId="{F611583D-BFC1-4B4C-89C2-305664447943}" type="pres">
      <dgm:prSet presAssocID="{7AD53DFD-5CB5-444E-A4A5-A5FE24C9610B}" presName="text4" presStyleLbl="fgAcc4" presStyleIdx="0" presStyleCnt="8">
        <dgm:presLayoutVars>
          <dgm:chPref val="3"/>
        </dgm:presLayoutVars>
      </dgm:prSet>
      <dgm:spPr/>
    </dgm:pt>
    <dgm:pt modelId="{56FDA1F9-C155-4213-8576-C3983FB8C758}" type="pres">
      <dgm:prSet presAssocID="{7AD53DFD-5CB5-444E-A4A5-A5FE24C9610B}" presName="hierChild5" presStyleCnt="0"/>
      <dgm:spPr/>
    </dgm:pt>
    <dgm:pt modelId="{79A482B1-4613-4A6F-9A72-26512151E8CF}" type="pres">
      <dgm:prSet presAssocID="{1F243AF7-7327-4F3D-BFD2-C70D455AAA8D}" presName="Name23" presStyleLbl="parChTrans1D4" presStyleIdx="1" presStyleCnt="8"/>
      <dgm:spPr/>
    </dgm:pt>
    <dgm:pt modelId="{DC1E2A5E-D85A-4A2B-A51F-1AD4C924CCA0}" type="pres">
      <dgm:prSet presAssocID="{C3F278F5-C9CC-45CD-9232-FC751A589CAF}" presName="hierRoot4" presStyleCnt="0"/>
      <dgm:spPr/>
    </dgm:pt>
    <dgm:pt modelId="{ABA0A379-E56F-4A84-B5F9-91F9DEF207D3}" type="pres">
      <dgm:prSet presAssocID="{C3F278F5-C9CC-45CD-9232-FC751A589CAF}" presName="composite4" presStyleCnt="0"/>
      <dgm:spPr/>
    </dgm:pt>
    <dgm:pt modelId="{6168EBB9-7C75-44D7-89A6-6019F43B0B17}" type="pres">
      <dgm:prSet presAssocID="{C3F278F5-C9CC-45CD-9232-FC751A589CAF}" presName="background4" presStyleLbl="node4" presStyleIdx="1" presStyleCnt="8"/>
      <dgm:spPr/>
    </dgm:pt>
    <dgm:pt modelId="{F4223AF7-08D1-4F49-A34F-9DA32E9A6933}" type="pres">
      <dgm:prSet presAssocID="{C3F278F5-C9CC-45CD-9232-FC751A589CAF}" presName="text4" presStyleLbl="fgAcc4" presStyleIdx="1" presStyleCnt="8">
        <dgm:presLayoutVars>
          <dgm:chPref val="3"/>
        </dgm:presLayoutVars>
      </dgm:prSet>
      <dgm:spPr/>
    </dgm:pt>
    <dgm:pt modelId="{20F64779-BC8A-4B1D-8ABA-084959895893}" type="pres">
      <dgm:prSet presAssocID="{C3F278F5-C9CC-45CD-9232-FC751A589CAF}" presName="hierChild5" presStyleCnt="0"/>
      <dgm:spPr/>
    </dgm:pt>
    <dgm:pt modelId="{66F73CE2-26B6-42B2-9C63-0E09F595DF1C}" type="pres">
      <dgm:prSet presAssocID="{97EBC1B1-A8BA-4BEE-BE53-6D3FCDD8ACD4}" presName="Name10" presStyleLbl="parChTrans1D2" presStyleIdx="1" presStyleCnt="4"/>
      <dgm:spPr/>
    </dgm:pt>
    <dgm:pt modelId="{AF6A14FD-4589-45A6-9211-9382C1B0AD24}" type="pres">
      <dgm:prSet presAssocID="{E5F19DA0-315F-4865-A4E6-10C7748D8954}" presName="hierRoot2" presStyleCnt="0"/>
      <dgm:spPr/>
    </dgm:pt>
    <dgm:pt modelId="{524DAA21-AEBF-49CA-AE53-58E2DD18A348}" type="pres">
      <dgm:prSet presAssocID="{E5F19DA0-315F-4865-A4E6-10C7748D8954}" presName="composite2" presStyleCnt="0"/>
      <dgm:spPr/>
    </dgm:pt>
    <dgm:pt modelId="{102E7196-D150-4AE5-B8E8-F5B15DC04C2B}" type="pres">
      <dgm:prSet presAssocID="{E5F19DA0-315F-4865-A4E6-10C7748D8954}" presName="background2" presStyleLbl="node2" presStyleIdx="0" presStyleCnt="3"/>
      <dgm:spPr/>
    </dgm:pt>
    <dgm:pt modelId="{474EAD5B-2536-4FF0-900D-217EAEA89BDE}" type="pres">
      <dgm:prSet presAssocID="{E5F19DA0-315F-4865-A4E6-10C7748D8954}" presName="text2" presStyleLbl="fgAcc2" presStyleIdx="1" presStyleCnt="4">
        <dgm:presLayoutVars>
          <dgm:chPref val="3"/>
        </dgm:presLayoutVars>
      </dgm:prSet>
      <dgm:spPr/>
    </dgm:pt>
    <dgm:pt modelId="{B6F7F5AF-5456-4AC6-85A4-9A9EE9411EC1}" type="pres">
      <dgm:prSet presAssocID="{E5F19DA0-315F-4865-A4E6-10C7748D8954}" presName="hierChild3" presStyleCnt="0"/>
      <dgm:spPr/>
    </dgm:pt>
    <dgm:pt modelId="{30B2D342-3782-4E7D-95FB-9C3419CDA535}" type="pres">
      <dgm:prSet presAssocID="{D3B0AEF6-D848-4758-A52F-1BE500BE341D}" presName="Name17" presStyleLbl="parChTrans1D3" presStyleIdx="1" presStyleCnt="4"/>
      <dgm:spPr/>
    </dgm:pt>
    <dgm:pt modelId="{32FC2AB7-14F2-4599-B42F-0643CCD7F25D}" type="pres">
      <dgm:prSet presAssocID="{A243D438-9F6B-48BE-9671-8E6ABFF143D8}" presName="hierRoot3" presStyleCnt="0"/>
      <dgm:spPr/>
    </dgm:pt>
    <dgm:pt modelId="{3C597EFB-C3C6-4F5E-9617-117679D16D5D}" type="pres">
      <dgm:prSet presAssocID="{A243D438-9F6B-48BE-9671-8E6ABFF143D8}" presName="composite3" presStyleCnt="0"/>
      <dgm:spPr/>
    </dgm:pt>
    <dgm:pt modelId="{120FDED5-8659-4DA6-8C20-1867D968B66F}" type="pres">
      <dgm:prSet presAssocID="{A243D438-9F6B-48BE-9671-8E6ABFF143D8}" presName="background3" presStyleLbl="node3" presStyleIdx="1" presStyleCnt="4"/>
      <dgm:spPr/>
    </dgm:pt>
    <dgm:pt modelId="{7D359BCE-D1C1-41AB-AD46-303A0CCB8AA0}" type="pres">
      <dgm:prSet presAssocID="{A243D438-9F6B-48BE-9671-8E6ABFF143D8}" presName="text3" presStyleLbl="fgAcc3" presStyleIdx="1" presStyleCnt="4" custLinFactNeighborX="-458" custLinFactNeighborY="6618">
        <dgm:presLayoutVars>
          <dgm:chPref val="3"/>
        </dgm:presLayoutVars>
      </dgm:prSet>
      <dgm:spPr/>
    </dgm:pt>
    <dgm:pt modelId="{E7A46F11-F553-487A-B1C7-0F900A6A5C42}" type="pres">
      <dgm:prSet presAssocID="{A243D438-9F6B-48BE-9671-8E6ABFF143D8}" presName="hierChild4" presStyleCnt="0"/>
      <dgm:spPr/>
    </dgm:pt>
    <dgm:pt modelId="{25BC7592-05EF-4D32-B216-591A896D1DC5}" type="pres">
      <dgm:prSet presAssocID="{F2C2DE51-24EC-4B20-B314-361CCB448C2E}" presName="Name23" presStyleLbl="parChTrans1D4" presStyleIdx="2" presStyleCnt="8"/>
      <dgm:spPr/>
    </dgm:pt>
    <dgm:pt modelId="{DD34B6E0-4F21-493A-A75E-645E8724E572}" type="pres">
      <dgm:prSet presAssocID="{043D20CD-4F3D-4DE3-8212-5A9895636710}" presName="hierRoot4" presStyleCnt="0"/>
      <dgm:spPr/>
    </dgm:pt>
    <dgm:pt modelId="{3B0CF1A0-B2B1-4412-B119-456324BAE10E}" type="pres">
      <dgm:prSet presAssocID="{043D20CD-4F3D-4DE3-8212-5A9895636710}" presName="composite4" presStyleCnt="0"/>
      <dgm:spPr/>
    </dgm:pt>
    <dgm:pt modelId="{2E1B14DE-B38F-42FC-98C0-7FAFF6FDF081}" type="pres">
      <dgm:prSet presAssocID="{043D20CD-4F3D-4DE3-8212-5A9895636710}" presName="background4" presStyleLbl="node4" presStyleIdx="2" presStyleCnt="8"/>
      <dgm:spPr/>
    </dgm:pt>
    <dgm:pt modelId="{B91F9AA9-A8E1-45F0-AFA9-FE59914C68EB}" type="pres">
      <dgm:prSet presAssocID="{043D20CD-4F3D-4DE3-8212-5A9895636710}" presName="text4" presStyleLbl="fgAcc4" presStyleIdx="2" presStyleCnt="8">
        <dgm:presLayoutVars>
          <dgm:chPref val="3"/>
        </dgm:presLayoutVars>
      </dgm:prSet>
      <dgm:spPr/>
    </dgm:pt>
    <dgm:pt modelId="{57BF85AE-71C6-41FF-92FA-81718CD37953}" type="pres">
      <dgm:prSet presAssocID="{043D20CD-4F3D-4DE3-8212-5A9895636710}" presName="hierChild5" presStyleCnt="0"/>
      <dgm:spPr/>
    </dgm:pt>
    <dgm:pt modelId="{4D5E0B6E-C50E-4EDB-BD9E-B751B261E672}" type="pres">
      <dgm:prSet presAssocID="{65220D8E-5641-4520-A492-CE4E5BCFAAD8}" presName="Name10" presStyleLbl="parChTrans1D2" presStyleIdx="2" presStyleCnt="4"/>
      <dgm:spPr/>
    </dgm:pt>
    <dgm:pt modelId="{B841D0DA-E89D-4706-9F0D-D55AA677D71A}" type="pres">
      <dgm:prSet presAssocID="{4C4FB440-0518-483A-A8CF-92C2F1746632}" presName="hierRoot2" presStyleCnt="0"/>
      <dgm:spPr/>
    </dgm:pt>
    <dgm:pt modelId="{9D8729F2-93D8-421B-83D7-655746D8FC05}" type="pres">
      <dgm:prSet presAssocID="{4C4FB440-0518-483A-A8CF-92C2F1746632}" presName="composite2" presStyleCnt="0"/>
      <dgm:spPr/>
    </dgm:pt>
    <dgm:pt modelId="{76327C90-1DB2-4B00-ADAC-43A795BE930B}" type="pres">
      <dgm:prSet presAssocID="{4C4FB440-0518-483A-A8CF-92C2F1746632}" presName="background2" presStyleLbl="node2" presStyleIdx="1" presStyleCnt="3"/>
      <dgm:spPr/>
    </dgm:pt>
    <dgm:pt modelId="{A2D4CC9E-F82C-4CEE-8320-296B4A85E72D}" type="pres">
      <dgm:prSet presAssocID="{4C4FB440-0518-483A-A8CF-92C2F1746632}" presName="text2" presStyleLbl="fgAcc2" presStyleIdx="2" presStyleCnt="4">
        <dgm:presLayoutVars>
          <dgm:chPref val="3"/>
        </dgm:presLayoutVars>
      </dgm:prSet>
      <dgm:spPr/>
    </dgm:pt>
    <dgm:pt modelId="{E5478485-4D53-4AAF-A65D-227B8BC3DBBD}" type="pres">
      <dgm:prSet presAssocID="{4C4FB440-0518-483A-A8CF-92C2F1746632}" presName="hierChild3" presStyleCnt="0"/>
      <dgm:spPr/>
    </dgm:pt>
    <dgm:pt modelId="{2EC337B8-8F74-46E4-BF8D-66E7546A9DC4}" type="pres">
      <dgm:prSet presAssocID="{59194C7D-578E-4A7F-9EC9-86A4276E90C9}" presName="Name17" presStyleLbl="parChTrans1D3" presStyleIdx="2" presStyleCnt="4"/>
      <dgm:spPr/>
    </dgm:pt>
    <dgm:pt modelId="{0FF4DA92-F701-43E1-96E1-A4942E62EDE9}" type="pres">
      <dgm:prSet presAssocID="{E9BD9B4B-BB54-4EB6-8F3B-FB9B7AC50108}" presName="hierRoot3" presStyleCnt="0"/>
      <dgm:spPr/>
    </dgm:pt>
    <dgm:pt modelId="{0C19CCA7-1D1F-4C75-9AEF-30906F204AC9}" type="pres">
      <dgm:prSet presAssocID="{E9BD9B4B-BB54-4EB6-8F3B-FB9B7AC50108}" presName="composite3" presStyleCnt="0"/>
      <dgm:spPr/>
    </dgm:pt>
    <dgm:pt modelId="{8CCEF2A3-108A-4AFF-B9E0-3DC6A3774D4B}" type="pres">
      <dgm:prSet presAssocID="{E9BD9B4B-BB54-4EB6-8F3B-FB9B7AC50108}" presName="background3" presStyleLbl="node3" presStyleIdx="2" presStyleCnt="4"/>
      <dgm:spPr/>
    </dgm:pt>
    <dgm:pt modelId="{34E64133-CFEA-4070-A18E-03A7D558D711}" type="pres">
      <dgm:prSet presAssocID="{E9BD9B4B-BB54-4EB6-8F3B-FB9B7AC50108}" presName="text3" presStyleLbl="fgAcc3" presStyleIdx="2" presStyleCnt="4" custLinFactNeighborX="933" custLinFactNeighborY="6618">
        <dgm:presLayoutVars>
          <dgm:chPref val="3"/>
        </dgm:presLayoutVars>
      </dgm:prSet>
      <dgm:spPr/>
    </dgm:pt>
    <dgm:pt modelId="{ADC5A3A1-4F74-45FB-9F1E-CCD4098641F2}" type="pres">
      <dgm:prSet presAssocID="{E9BD9B4B-BB54-4EB6-8F3B-FB9B7AC50108}" presName="hierChild4" presStyleCnt="0"/>
      <dgm:spPr/>
    </dgm:pt>
    <dgm:pt modelId="{29795FE0-02B3-4D48-B4BE-BF4B70AB81F6}" type="pres">
      <dgm:prSet presAssocID="{957A0A13-C663-41B9-BB82-B87E8486B41D}" presName="Name23" presStyleLbl="parChTrans1D4" presStyleIdx="3" presStyleCnt="8"/>
      <dgm:spPr/>
    </dgm:pt>
    <dgm:pt modelId="{5ACC1F91-3146-41D6-8A3A-BA2DD0CD5CC1}" type="pres">
      <dgm:prSet presAssocID="{23ED0F79-AFA2-42A8-92BD-A14816FBC9A1}" presName="hierRoot4" presStyleCnt="0"/>
      <dgm:spPr/>
    </dgm:pt>
    <dgm:pt modelId="{B97981AC-A24A-4836-B4E8-9F51F63ABA77}" type="pres">
      <dgm:prSet presAssocID="{23ED0F79-AFA2-42A8-92BD-A14816FBC9A1}" presName="composite4" presStyleCnt="0"/>
      <dgm:spPr/>
    </dgm:pt>
    <dgm:pt modelId="{37C0599F-D741-411F-807E-325FE7CFA17B}" type="pres">
      <dgm:prSet presAssocID="{23ED0F79-AFA2-42A8-92BD-A14816FBC9A1}" presName="background4" presStyleLbl="node4" presStyleIdx="3" presStyleCnt="8"/>
      <dgm:spPr/>
    </dgm:pt>
    <dgm:pt modelId="{78752751-51D7-4348-AEFA-739A6897E090}" type="pres">
      <dgm:prSet presAssocID="{23ED0F79-AFA2-42A8-92BD-A14816FBC9A1}" presName="text4" presStyleLbl="fgAcc4" presStyleIdx="3" presStyleCnt="8" custLinFactNeighborX="933" custLinFactNeighborY="5922">
        <dgm:presLayoutVars>
          <dgm:chPref val="3"/>
        </dgm:presLayoutVars>
      </dgm:prSet>
      <dgm:spPr/>
    </dgm:pt>
    <dgm:pt modelId="{B1A73E4F-4959-4614-BB02-CED3917DDBE0}" type="pres">
      <dgm:prSet presAssocID="{23ED0F79-AFA2-42A8-92BD-A14816FBC9A1}" presName="hierChild5" presStyleCnt="0"/>
      <dgm:spPr/>
    </dgm:pt>
    <dgm:pt modelId="{EBD3BA81-EA93-4FC6-9115-AAE488A82C19}" type="pres">
      <dgm:prSet presAssocID="{B1F8AE5B-43BD-4F95-B37B-E5B42A96E72B}" presName="Name23" presStyleLbl="parChTrans1D4" presStyleIdx="4" presStyleCnt="8"/>
      <dgm:spPr/>
    </dgm:pt>
    <dgm:pt modelId="{54A34B1D-D541-4E69-AF1C-B6F45E887D06}" type="pres">
      <dgm:prSet presAssocID="{9AF5F58A-4EB9-4C8D-9C74-D866662C438F}" presName="hierRoot4" presStyleCnt="0"/>
      <dgm:spPr/>
    </dgm:pt>
    <dgm:pt modelId="{808392D5-96BB-406F-8F65-68B50102CEEC}" type="pres">
      <dgm:prSet presAssocID="{9AF5F58A-4EB9-4C8D-9C74-D866662C438F}" presName="composite4" presStyleCnt="0"/>
      <dgm:spPr/>
    </dgm:pt>
    <dgm:pt modelId="{BCA13260-9B1D-4E4B-B512-4E654634E76C}" type="pres">
      <dgm:prSet presAssocID="{9AF5F58A-4EB9-4C8D-9C74-D866662C438F}" presName="background4" presStyleLbl="node4" presStyleIdx="4" presStyleCnt="8"/>
      <dgm:spPr/>
    </dgm:pt>
    <dgm:pt modelId="{86BAA1F8-C6ED-47AF-A0B5-A53C789C14B6}" type="pres">
      <dgm:prSet presAssocID="{9AF5F58A-4EB9-4C8D-9C74-D866662C438F}" presName="text4" presStyleLbl="fgAcc4" presStyleIdx="4" presStyleCnt="8">
        <dgm:presLayoutVars>
          <dgm:chPref val="3"/>
        </dgm:presLayoutVars>
      </dgm:prSet>
      <dgm:spPr/>
    </dgm:pt>
    <dgm:pt modelId="{236DE362-6BE1-4768-BEE7-BC4A2198408F}" type="pres">
      <dgm:prSet presAssocID="{9AF5F58A-4EB9-4C8D-9C74-D866662C438F}" presName="hierChild5" presStyleCnt="0"/>
      <dgm:spPr/>
    </dgm:pt>
    <dgm:pt modelId="{7A97E7BC-F7D3-43A6-8E14-A7CDCDAFF94C}" type="pres">
      <dgm:prSet presAssocID="{FD5BA9C0-69DC-4627-A41C-FD912A1E062A}" presName="Name23" presStyleLbl="parChTrans1D4" presStyleIdx="5" presStyleCnt="8"/>
      <dgm:spPr/>
    </dgm:pt>
    <dgm:pt modelId="{B0483E86-F193-4DA4-9740-71751E05F6F5}" type="pres">
      <dgm:prSet presAssocID="{A40705A6-B1BA-4AAB-A845-A8B947416C0F}" presName="hierRoot4" presStyleCnt="0"/>
      <dgm:spPr/>
    </dgm:pt>
    <dgm:pt modelId="{EF0E97A4-962F-4BD0-8261-C914A5AC19BA}" type="pres">
      <dgm:prSet presAssocID="{A40705A6-B1BA-4AAB-A845-A8B947416C0F}" presName="composite4" presStyleCnt="0"/>
      <dgm:spPr/>
    </dgm:pt>
    <dgm:pt modelId="{7CAFAE3E-A06A-4E7C-8178-C88B25B7985E}" type="pres">
      <dgm:prSet presAssocID="{A40705A6-B1BA-4AAB-A845-A8B947416C0F}" presName="background4" presStyleLbl="node4" presStyleIdx="5" presStyleCnt="8"/>
      <dgm:spPr/>
    </dgm:pt>
    <dgm:pt modelId="{13E79648-D868-4309-980B-E32D0F55DE11}" type="pres">
      <dgm:prSet presAssocID="{A40705A6-B1BA-4AAB-A845-A8B947416C0F}" presName="text4" presStyleLbl="fgAcc4" presStyleIdx="5" presStyleCnt="8">
        <dgm:presLayoutVars>
          <dgm:chPref val="3"/>
        </dgm:presLayoutVars>
      </dgm:prSet>
      <dgm:spPr/>
    </dgm:pt>
    <dgm:pt modelId="{976A06DD-A082-40E5-A680-18AA31A667A8}" type="pres">
      <dgm:prSet presAssocID="{A40705A6-B1BA-4AAB-A845-A8B947416C0F}" presName="hierChild5" presStyleCnt="0"/>
      <dgm:spPr/>
    </dgm:pt>
    <dgm:pt modelId="{B56B47B3-73F5-4D40-8E50-F3C141F29BDB}" type="pres">
      <dgm:prSet presAssocID="{3EA665FD-A55F-4191-A7A6-7828DE2EAF18}" presName="Name10" presStyleLbl="parChTrans1D2" presStyleIdx="3" presStyleCnt="4"/>
      <dgm:spPr/>
    </dgm:pt>
    <dgm:pt modelId="{58C12211-3CAB-4CD9-BAA8-CA6BC685A4B8}" type="pres">
      <dgm:prSet presAssocID="{2C9E1695-C172-423B-8D75-6D12675A5D97}" presName="hierRoot2" presStyleCnt="0"/>
      <dgm:spPr/>
    </dgm:pt>
    <dgm:pt modelId="{7DA2AE66-0D5D-40F3-8A27-2BF7ACA8C84C}" type="pres">
      <dgm:prSet presAssocID="{2C9E1695-C172-423B-8D75-6D12675A5D97}" presName="composite2" presStyleCnt="0"/>
      <dgm:spPr/>
    </dgm:pt>
    <dgm:pt modelId="{91AEEF2D-8BBA-4E9A-8EF8-FE1A245C0FF9}" type="pres">
      <dgm:prSet presAssocID="{2C9E1695-C172-423B-8D75-6D12675A5D97}" presName="background2" presStyleLbl="node2" presStyleIdx="2" presStyleCnt="3"/>
      <dgm:spPr/>
    </dgm:pt>
    <dgm:pt modelId="{D89B3E6C-0941-4F92-A361-10B2AEC62ACA}" type="pres">
      <dgm:prSet presAssocID="{2C9E1695-C172-423B-8D75-6D12675A5D97}" presName="text2" presStyleLbl="fgAcc2" presStyleIdx="3" presStyleCnt="4">
        <dgm:presLayoutVars>
          <dgm:chPref val="3"/>
        </dgm:presLayoutVars>
      </dgm:prSet>
      <dgm:spPr/>
    </dgm:pt>
    <dgm:pt modelId="{56D30D9E-9695-4CA6-9791-F2C7FD8866D6}" type="pres">
      <dgm:prSet presAssocID="{2C9E1695-C172-423B-8D75-6D12675A5D97}" presName="hierChild3" presStyleCnt="0"/>
      <dgm:spPr/>
    </dgm:pt>
    <dgm:pt modelId="{66FA4754-E9DE-4DB6-B7D4-E74CF0603FC3}" type="pres">
      <dgm:prSet presAssocID="{08C02E82-B180-469B-BAC1-960108615BE0}" presName="Name17" presStyleLbl="parChTrans1D3" presStyleIdx="3" presStyleCnt="4"/>
      <dgm:spPr/>
    </dgm:pt>
    <dgm:pt modelId="{13B81473-67BD-497F-802F-0BBB46364D47}" type="pres">
      <dgm:prSet presAssocID="{338365E2-7B43-4E97-BEC0-33132D969CD3}" presName="hierRoot3" presStyleCnt="0"/>
      <dgm:spPr/>
    </dgm:pt>
    <dgm:pt modelId="{43956A51-1B92-4F65-AF97-945B9DE74EB7}" type="pres">
      <dgm:prSet presAssocID="{338365E2-7B43-4E97-BEC0-33132D969CD3}" presName="composite3" presStyleCnt="0"/>
      <dgm:spPr/>
    </dgm:pt>
    <dgm:pt modelId="{BD7FAA92-F946-4E31-A8CF-8AA1849F380D}" type="pres">
      <dgm:prSet presAssocID="{338365E2-7B43-4E97-BEC0-33132D969CD3}" presName="background3" presStyleLbl="node3" presStyleIdx="3" presStyleCnt="4"/>
      <dgm:spPr/>
    </dgm:pt>
    <dgm:pt modelId="{C26B5A34-FD26-41F5-9AA4-08781B413DE7}" type="pres">
      <dgm:prSet presAssocID="{338365E2-7B43-4E97-BEC0-33132D969CD3}" presName="text3" presStyleLbl="fgAcc3" presStyleIdx="3" presStyleCnt="4">
        <dgm:presLayoutVars>
          <dgm:chPref val="3"/>
        </dgm:presLayoutVars>
      </dgm:prSet>
      <dgm:spPr/>
    </dgm:pt>
    <dgm:pt modelId="{234B90AA-90F7-40EF-8D28-3EFE1E7CBE84}" type="pres">
      <dgm:prSet presAssocID="{338365E2-7B43-4E97-BEC0-33132D969CD3}" presName="hierChild4" presStyleCnt="0"/>
      <dgm:spPr/>
    </dgm:pt>
    <dgm:pt modelId="{DA442ED6-9B15-4C1F-BDCA-2BB8B99F72B2}" type="pres">
      <dgm:prSet presAssocID="{BF5D744E-C5B5-45E1-B4C7-F418B25CA418}" presName="Name23" presStyleLbl="parChTrans1D4" presStyleIdx="6" presStyleCnt="8"/>
      <dgm:spPr/>
    </dgm:pt>
    <dgm:pt modelId="{89ACD842-DB74-4863-9706-23FDEA93F492}" type="pres">
      <dgm:prSet presAssocID="{DA59DC1B-B980-4436-92D6-09E398B87FF3}" presName="hierRoot4" presStyleCnt="0"/>
      <dgm:spPr/>
    </dgm:pt>
    <dgm:pt modelId="{082CBC1D-D6DC-48B6-A337-E114E2712B3F}" type="pres">
      <dgm:prSet presAssocID="{DA59DC1B-B980-4436-92D6-09E398B87FF3}" presName="composite4" presStyleCnt="0"/>
      <dgm:spPr/>
    </dgm:pt>
    <dgm:pt modelId="{F603E66C-CBB1-4644-A5CB-BC1709E3289F}" type="pres">
      <dgm:prSet presAssocID="{DA59DC1B-B980-4436-92D6-09E398B87FF3}" presName="background4" presStyleLbl="node4" presStyleIdx="6" presStyleCnt="8"/>
      <dgm:spPr/>
    </dgm:pt>
    <dgm:pt modelId="{7075D2B1-4F55-4505-8C43-47087EF54CE9}" type="pres">
      <dgm:prSet presAssocID="{DA59DC1B-B980-4436-92D6-09E398B87FF3}" presName="text4" presStyleLbl="fgAcc4" presStyleIdx="6" presStyleCnt="8">
        <dgm:presLayoutVars>
          <dgm:chPref val="3"/>
        </dgm:presLayoutVars>
      </dgm:prSet>
      <dgm:spPr/>
    </dgm:pt>
    <dgm:pt modelId="{49780EB2-03C3-4EE1-A92F-B968A29D27FB}" type="pres">
      <dgm:prSet presAssocID="{DA59DC1B-B980-4436-92D6-09E398B87FF3}" presName="hierChild5" presStyleCnt="0"/>
      <dgm:spPr/>
    </dgm:pt>
    <dgm:pt modelId="{BBD5E49F-DB8F-4925-A7ED-2505D2A6DEFA}" type="pres">
      <dgm:prSet presAssocID="{85C5655A-AF07-4DE9-B711-24F5394ECA47}" presName="Name23" presStyleLbl="parChTrans1D4" presStyleIdx="7" presStyleCnt="8"/>
      <dgm:spPr/>
    </dgm:pt>
    <dgm:pt modelId="{D5EA11A8-DB00-4B13-B317-241C14A4277B}" type="pres">
      <dgm:prSet presAssocID="{3911A6CD-C0CF-4410-986B-996A7AFC1D4F}" presName="hierRoot4" presStyleCnt="0"/>
      <dgm:spPr/>
    </dgm:pt>
    <dgm:pt modelId="{C3BF6F9A-B755-4A9C-87CB-113863767D3F}" type="pres">
      <dgm:prSet presAssocID="{3911A6CD-C0CF-4410-986B-996A7AFC1D4F}" presName="composite4" presStyleCnt="0"/>
      <dgm:spPr/>
    </dgm:pt>
    <dgm:pt modelId="{41B43027-99EA-4087-9711-488800D166C6}" type="pres">
      <dgm:prSet presAssocID="{3911A6CD-C0CF-4410-986B-996A7AFC1D4F}" presName="background4" presStyleLbl="node4" presStyleIdx="7" presStyleCnt="8"/>
      <dgm:spPr/>
    </dgm:pt>
    <dgm:pt modelId="{136E03E6-F5E7-4661-AC90-CCDF60B3B8C0}" type="pres">
      <dgm:prSet presAssocID="{3911A6CD-C0CF-4410-986B-996A7AFC1D4F}" presName="text4" presStyleLbl="fgAcc4" presStyleIdx="7" presStyleCnt="8">
        <dgm:presLayoutVars>
          <dgm:chPref val="3"/>
        </dgm:presLayoutVars>
      </dgm:prSet>
      <dgm:spPr/>
    </dgm:pt>
    <dgm:pt modelId="{7464E2BA-E1F6-4BDC-A6F7-7617D5DB3BDF}" type="pres">
      <dgm:prSet presAssocID="{3911A6CD-C0CF-4410-986B-996A7AFC1D4F}" presName="hierChild5" presStyleCnt="0"/>
      <dgm:spPr/>
    </dgm:pt>
  </dgm:ptLst>
  <dgm:cxnLst>
    <dgm:cxn modelId="{EA16B201-7681-4642-9B58-232FA81B2D43}" type="presOf" srcId="{D3B0AEF6-D848-4758-A52F-1BE500BE341D}" destId="{30B2D342-3782-4E7D-95FB-9C3419CDA535}" srcOrd="0" destOrd="0" presId="urn:microsoft.com/office/officeart/2005/8/layout/hierarchy1"/>
    <dgm:cxn modelId="{32DC4C02-2957-4600-848A-DD5D6BB62303}" srcId="{4C4FB440-0518-483A-A8CF-92C2F1746632}" destId="{E9BD9B4B-BB54-4EB6-8F3B-FB9B7AC50108}" srcOrd="0" destOrd="0" parTransId="{59194C7D-578E-4A7F-9EC9-86A4276E90C9}" sibTransId="{10ADAEAC-7B1D-415B-BCD9-528D8CA44CE0}"/>
    <dgm:cxn modelId="{580F5403-26A4-4B38-92D1-69089D28FCDB}" type="presOf" srcId="{957A0A13-C663-41B9-BB82-B87E8486B41D}" destId="{29795FE0-02B3-4D48-B4BE-BF4B70AB81F6}" srcOrd="0" destOrd="0" presId="urn:microsoft.com/office/officeart/2005/8/layout/hierarchy1"/>
    <dgm:cxn modelId="{4813300C-A3E5-4B8E-B933-CA746770399B}" srcId="{E5F19DA0-315F-4865-A4E6-10C7748D8954}" destId="{A243D438-9F6B-48BE-9671-8E6ABFF143D8}" srcOrd="0" destOrd="0" parTransId="{D3B0AEF6-D848-4758-A52F-1BE500BE341D}" sibTransId="{C94ADCCD-E4A2-43BA-9ECA-9FBAD8B7A9A5}"/>
    <dgm:cxn modelId="{FBA2CC1B-B4EA-4E88-B565-A42F5FDF1442}" type="presOf" srcId="{3911A6CD-C0CF-4410-986B-996A7AFC1D4F}" destId="{136E03E6-F5E7-4661-AC90-CCDF60B3B8C0}" srcOrd="0" destOrd="0" presId="urn:microsoft.com/office/officeart/2005/8/layout/hierarchy1"/>
    <dgm:cxn modelId="{CA99C725-CECE-4EAC-B36E-1F7270E1512F}" type="presOf" srcId="{4E880677-9481-4B07-8C22-DBB94264B05C}" destId="{B985F187-FA24-42AF-BD3F-FD0BE9064C74}" srcOrd="0" destOrd="0" presId="urn:microsoft.com/office/officeart/2005/8/layout/hierarchy1"/>
    <dgm:cxn modelId="{7CABEC30-9FC9-4EE3-83B4-ED1935D62554}" type="presOf" srcId="{E9BD9B4B-BB54-4EB6-8F3B-FB9B7AC50108}" destId="{34E64133-CFEA-4070-A18E-03A7D558D711}" srcOrd="0" destOrd="0" presId="urn:microsoft.com/office/officeart/2005/8/layout/hierarchy1"/>
    <dgm:cxn modelId="{B8B19932-4175-4BEB-B3A3-07F088DB459A}" srcId="{630BA52D-3B57-4870-AE19-72906907C86D}" destId="{2C9E1695-C172-423B-8D75-6D12675A5D97}" srcOrd="3" destOrd="0" parTransId="{3EA665FD-A55F-4191-A7A6-7828DE2EAF18}" sibTransId="{8C64059D-4607-4EE0-8FFE-E57EA2071A03}"/>
    <dgm:cxn modelId="{DD1D4534-B13B-44E7-B00F-A36576D328E0}" type="presOf" srcId="{FD5BA9C0-69DC-4627-A41C-FD912A1E062A}" destId="{7A97E7BC-F7D3-43A6-8E14-A7CDCDAFF94C}" srcOrd="0" destOrd="0" presId="urn:microsoft.com/office/officeart/2005/8/layout/hierarchy1"/>
    <dgm:cxn modelId="{6074623A-0497-440A-BAE5-8979C66DA9C6}" srcId="{A243D438-9F6B-48BE-9671-8E6ABFF143D8}" destId="{043D20CD-4F3D-4DE3-8212-5A9895636710}" srcOrd="0" destOrd="0" parTransId="{F2C2DE51-24EC-4B20-B314-361CCB448C2E}" sibTransId="{0E0B060B-28AF-46EE-8C65-A5F1D9E01613}"/>
    <dgm:cxn modelId="{C623065B-C1C4-4125-9CC4-E6A2F8F43EA0}" type="presOf" srcId="{338365E2-7B43-4E97-BEC0-33132D969CD3}" destId="{C26B5A34-FD26-41F5-9AA4-08781B413DE7}" srcOrd="0" destOrd="0" presId="urn:microsoft.com/office/officeart/2005/8/layout/hierarchy1"/>
    <dgm:cxn modelId="{6173085B-2614-4EB5-ACA9-A889180548A0}" srcId="{630BA52D-3B57-4870-AE19-72906907C86D}" destId="{E5F19DA0-315F-4865-A4E6-10C7748D8954}" srcOrd="1" destOrd="0" parTransId="{97EBC1B1-A8BA-4BEE-BE53-6D3FCDD8ACD4}" sibTransId="{9A7CF1CF-66E9-4C5E-A30C-5425689ED275}"/>
    <dgm:cxn modelId="{099A2C42-0B74-4A27-AC70-D211CDCDA2C8}" type="presOf" srcId="{1F243AF7-7327-4F3D-BFD2-C70D455AAA8D}" destId="{79A482B1-4613-4A6F-9A72-26512151E8CF}" srcOrd="0" destOrd="0" presId="urn:microsoft.com/office/officeart/2005/8/layout/hierarchy1"/>
    <dgm:cxn modelId="{59736C42-54F8-45E0-9D76-AC471EDE484E}" type="presOf" srcId="{23ED0F79-AFA2-42A8-92BD-A14816FBC9A1}" destId="{78752751-51D7-4348-AEFA-739A6897E090}" srcOrd="0" destOrd="0" presId="urn:microsoft.com/office/officeart/2005/8/layout/hierarchy1"/>
    <dgm:cxn modelId="{4056BA63-306E-4092-A051-6CB2AD915DF0}" srcId="{630BA52D-3B57-4870-AE19-72906907C86D}" destId="{4C4FB440-0518-483A-A8CF-92C2F1746632}" srcOrd="2" destOrd="0" parTransId="{65220D8E-5641-4520-A492-CE4E5BCFAAD8}" sibTransId="{0B9AF2D1-58AA-41C3-AC19-71115FF2B710}"/>
    <dgm:cxn modelId="{B2B7994B-0C50-4BF4-A32A-3B5910416D3A}" type="presOf" srcId="{22A2BBC2-A5B5-416E-B98F-FE9C7927195D}" destId="{CE0E4FDA-647A-449F-BA11-83702A8CBFB2}" srcOrd="0" destOrd="0" presId="urn:microsoft.com/office/officeart/2005/8/layout/hierarchy1"/>
    <dgm:cxn modelId="{C9C7C46E-5623-4B83-A81D-BB340E26D096}" srcId="{D431424F-AC90-4D13-B683-CE74D36BE55C}" destId="{630BA52D-3B57-4870-AE19-72906907C86D}" srcOrd="0" destOrd="0" parTransId="{48C58989-504F-44D5-AE13-BED67B80ABC0}" sibTransId="{D688A8D2-ADA8-46BD-9496-4D3E8D955CCB}"/>
    <dgm:cxn modelId="{9FFEA351-C742-4ED4-8EE4-63260B8B5363}" srcId="{E9BD9B4B-BB54-4EB6-8F3B-FB9B7AC50108}" destId="{23ED0F79-AFA2-42A8-92BD-A14816FBC9A1}" srcOrd="0" destOrd="0" parTransId="{957A0A13-C663-41B9-BB82-B87E8486B41D}" sibTransId="{D80832CA-0506-47E8-9E0E-85C22E3C4FA9}"/>
    <dgm:cxn modelId="{03E1F452-08A6-41E3-9038-2299CB7F6F44}" type="presOf" srcId="{A40705A6-B1BA-4AAB-A845-A8B947416C0F}" destId="{13E79648-D868-4309-980B-E32D0F55DE11}" srcOrd="0" destOrd="0" presId="urn:microsoft.com/office/officeart/2005/8/layout/hierarchy1"/>
    <dgm:cxn modelId="{3FBE9C74-B900-4169-AB02-76EF554E6444}" type="presOf" srcId="{A243D438-9F6B-48BE-9671-8E6ABFF143D8}" destId="{7D359BCE-D1C1-41AB-AD46-303A0CCB8AA0}" srcOrd="0" destOrd="0" presId="urn:microsoft.com/office/officeart/2005/8/layout/hierarchy1"/>
    <dgm:cxn modelId="{8E64C155-D760-433D-A36D-6B2DE83FD381}" type="presOf" srcId="{65220D8E-5641-4520-A492-CE4E5BCFAAD8}" destId="{4D5E0B6E-C50E-4EDB-BD9E-B751B261E672}" srcOrd="0" destOrd="0" presId="urn:microsoft.com/office/officeart/2005/8/layout/hierarchy1"/>
    <dgm:cxn modelId="{7C94ED79-8610-4608-8E3B-342AA4CBC3E3}" srcId="{338365E2-7B43-4E97-BEC0-33132D969CD3}" destId="{DA59DC1B-B980-4436-92D6-09E398B87FF3}" srcOrd="0" destOrd="0" parTransId="{BF5D744E-C5B5-45E1-B4C7-F418B25CA418}" sibTransId="{01E034A6-50AD-4103-BB86-9B6001D43CC4}"/>
    <dgm:cxn modelId="{F5E2B180-8545-4472-B81E-89A42177A9A4}" type="presOf" srcId="{630BA52D-3B57-4870-AE19-72906907C86D}" destId="{6C8D20CA-62AC-4C56-BBF4-23AD49119910}" srcOrd="0" destOrd="0" presId="urn:microsoft.com/office/officeart/2005/8/layout/hierarchy1"/>
    <dgm:cxn modelId="{9FDDB082-0298-4696-AD23-7102169A793F}" type="presOf" srcId="{7696F63E-CF53-48EB-9C3C-63A301D7452E}" destId="{7B74EBEB-E8AD-4C2A-BDDA-9C167023DAB4}" srcOrd="0" destOrd="0" presId="urn:microsoft.com/office/officeart/2005/8/layout/hierarchy1"/>
    <dgm:cxn modelId="{F9066E8C-342E-4352-9E4F-CD50BF039D08}" type="presOf" srcId="{043D20CD-4F3D-4DE3-8212-5A9895636710}" destId="{B91F9AA9-A8E1-45F0-AFA9-FE59914C68EB}" srcOrd="0" destOrd="0" presId="urn:microsoft.com/office/officeart/2005/8/layout/hierarchy1"/>
    <dgm:cxn modelId="{3127B28D-F579-4C9C-8A32-5972AF30065F}" type="presOf" srcId="{BF5D744E-C5B5-45E1-B4C7-F418B25CA418}" destId="{DA442ED6-9B15-4C1F-BDCA-2BB8B99F72B2}" srcOrd="0" destOrd="0" presId="urn:microsoft.com/office/officeart/2005/8/layout/hierarchy1"/>
    <dgm:cxn modelId="{D80AFF93-A1FD-415A-94C3-CDE0F7ED48B5}" type="presOf" srcId="{B1F8AE5B-43BD-4F95-B37B-E5B42A96E72B}" destId="{EBD3BA81-EA93-4FC6-9115-AAE488A82C19}" srcOrd="0" destOrd="0" presId="urn:microsoft.com/office/officeart/2005/8/layout/hierarchy1"/>
    <dgm:cxn modelId="{E4D63A99-159F-430C-933E-021BE917F392}" srcId="{23ED0F79-AFA2-42A8-92BD-A14816FBC9A1}" destId="{9AF5F58A-4EB9-4C8D-9C74-D866662C438F}" srcOrd="0" destOrd="0" parTransId="{B1F8AE5B-43BD-4F95-B37B-E5B42A96E72B}" sibTransId="{B961944D-D942-491A-ABF8-AAAA7F4FBFFE}"/>
    <dgm:cxn modelId="{A459389B-EDAD-41F4-B003-37C076E082E4}" type="presOf" srcId="{F2C2DE51-24EC-4B20-B314-361CCB448C2E}" destId="{25BC7592-05EF-4D32-B216-591A896D1DC5}" srcOrd="0" destOrd="0" presId="urn:microsoft.com/office/officeart/2005/8/layout/hierarchy1"/>
    <dgm:cxn modelId="{195A92A1-78D8-4C18-AE3F-1EFC6EB19670}" type="presOf" srcId="{97EBC1B1-A8BA-4BEE-BE53-6D3FCDD8ACD4}" destId="{66F73CE2-26B6-42B2-9C63-0E09F595DF1C}" srcOrd="0" destOrd="0" presId="urn:microsoft.com/office/officeart/2005/8/layout/hierarchy1"/>
    <dgm:cxn modelId="{C8DDD3A2-67C0-4AA1-8165-7B3BCB9DD1A9}" srcId="{22A2BBC2-A5B5-416E-B98F-FE9C7927195D}" destId="{7696F63E-CF53-48EB-9C3C-63A301D7452E}" srcOrd="0" destOrd="0" parTransId="{B6F80D33-B181-4B08-AFB9-84B09C19CC3F}" sibTransId="{2DE21ACA-D491-4DCD-B54D-BCBBAB225253}"/>
    <dgm:cxn modelId="{2F0C52AF-9E38-492C-843B-5517F4C11F3E}" type="presOf" srcId="{D431424F-AC90-4D13-B683-CE74D36BE55C}" destId="{2C4F4EA7-21D3-4E82-BA88-AEE00DD0B8F5}" srcOrd="0" destOrd="0" presId="urn:microsoft.com/office/officeart/2005/8/layout/hierarchy1"/>
    <dgm:cxn modelId="{B6BFB1B0-D6D1-410C-AB32-68DA714169A3}" srcId="{630BA52D-3B57-4870-AE19-72906907C86D}" destId="{22A2BBC2-A5B5-416E-B98F-FE9C7927195D}" srcOrd="0" destOrd="0" parTransId="{4E880677-9481-4B07-8C22-DBB94264B05C}" sibTransId="{F9F1FB1E-09C3-44D3-94F5-1E8951946C8D}"/>
    <dgm:cxn modelId="{2034A3B2-8AB8-4A11-A224-7F7509B97CFB}" srcId="{7696F63E-CF53-48EB-9C3C-63A301D7452E}" destId="{7AD53DFD-5CB5-444E-A4A5-A5FE24C9610B}" srcOrd="0" destOrd="0" parTransId="{935B81F3-C59A-4D83-B62B-92D908BCE947}" sibTransId="{17576D78-B583-4F44-8305-A857E471CA2E}"/>
    <dgm:cxn modelId="{3BBD23BE-03AA-4796-9468-8E2230878CF5}" type="presOf" srcId="{4C4FB440-0518-483A-A8CF-92C2F1746632}" destId="{A2D4CC9E-F82C-4CEE-8320-296B4A85E72D}" srcOrd="0" destOrd="0" presId="urn:microsoft.com/office/officeart/2005/8/layout/hierarchy1"/>
    <dgm:cxn modelId="{FBE90BBF-56C5-4064-A307-54D28BF45709}" type="presOf" srcId="{85C5655A-AF07-4DE9-B711-24F5394ECA47}" destId="{BBD5E49F-DB8F-4925-A7ED-2505D2A6DEFA}" srcOrd="0" destOrd="0" presId="urn:microsoft.com/office/officeart/2005/8/layout/hierarchy1"/>
    <dgm:cxn modelId="{4D5048BF-A20C-4E4F-B1C9-18A49D9C3933}" type="presOf" srcId="{9AF5F58A-4EB9-4C8D-9C74-D866662C438F}" destId="{86BAA1F8-C6ED-47AF-A0B5-A53C789C14B6}" srcOrd="0" destOrd="0" presId="urn:microsoft.com/office/officeart/2005/8/layout/hierarchy1"/>
    <dgm:cxn modelId="{219A88C3-3333-41A0-97FC-8EB6986C81AF}" type="presOf" srcId="{3EA665FD-A55F-4191-A7A6-7828DE2EAF18}" destId="{B56B47B3-73F5-4D40-8E50-F3C141F29BDB}" srcOrd="0" destOrd="0" presId="urn:microsoft.com/office/officeart/2005/8/layout/hierarchy1"/>
    <dgm:cxn modelId="{EF9B45C9-BA40-4EEE-8DBD-A5117564BC90}" type="presOf" srcId="{935B81F3-C59A-4D83-B62B-92D908BCE947}" destId="{8A5C0229-E26D-4A0E-9C82-14A4D8FF1EC2}" srcOrd="0" destOrd="0" presId="urn:microsoft.com/office/officeart/2005/8/layout/hierarchy1"/>
    <dgm:cxn modelId="{D6AE44CD-E485-42F1-9291-D1AE21E67F18}" srcId="{9AF5F58A-4EB9-4C8D-9C74-D866662C438F}" destId="{A40705A6-B1BA-4AAB-A845-A8B947416C0F}" srcOrd="0" destOrd="0" parTransId="{FD5BA9C0-69DC-4627-A41C-FD912A1E062A}" sibTransId="{26D64CCF-7DF5-4787-A0DF-B052E7F9D1E0}"/>
    <dgm:cxn modelId="{27A0F1D2-AB2C-41E7-ABCC-6C4AF8839497}" srcId="{7AD53DFD-5CB5-444E-A4A5-A5FE24C9610B}" destId="{C3F278F5-C9CC-45CD-9232-FC751A589CAF}" srcOrd="0" destOrd="0" parTransId="{1F243AF7-7327-4F3D-BFD2-C70D455AAA8D}" sibTransId="{15AD8B22-4E8E-4AF0-89C5-FE20DE8ED6B8}"/>
    <dgm:cxn modelId="{C30F58E1-A4D0-4878-92DC-BA6414D94CEA}" type="presOf" srcId="{7AD53DFD-5CB5-444E-A4A5-A5FE24C9610B}" destId="{F611583D-BFC1-4B4C-89C2-305664447943}" srcOrd="0" destOrd="0" presId="urn:microsoft.com/office/officeart/2005/8/layout/hierarchy1"/>
    <dgm:cxn modelId="{79800EE3-7B4A-4DDE-8ED5-29406617AB24}" type="presOf" srcId="{59194C7D-578E-4A7F-9EC9-86A4276E90C9}" destId="{2EC337B8-8F74-46E4-BF8D-66E7546A9DC4}" srcOrd="0" destOrd="0" presId="urn:microsoft.com/office/officeart/2005/8/layout/hierarchy1"/>
    <dgm:cxn modelId="{3E95ECE5-6335-465A-80ED-CF14250FB83D}" type="presOf" srcId="{08C02E82-B180-469B-BAC1-960108615BE0}" destId="{66FA4754-E9DE-4DB6-B7D4-E74CF0603FC3}" srcOrd="0" destOrd="0" presId="urn:microsoft.com/office/officeart/2005/8/layout/hierarchy1"/>
    <dgm:cxn modelId="{448DCBE7-EEB1-4987-A55A-A7BE9C4062A6}" type="presOf" srcId="{B6F80D33-B181-4B08-AFB9-84B09C19CC3F}" destId="{FD9F2549-5B03-4A84-A24B-13B7F113E2F9}" srcOrd="0" destOrd="0" presId="urn:microsoft.com/office/officeart/2005/8/layout/hierarchy1"/>
    <dgm:cxn modelId="{DE967BEC-1ECC-4C44-A8E5-5E1CC1E0FBBB}" type="presOf" srcId="{C3F278F5-C9CC-45CD-9232-FC751A589CAF}" destId="{F4223AF7-08D1-4F49-A34F-9DA32E9A6933}" srcOrd="0" destOrd="0" presId="urn:microsoft.com/office/officeart/2005/8/layout/hierarchy1"/>
    <dgm:cxn modelId="{248FC9F4-D3D9-42F4-A460-DB67D8F771FF}" type="presOf" srcId="{2C9E1695-C172-423B-8D75-6D12675A5D97}" destId="{D89B3E6C-0941-4F92-A361-10B2AEC62ACA}" srcOrd="0" destOrd="0" presId="urn:microsoft.com/office/officeart/2005/8/layout/hierarchy1"/>
    <dgm:cxn modelId="{AE551EFA-E91B-4307-B563-54EBD5AB342F}" type="presOf" srcId="{E5F19DA0-315F-4865-A4E6-10C7748D8954}" destId="{474EAD5B-2536-4FF0-900D-217EAEA89BDE}" srcOrd="0" destOrd="0" presId="urn:microsoft.com/office/officeart/2005/8/layout/hierarchy1"/>
    <dgm:cxn modelId="{B7058EFC-8242-46AE-A4CE-8D02BD5B5517}" type="presOf" srcId="{DA59DC1B-B980-4436-92D6-09E398B87FF3}" destId="{7075D2B1-4F55-4505-8C43-47087EF54CE9}" srcOrd="0" destOrd="0" presId="urn:microsoft.com/office/officeart/2005/8/layout/hierarchy1"/>
    <dgm:cxn modelId="{68B61AFE-23F8-4298-A658-8CAE153BCA8A}" srcId="{DA59DC1B-B980-4436-92D6-09E398B87FF3}" destId="{3911A6CD-C0CF-4410-986B-996A7AFC1D4F}" srcOrd="0" destOrd="0" parTransId="{85C5655A-AF07-4DE9-B711-24F5394ECA47}" sibTransId="{FEEBB4B9-8359-42C7-84C6-343A0946851F}"/>
    <dgm:cxn modelId="{5F2EE4FE-552B-4E58-8AD5-51E3B49D5AF5}" srcId="{2C9E1695-C172-423B-8D75-6D12675A5D97}" destId="{338365E2-7B43-4E97-BEC0-33132D969CD3}" srcOrd="0" destOrd="0" parTransId="{08C02E82-B180-469B-BAC1-960108615BE0}" sibTransId="{EEE44358-E5EE-4005-87ED-52CCD8FD83FD}"/>
    <dgm:cxn modelId="{2DC5DADB-7C59-496A-94C8-E07F9A89C24F}" type="presParOf" srcId="{2C4F4EA7-21D3-4E82-BA88-AEE00DD0B8F5}" destId="{959EACF7-C06B-4BC7-8519-5D488E55124D}" srcOrd="0" destOrd="0" presId="urn:microsoft.com/office/officeart/2005/8/layout/hierarchy1"/>
    <dgm:cxn modelId="{72CD0F24-8C3B-4A16-B42E-541B77D0923C}" type="presParOf" srcId="{959EACF7-C06B-4BC7-8519-5D488E55124D}" destId="{EB0126AD-BDFA-4DCD-82C0-3A596EDA5829}" srcOrd="0" destOrd="0" presId="urn:microsoft.com/office/officeart/2005/8/layout/hierarchy1"/>
    <dgm:cxn modelId="{3CF541A9-80AB-4DA3-984D-EB4E680CB0FB}" type="presParOf" srcId="{EB0126AD-BDFA-4DCD-82C0-3A596EDA5829}" destId="{3983D7C3-2B0C-4513-A928-08A38AF6371D}" srcOrd="0" destOrd="0" presId="urn:microsoft.com/office/officeart/2005/8/layout/hierarchy1"/>
    <dgm:cxn modelId="{03B436FA-8F83-435E-AB09-3CA57B10BEF6}" type="presParOf" srcId="{EB0126AD-BDFA-4DCD-82C0-3A596EDA5829}" destId="{6C8D20CA-62AC-4C56-BBF4-23AD49119910}" srcOrd="1" destOrd="0" presId="urn:microsoft.com/office/officeart/2005/8/layout/hierarchy1"/>
    <dgm:cxn modelId="{EE33ACFD-8EE7-4407-AFD8-2FDF09D9045C}" type="presParOf" srcId="{959EACF7-C06B-4BC7-8519-5D488E55124D}" destId="{64073811-6A18-4511-9DF7-A94BBDE1A681}" srcOrd="1" destOrd="0" presId="urn:microsoft.com/office/officeart/2005/8/layout/hierarchy1"/>
    <dgm:cxn modelId="{A242BE98-EF06-4F64-8D46-46FC04EEB117}" type="presParOf" srcId="{64073811-6A18-4511-9DF7-A94BBDE1A681}" destId="{B985F187-FA24-42AF-BD3F-FD0BE9064C74}" srcOrd="0" destOrd="0" presId="urn:microsoft.com/office/officeart/2005/8/layout/hierarchy1"/>
    <dgm:cxn modelId="{65C0753D-D6D9-4A12-8ACC-9E42A05D8E93}" type="presParOf" srcId="{64073811-6A18-4511-9DF7-A94BBDE1A681}" destId="{B9FF683B-5F78-4FF9-B4E7-2818FB22C103}" srcOrd="1" destOrd="0" presId="urn:microsoft.com/office/officeart/2005/8/layout/hierarchy1"/>
    <dgm:cxn modelId="{9C4DD15F-EEBC-4EAE-B387-4652C9C0F42C}" type="presParOf" srcId="{B9FF683B-5F78-4FF9-B4E7-2818FB22C103}" destId="{84FF92DB-DE1E-43B6-A3EF-6D98095995F8}" srcOrd="0" destOrd="0" presId="urn:microsoft.com/office/officeart/2005/8/layout/hierarchy1"/>
    <dgm:cxn modelId="{FCB04EBF-D5DE-42AB-A7A7-CD7295C59969}" type="presParOf" srcId="{84FF92DB-DE1E-43B6-A3EF-6D98095995F8}" destId="{83A32789-8DF3-4BA3-8020-131CE30586BC}" srcOrd="0" destOrd="0" presId="urn:microsoft.com/office/officeart/2005/8/layout/hierarchy1"/>
    <dgm:cxn modelId="{3A325374-F891-4978-BA2D-B744D310289B}" type="presParOf" srcId="{84FF92DB-DE1E-43B6-A3EF-6D98095995F8}" destId="{CE0E4FDA-647A-449F-BA11-83702A8CBFB2}" srcOrd="1" destOrd="0" presId="urn:microsoft.com/office/officeart/2005/8/layout/hierarchy1"/>
    <dgm:cxn modelId="{F852BE4C-D164-49D8-B9FF-577E52FE8410}" type="presParOf" srcId="{B9FF683B-5F78-4FF9-B4E7-2818FB22C103}" destId="{995B673C-8429-4280-B937-1931C41807B4}" srcOrd="1" destOrd="0" presId="urn:microsoft.com/office/officeart/2005/8/layout/hierarchy1"/>
    <dgm:cxn modelId="{A90F9FF7-1268-4AAE-80B1-E3D19C77E0C1}" type="presParOf" srcId="{995B673C-8429-4280-B937-1931C41807B4}" destId="{FD9F2549-5B03-4A84-A24B-13B7F113E2F9}" srcOrd="0" destOrd="0" presId="urn:microsoft.com/office/officeart/2005/8/layout/hierarchy1"/>
    <dgm:cxn modelId="{ABF84231-7124-4AFF-982C-845622DD7BC9}" type="presParOf" srcId="{995B673C-8429-4280-B937-1931C41807B4}" destId="{26A34B5A-AE15-45C6-B2D2-7BBEB3EB131E}" srcOrd="1" destOrd="0" presId="urn:microsoft.com/office/officeart/2005/8/layout/hierarchy1"/>
    <dgm:cxn modelId="{3CFD0DD6-5969-42EC-B6A7-F052BE52F332}" type="presParOf" srcId="{26A34B5A-AE15-45C6-B2D2-7BBEB3EB131E}" destId="{4AE988A1-240E-4F78-B403-3BA2E8C58B97}" srcOrd="0" destOrd="0" presId="urn:microsoft.com/office/officeart/2005/8/layout/hierarchy1"/>
    <dgm:cxn modelId="{F0A5F7B9-6276-4597-95E8-A17FC3BDED32}" type="presParOf" srcId="{4AE988A1-240E-4F78-B403-3BA2E8C58B97}" destId="{633AA8AE-55AF-49BA-9BC0-ACDB15476A02}" srcOrd="0" destOrd="0" presId="urn:microsoft.com/office/officeart/2005/8/layout/hierarchy1"/>
    <dgm:cxn modelId="{A7A928EF-F8A9-4238-9931-8CDC6241D18D}" type="presParOf" srcId="{4AE988A1-240E-4F78-B403-3BA2E8C58B97}" destId="{7B74EBEB-E8AD-4C2A-BDDA-9C167023DAB4}" srcOrd="1" destOrd="0" presId="urn:microsoft.com/office/officeart/2005/8/layout/hierarchy1"/>
    <dgm:cxn modelId="{753B973A-69D9-4B3D-A85A-748A509AD66B}" type="presParOf" srcId="{26A34B5A-AE15-45C6-B2D2-7BBEB3EB131E}" destId="{C7F40365-0C73-459C-89B2-19F7FA79A91A}" srcOrd="1" destOrd="0" presId="urn:microsoft.com/office/officeart/2005/8/layout/hierarchy1"/>
    <dgm:cxn modelId="{976BC2BB-7ED6-4B88-8574-EEB4D0539AE4}" type="presParOf" srcId="{C7F40365-0C73-459C-89B2-19F7FA79A91A}" destId="{8A5C0229-E26D-4A0E-9C82-14A4D8FF1EC2}" srcOrd="0" destOrd="0" presId="urn:microsoft.com/office/officeart/2005/8/layout/hierarchy1"/>
    <dgm:cxn modelId="{B3326C2B-68D9-41AA-BF5E-D7843F146B15}" type="presParOf" srcId="{C7F40365-0C73-459C-89B2-19F7FA79A91A}" destId="{2F0322BA-35E9-4C77-B8EE-3DB1E610348D}" srcOrd="1" destOrd="0" presId="urn:microsoft.com/office/officeart/2005/8/layout/hierarchy1"/>
    <dgm:cxn modelId="{A8092ABF-7A78-42E7-8ABB-14AF5DCED5E5}" type="presParOf" srcId="{2F0322BA-35E9-4C77-B8EE-3DB1E610348D}" destId="{0542551E-3239-42A6-B4C2-D1A91BAC025A}" srcOrd="0" destOrd="0" presId="urn:microsoft.com/office/officeart/2005/8/layout/hierarchy1"/>
    <dgm:cxn modelId="{978E6813-A829-4D0D-B6E0-0093B239E4E6}" type="presParOf" srcId="{0542551E-3239-42A6-B4C2-D1A91BAC025A}" destId="{9C287668-95F2-46E3-95E9-711118B7CFDC}" srcOrd="0" destOrd="0" presId="urn:microsoft.com/office/officeart/2005/8/layout/hierarchy1"/>
    <dgm:cxn modelId="{E12658A6-58FC-40CE-8E77-03C18BCB9E4C}" type="presParOf" srcId="{0542551E-3239-42A6-B4C2-D1A91BAC025A}" destId="{F611583D-BFC1-4B4C-89C2-305664447943}" srcOrd="1" destOrd="0" presId="urn:microsoft.com/office/officeart/2005/8/layout/hierarchy1"/>
    <dgm:cxn modelId="{A8940814-F37B-4384-B609-3199B5A1C4E6}" type="presParOf" srcId="{2F0322BA-35E9-4C77-B8EE-3DB1E610348D}" destId="{56FDA1F9-C155-4213-8576-C3983FB8C758}" srcOrd="1" destOrd="0" presId="urn:microsoft.com/office/officeart/2005/8/layout/hierarchy1"/>
    <dgm:cxn modelId="{FFCA6C32-954F-4DE3-8144-00D1490D6820}" type="presParOf" srcId="{56FDA1F9-C155-4213-8576-C3983FB8C758}" destId="{79A482B1-4613-4A6F-9A72-26512151E8CF}" srcOrd="0" destOrd="0" presId="urn:microsoft.com/office/officeart/2005/8/layout/hierarchy1"/>
    <dgm:cxn modelId="{7C8E5741-DA83-4752-9D95-A02860096B82}" type="presParOf" srcId="{56FDA1F9-C155-4213-8576-C3983FB8C758}" destId="{DC1E2A5E-D85A-4A2B-A51F-1AD4C924CCA0}" srcOrd="1" destOrd="0" presId="urn:microsoft.com/office/officeart/2005/8/layout/hierarchy1"/>
    <dgm:cxn modelId="{FE380DF1-F2DE-4B23-A4D5-D497B27028C6}" type="presParOf" srcId="{DC1E2A5E-D85A-4A2B-A51F-1AD4C924CCA0}" destId="{ABA0A379-E56F-4A84-B5F9-91F9DEF207D3}" srcOrd="0" destOrd="0" presId="urn:microsoft.com/office/officeart/2005/8/layout/hierarchy1"/>
    <dgm:cxn modelId="{A87F47CC-FC34-43CC-8C33-21ED20857536}" type="presParOf" srcId="{ABA0A379-E56F-4A84-B5F9-91F9DEF207D3}" destId="{6168EBB9-7C75-44D7-89A6-6019F43B0B17}" srcOrd="0" destOrd="0" presId="urn:microsoft.com/office/officeart/2005/8/layout/hierarchy1"/>
    <dgm:cxn modelId="{A827CCC8-F2D6-4E19-AD74-69751D6FF25A}" type="presParOf" srcId="{ABA0A379-E56F-4A84-B5F9-91F9DEF207D3}" destId="{F4223AF7-08D1-4F49-A34F-9DA32E9A6933}" srcOrd="1" destOrd="0" presId="urn:microsoft.com/office/officeart/2005/8/layout/hierarchy1"/>
    <dgm:cxn modelId="{95999610-3649-4260-919E-43AE184DBC57}" type="presParOf" srcId="{DC1E2A5E-D85A-4A2B-A51F-1AD4C924CCA0}" destId="{20F64779-BC8A-4B1D-8ABA-084959895893}" srcOrd="1" destOrd="0" presId="urn:microsoft.com/office/officeart/2005/8/layout/hierarchy1"/>
    <dgm:cxn modelId="{D0A1EC4B-C343-4C85-9123-81AC358A1FC4}" type="presParOf" srcId="{64073811-6A18-4511-9DF7-A94BBDE1A681}" destId="{66F73CE2-26B6-42B2-9C63-0E09F595DF1C}" srcOrd="2" destOrd="0" presId="urn:microsoft.com/office/officeart/2005/8/layout/hierarchy1"/>
    <dgm:cxn modelId="{43FE1A9C-7D2D-4717-B709-87ABC3448624}" type="presParOf" srcId="{64073811-6A18-4511-9DF7-A94BBDE1A681}" destId="{AF6A14FD-4589-45A6-9211-9382C1B0AD24}" srcOrd="3" destOrd="0" presId="urn:microsoft.com/office/officeart/2005/8/layout/hierarchy1"/>
    <dgm:cxn modelId="{C992A67B-8664-41F5-B0C3-6A4E32848339}" type="presParOf" srcId="{AF6A14FD-4589-45A6-9211-9382C1B0AD24}" destId="{524DAA21-AEBF-49CA-AE53-58E2DD18A348}" srcOrd="0" destOrd="0" presId="urn:microsoft.com/office/officeart/2005/8/layout/hierarchy1"/>
    <dgm:cxn modelId="{AA56CBEE-13A6-4984-B7F7-FDFB2C8F546E}" type="presParOf" srcId="{524DAA21-AEBF-49CA-AE53-58E2DD18A348}" destId="{102E7196-D150-4AE5-B8E8-F5B15DC04C2B}" srcOrd="0" destOrd="0" presId="urn:microsoft.com/office/officeart/2005/8/layout/hierarchy1"/>
    <dgm:cxn modelId="{516B0920-C498-45C7-B261-6B7F105665B0}" type="presParOf" srcId="{524DAA21-AEBF-49CA-AE53-58E2DD18A348}" destId="{474EAD5B-2536-4FF0-900D-217EAEA89BDE}" srcOrd="1" destOrd="0" presId="urn:microsoft.com/office/officeart/2005/8/layout/hierarchy1"/>
    <dgm:cxn modelId="{DB84F802-EF82-46B6-AF5D-BBE11EA31612}" type="presParOf" srcId="{AF6A14FD-4589-45A6-9211-9382C1B0AD24}" destId="{B6F7F5AF-5456-4AC6-85A4-9A9EE9411EC1}" srcOrd="1" destOrd="0" presId="urn:microsoft.com/office/officeart/2005/8/layout/hierarchy1"/>
    <dgm:cxn modelId="{CC68AD2E-F5AA-496B-A978-9DFC269C72B1}" type="presParOf" srcId="{B6F7F5AF-5456-4AC6-85A4-9A9EE9411EC1}" destId="{30B2D342-3782-4E7D-95FB-9C3419CDA535}" srcOrd="0" destOrd="0" presId="urn:microsoft.com/office/officeart/2005/8/layout/hierarchy1"/>
    <dgm:cxn modelId="{C4BF5727-0EDD-479C-B910-36104A1F0122}" type="presParOf" srcId="{B6F7F5AF-5456-4AC6-85A4-9A9EE9411EC1}" destId="{32FC2AB7-14F2-4599-B42F-0643CCD7F25D}" srcOrd="1" destOrd="0" presId="urn:microsoft.com/office/officeart/2005/8/layout/hierarchy1"/>
    <dgm:cxn modelId="{5FF81E02-E9EA-421B-8B29-0558DDE0A54D}" type="presParOf" srcId="{32FC2AB7-14F2-4599-B42F-0643CCD7F25D}" destId="{3C597EFB-C3C6-4F5E-9617-117679D16D5D}" srcOrd="0" destOrd="0" presId="urn:microsoft.com/office/officeart/2005/8/layout/hierarchy1"/>
    <dgm:cxn modelId="{FF6483DB-D585-4B5F-B4DA-68CE244788AD}" type="presParOf" srcId="{3C597EFB-C3C6-4F5E-9617-117679D16D5D}" destId="{120FDED5-8659-4DA6-8C20-1867D968B66F}" srcOrd="0" destOrd="0" presId="urn:microsoft.com/office/officeart/2005/8/layout/hierarchy1"/>
    <dgm:cxn modelId="{7D827CA2-57CF-4A95-BBBB-8B4EDD6B0FEB}" type="presParOf" srcId="{3C597EFB-C3C6-4F5E-9617-117679D16D5D}" destId="{7D359BCE-D1C1-41AB-AD46-303A0CCB8AA0}" srcOrd="1" destOrd="0" presId="urn:microsoft.com/office/officeart/2005/8/layout/hierarchy1"/>
    <dgm:cxn modelId="{F708CA00-2D09-4402-87C4-51D7389E9DDA}" type="presParOf" srcId="{32FC2AB7-14F2-4599-B42F-0643CCD7F25D}" destId="{E7A46F11-F553-487A-B1C7-0F900A6A5C42}" srcOrd="1" destOrd="0" presId="urn:microsoft.com/office/officeart/2005/8/layout/hierarchy1"/>
    <dgm:cxn modelId="{10D18DA6-3775-4587-86A1-7975CBAAF510}" type="presParOf" srcId="{E7A46F11-F553-487A-B1C7-0F900A6A5C42}" destId="{25BC7592-05EF-4D32-B216-591A896D1DC5}" srcOrd="0" destOrd="0" presId="urn:microsoft.com/office/officeart/2005/8/layout/hierarchy1"/>
    <dgm:cxn modelId="{C41EBF66-0ACB-4B79-859B-6CC1CC961709}" type="presParOf" srcId="{E7A46F11-F553-487A-B1C7-0F900A6A5C42}" destId="{DD34B6E0-4F21-493A-A75E-645E8724E572}" srcOrd="1" destOrd="0" presId="urn:microsoft.com/office/officeart/2005/8/layout/hierarchy1"/>
    <dgm:cxn modelId="{99B5882B-7EF6-4BFA-9EF4-7E20D5F3948A}" type="presParOf" srcId="{DD34B6E0-4F21-493A-A75E-645E8724E572}" destId="{3B0CF1A0-B2B1-4412-B119-456324BAE10E}" srcOrd="0" destOrd="0" presId="urn:microsoft.com/office/officeart/2005/8/layout/hierarchy1"/>
    <dgm:cxn modelId="{7F4A569D-47D1-4058-B822-7FC859290C89}" type="presParOf" srcId="{3B0CF1A0-B2B1-4412-B119-456324BAE10E}" destId="{2E1B14DE-B38F-42FC-98C0-7FAFF6FDF081}" srcOrd="0" destOrd="0" presId="urn:microsoft.com/office/officeart/2005/8/layout/hierarchy1"/>
    <dgm:cxn modelId="{24BEF5D2-A9C4-4908-AE22-7E1B0C8840AA}" type="presParOf" srcId="{3B0CF1A0-B2B1-4412-B119-456324BAE10E}" destId="{B91F9AA9-A8E1-45F0-AFA9-FE59914C68EB}" srcOrd="1" destOrd="0" presId="urn:microsoft.com/office/officeart/2005/8/layout/hierarchy1"/>
    <dgm:cxn modelId="{DB0A81EB-1C35-425F-A20E-4FA5D8063145}" type="presParOf" srcId="{DD34B6E0-4F21-493A-A75E-645E8724E572}" destId="{57BF85AE-71C6-41FF-92FA-81718CD37953}" srcOrd="1" destOrd="0" presId="urn:microsoft.com/office/officeart/2005/8/layout/hierarchy1"/>
    <dgm:cxn modelId="{0FC740F7-2CAC-40A6-B28E-048987E54C82}" type="presParOf" srcId="{64073811-6A18-4511-9DF7-A94BBDE1A681}" destId="{4D5E0B6E-C50E-4EDB-BD9E-B751B261E672}" srcOrd="4" destOrd="0" presId="urn:microsoft.com/office/officeart/2005/8/layout/hierarchy1"/>
    <dgm:cxn modelId="{ACC18F03-61F8-47B4-920C-1128DA5D205C}" type="presParOf" srcId="{64073811-6A18-4511-9DF7-A94BBDE1A681}" destId="{B841D0DA-E89D-4706-9F0D-D55AA677D71A}" srcOrd="5" destOrd="0" presId="urn:microsoft.com/office/officeart/2005/8/layout/hierarchy1"/>
    <dgm:cxn modelId="{4DEB7EAC-74AB-4307-A98B-86E0BA44D998}" type="presParOf" srcId="{B841D0DA-E89D-4706-9F0D-D55AA677D71A}" destId="{9D8729F2-93D8-421B-83D7-655746D8FC05}" srcOrd="0" destOrd="0" presId="urn:microsoft.com/office/officeart/2005/8/layout/hierarchy1"/>
    <dgm:cxn modelId="{7AA2813A-BE57-45CF-A606-344675ADA103}" type="presParOf" srcId="{9D8729F2-93D8-421B-83D7-655746D8FC05}" destId="{76327C90-1DB2-4B00-ADAC-43A795BE930B}" srcOrd="0" destOrd="0" presId="urn:microsoft.com/office/officeart/2005/8/layout/hierarchy1"/>
    <dgm:cxn modelId="{0B48CC47-6EE4-4A38-9304-9546E44CD77C}" type="presParOf" srcId="{9D8729F2-93D8-421B-83D7-655746D8FC05}" destId="{A2D4CC9E-F82C-4CEE-8320-296B4A85E72D}" srcOrd="1" destOrd="0" presId="urn:microsoft.com/office/officeart/2005/8/layout/hierarchy1"/>
    <dgm:cxn modelId="{6F9ED985-07C5-49EC-AD83-95A97ECA78DC}" type="presParOf" srcId="{B841D0DA-E89D-4706-9F0D-D55AA677D71A}" destId="{E5478485-4D53-4AAF-A65D-227B8BC3DBBD}" srcOrd="1" destOrd="0" presId="urn:microsoft.com/office/officeart/2005/8/layout/hierarchy1"/>
    <dgm:cxn modelId="{D3D3E04E-B710-477E-A217-510B765D16E2}" type="presParOf" srcId="{E5478485-4D53-4AAF-A65D-227B8BC3DBBD}" destId="{2EC337B8-8F74-46E4-BF8D-66E7546A9DC4}" srcOrd="0" destOrd="0" presId="urn:microsoft.com/office/officeart/2005/8/layout/hierarchy1"/>
    <dgm:cxn modelId="{7F0B2044-E1B3-4D85-BD28-0360A836A669}" type="presParOf" srcId="{E5478485-4D53-4AAF-A65D-227B8BC3DBBD}" destId="{0FF4DA92-F701-43E1-96E1-A4942E62EDE9}" srcOrd="1" destOrd="0" presId="urn:microsoft.com/office/officeart/2005/8/layout/hierarchy1"/>
    <dgm:cxn modelId="{E849CF97-E766-444E-AD56-F6A11F20F5E3}" type="presParOf" srcId="{0FF4DA92-F701-43E1-96E1-A4942E62EDE9}" destId="{0C19CCA7-1D1F-4C75-9AEF-30906F204AC9}" srcOrd="0" destOrd="0" presId="urn:microsoft.com/office/officeart/2005/8/layout/hierarchy1"/>
    <dgm:cxn modelId="{87D7C66B-8927-4E33-8EB3-C77263AB1C61}" type="presParOf" srcId="{0C19CCA7-1D1F-4C75-9AEF-30906F204AC9}" destId="{8CCEF2A3-108A-4AFF-B9E0-3DC6A3774D4B}" srcOrd="0" destOrd="0" presId="urn:microsoft.com/office/officeart/2005/8/layout/hierarchy1"/>
    <dgm:cxn modelId="{2037034A-328F-4934-895D-5A8EDB59B448}" type="presParOf" srcId="{0C19CCA7-1D1F-4C75-9AEF-30906F204AC9}" destId="{34E64133-CFEA-4070-A18E-03A7D558D711}" srcOrd="1" destOrd="0" presId="urn:microsoft.com/office/officeart/2005/8/layout/hierarchy1"/>
    <dgm:cxn modelId="{08292C2E-A162-4A37-9C72-0342F606AD15}" type="presParOf" srcId="{0FF4DA92-F701-43E1-96E1-A4942E62EDE9}" destId="{ADC5A3A1-4F74-45FB-9F1E-CCD4098641F2}" srcOrd="1" destOrd="0" presId="urn:microsoft.com/office/officeart/2005/8/layout/hierarchy1"/>
    <dgm:cxn modelId="{50F5A42B-DDCB-44A5-BD26-417C54C4AB20}" type="presParOf" srcId="{ADC5A3A1-4F74-45FB-9F1E-CCD4098641F2}" destId="{29795FE0-02B3-4D48-B4BE-BF4B70AB81F6}" srcOrd="0" destOrd="0" presId="urn:microsoft.com/office/officeart/2005/8/layout/hierarchy1"/>
    <dgm:cxn modelId="{68C60513-0F76-4F01-AEC3-4C369820141F}" type="presParOf" srcId="{ADC5A3A1-4F74-45FB-9F1E-CCD4098641F2}" destId="{5ACC1F91-3146-41D6-8A3A-BA2DD0CD5CC1}" srcOrd="1" destOrd="0" presId="urn:microsoft.com/office/officeart/2005/8/layout/hierarchy1"/>
    <dgm:cxn modelId="{E28A74EE-073A-4D59-8570-B1B9D13A6D93}" type="presParOf" srcId="{5ACC1F91-3146-41D6-8A3A-BA2DD0CD5CC1}" destId="{B97981AC-A24A-4836-B4E8-9F51F63ABA77}" srcOrd="0" destOrd="0" presId="urn:microsoft.com/office/officeart/2005/8/layout/hierarchy1"/>
    <dgm:cxn modelId="{07258758-9337-444C-AD02-4A9095360E3B}" type="presParOf" srcId="{B97981AC-A24A-4836-B4E8-9F51F63ABA77}" destId="{37C0599F-D741-411F-807E-325FE7CFA17B}" srcOrd="0" destOrd="0" presId="urn:microsoft.com/office/officeart/2005/8/layout/hierarchy1"/>
    <dgm:cxn modelId="{0102E30B-74A6-4706-9EFA-9BFC228FE4AE}" type="presParOf" srcId="{B97981AC-A24A-4836-B4E8-9F51F63ABA77}" destId="{78752751-51D7-4348-AEFA-739A6897E090}" srcOrd="1" destOrd="0" presId="urn:microsoft.com/office/officeart/2005/8/layout/hierarchy1"/>
    <dgm:cxn modelId="{ED7E4257-697D-4B6A-8F72-D4A88F50F5B4}" type="presParOf" srcId="{5ACC1F91-3146-41D6-8A3A-BA2DD0CD5CC1}" destId="{B1A73E4F-4959-4614-BB02-CED3917DDBE0}" srcOrd="1" destOrd="0" presId="urn:microsoft.com/office/officeart/2005/8/layout/hierarchy1"/>
    <dgm:cxn modelId="{F95D9E92-C9B0-4772-99F4-92192CEE284B}" type="presParOf" srcId="{B1A73E4F-4959-4614-BB02-CED3917DDBE0}" destId="{EBD3BA81-EA93-4FC6-9115-AAE488A82C19}" srcOrd="0" destOrd="0" presId="urn:microsoft.com/office/officeart/2005/8/layout/hierarchy1"/>
    <dgm:cxn modelId="{50C99ED8-0A7F-4AF7-A667-00531E264522}" type="presParOf" srcId="{B1A73E4F-4959-4614-BB02-CED3917DDBE0}" destId="{54A34B1D-D541-4E69-AF1C-B6F45E887D06}" srcOrd="1" destOrd="0" presId="urn:microsoft.com/office/officeart/2005/8/layout/hierarchy1"/>
    <dgm:cxn modelId="{FAE4384E-37F6-4771-94DA-DC756EDDF942}" type="presParOf" srcId="{54A34B1D-D541-4E69-AF1C-B6F45E887D06}" destId="{808392D5-96BB-406F-8F65-68B50102CEEC}" srcOrd="0" destOrd="0" presId="urn:microsoft.com/office/officeart/2005/8/layout/hierarchy1"/>
    <dgm:cxn modelId="{A689F8B9-3FE0-4B41-ADD8-0072D3B65B61}" type="presParOf" srcId="{808392D5-96BB-406F-8F65-68B50102CEEC}" destId="{BCA13260-9B1D-4E4B-B512-4E654634E76C}" srcOrd="0" destOrd="0" presId="urn:microsoft.com/office/officeart/2005/8/layout/hierarchy1"/>
    <dgm:cxn modelId="{680B7390-DECA-4886-B44D-ED1A8D6FB4CC}" type="presParOf" srcId="{808392D5-96BB-406F-8F65-68B50102CEEC}" destId="{86BAA1F8-C6ED-47AF-A0B5-A53C789C14B6}" srcOrd="1" destOrd="0" presId="urn:microsoft.com/office/officeart/2005/8/layout/hierarchy1"/>
    <dgm:cxn modelId="{FF7CB6F6-5173-4C75-9BF2-CAF3685D1321}" type="presParOf" srcId="{54A34B1D-D541-4E69-AF1C-B6F45E887D06}" destId="{236DE362-6BE1-4768-BEE7-BC4A2198408F}" srcOrd="1" destOrd="0" presId="urn:microsoft.com/office/officeart/2005/8/layout/hierarchy1"/>
    <dgm:cxn modelId="{7B6A3A0A-49E5-4143-B081-69D613A00DD4}" type="presParOf" srcId="{236DE362-6BE1-4768-BEE7-BC4A2198408F}" destId="{7A97E7BC-F7D3-43A6-8E14-A7CDCDAFF94C}" srcOrd="0" destOrd="0" presId="urn:microsoft.com/office/officeart/2005/8/layout/hierarchy1"/>
    <dgm:cxn modelId="{A50C3E64-20BB-4C4B-AEA9-1F3F251F7D99}" type="presParOf" srcId="{236DE362-6BE1-4768-BEE7-BC4A2198408F}" destId="{B0483E86-F193-4DA4-9740-71751E05F6F5}" srcOrd="1" destOrd="0" presId="urn:microsoft.com/office/officeart/2005/8/layout/hierarchy1"/>
    <dgm:cxn modelId="{91CC107C-7D7E-48DC-B5C9-774E01FB8B9C}" type="presParOf" srcId="{B0483E86-F193-4DA4-9740-71751E05F6F5}" destId="{EF0E97A4-962F-4BD0-8261-C914A5AC19BA}" srcOrd="0" destOrd="0" presId="urn:microsoft.com/office/officeart/2005/8/layout/hierarchy1"/>
    <dgm:cxn modelId="{13DBDA32-57B3-47A8-A4C2-F7DB1BA5DA14}" type="presParOf" srcId="{EF0E97A4-962F-4BD0-8261-C914A5AC19BA}" destId="{7CAFAE3E-A06A-4E7C-8178-C88B25B7985E}" srcOrd="0" destOrd="0" presId="urn:microsoft.com/office/officeart/2005/8/layout/hierarchy1"/>
    <dgm:cxn modelId="{A9CF951E-63DF-4A35-965D-40517EB1CDB3}" type="presParOf" srcId="{EF0E97A4-962F-4BD0-8261-C914A5AC19BA}" destId="{13E79648-D868-4309-980B-E32D0F55DE11}" srcOrd="1" destOrd="0" presId="urn:microsoft.com/office/officeart/2005/8/layout/hierarchy1"/>
    <dgm:cxn modelId="{3945C47B-0CBC-47CC-A198-C2E4BA41D1B0}" type="presParOf" srcId="{B0483E86-F193-4DA4-9740-71751E05F6F5}" destId="{976A06DD-A082-40E5-A680-18AA31A667A8}" srcOrd="1" destOrd="0" presId="urn:microsoft.com/office/officeart/2005/8/layout/hierarchy1"/>
    <dgm:cxn modelId="{8E7EBCC6-A201-49BC-B283-1F02F7358662}" type="presParOf" srcId="{64073811-6A18-4511-9DF7-A94BBDE1A681}" destId="{B56B47B3-73F5-4D40-8E50-F3C141F29BDB}" srcOrd="6" destOrd="0" presId="urn:microsoft.com/office/officeart/2005/8/layout/hierarchy1"/>
    <dgm:cxn modelId="{D5CE8212-E3A8-4F82-910C-CBB19F9CF45D}" type="presParOf" srcId="{64073811-6A18-4511-9DF7-A94BBDE1A681}" destId="{58C12211-3CAB-4CD9-BAA8-CA6BC685A4B8}" srcOrd="7" destOrd="0" presId="urn:microsoft.com/office/officeart/2005/8/layout/hierarchy1"/>
    <dgm:cxn modelId="{39630B75-1314-444B-8CCF-18C9A7976C36}" type="presParOf" srcId="{58C12211-3CAB-4CD9-BAA8-CA6BC685A4B8}" destId="{7DA2AE66-0D5D-40F3-8A27-2BF7ACA8C84C}" srcOrd="0" destOrd="0" presId="urn:microsoft.com/office/officeart/2005/8/layout/hierarchy1"/>
    <dgm:cxn modelId="{0D40680C-075A-40AA-BF70-C88BB23E8D6C}" type="presParOf" srcId="{7DA2AE66-0D5D-40F3-8A27-2BF7ACA8C84C}" destId="{91AEEF2D-8BBA-4E9A-8EF8-FE1A245C0FF9}" srcOrd="0" destOrd="0" presId="urn:microsoft.com/office/officeart/2005/8/layout/hierarchy1"/>
    <dgm:cxn modelId="{E74313F8-1AD0-4C44-856D-9E5A48BCC741}" type="presParOf" srcId="{7DA2AE66-0D5D-40F3-8A27-2BF7ACA8C84C}" destId="{D89B3E6C-0941-4F92-A361-10B2AEC62ACA}" srcOrd="1" destOrd="0" presId="urn:microsoft.com/office/officeart/2005/8/layout/hierarchy1"/>
    <dgm:cxn modelId="{278FD84C-34D3-4459-AA9A-E2E69E44E837}" type="presParOf" srcId="{58C12211-3CAB-4CD9-BAA8-CA6BC685A4B8}" destId="{56D30D9E-9695-4CA6-9791-F2C7FD8866D6}" srcOrd="1" destOrd="0" presId="urn:microsoft.com/office/officeart/2005/8/layout/hierarchy1"/>
    <dgm:cxn modelId="{E97A6D4C-0021-4593-A7F1-B07EC0414A3F}" type="presParOf" srcId="{56D30D9E-9695-4CA6-9791-F2C7FD8866D6}" destId="{66FA4754-E9DE-4DB6-B7D4-E74CF0603FC3}" srcOrd="0" destOrd="0" presId="urn:microsoft.com/office/officeart/2005/8/layout/hierarchy1"/>
    <dgm:cxn modelId="{45BF1797-9E53-4CD3-BD62-56326B7D4C92}" type="presParOf" srcId="{56D30D9E-9695-4CA6-9791-F2C7FD8866D6}" destId="{13B81473-67BD-497F-802F-0BBB46364D47}" srcOrd="1" destOrd="0" presId="urn:microsoft.com/office/officeart/2005/8/layout/hierarchy1"/>
    <dgm:cxn modelId="{ED9EDB2C-A371-42AA-A17D-8E2209BA6CBC}" type="presParOf" srcId="{13B81473-67BD-497F-802F-0BBB46364D47}" destId="{43956A51-1B92-4F65-AF97-945B9DE74EB7}" srcOrd="0" destOrd="0" presId="urn:microsoft.com/office/officeart/2005/8/layout/hierarchy1"/>
    <dgm:cxn modelId="{280AC133-7CC6-400F-83E7-4B08114FE0E3}" type="presParOf" srcId="{43956A51-1B92-4F65-AF97-945B9DE74EB7}" destId="{BD7FAA92-F946-4E31-A8CF-8AA1849F380D}" srcOrd="0" destOrd="0" presId="urn:microsoft.com/office/officeart/2005/8/layout/hierarchy1"/>
    <dgm:cxn modelId="{4FE398E3-F5DC-4583-932C-B49582440362}" type="presParOf" srcId="{43956A51-1B92-4F65-AF97-945B9DE74EB7}" destId="{C26B5A34-FD26-41F5-9AA4-08781B413DE7}" srcOrd="1" destOrd="0" presId="urn:microsoft.com/office/officeart/2005/8/layout/hierarchy1"/>
    <dgm:cxn modelId="{D3533F17-9783-45D0-99D4-F18B05E85429}" type="presParOf" srcId="{13B81473-67BD-497F-802F-0BBB46364D47}" destId="{234B90AA-90F7-40EF-8D28-3EFE1E7CBE84}" srcOrd="1" destOrd="0" presId="urn:microsoft.com/office/officeart/2005/8/layout/hierarchy1"/>
    <dgm:cxn modelId="{263C40E6-182D-418F-ACD3-A022B2447F90}" type="presParOf" srcId="{234B90AA-90F7-40EF-8D28-3EFE1E7CBE84}" destId="{DA442ED6-9B15-4C1F-BDCA-2BB8B99F72B2}" srcOrd="0" destOrd="0" presId="urn:microsoft.com/office/officeart/2005/8/layout/hierarchy1"/>
    <dgm:cxn modelId="{48DE7554-EAC0-4166-9777-C4CD311FC623}" type="presParOf" srcId="{234B90AA-90F7-40EF-8D28-3EFE1E7CBE84}" destId="{89ACD842-DB74-4863-9706-23FDEA93F492}" srcOrd="1" destOrd="0" presId="urn:microsoft.com/office/officeart/2005/8/layout/hierarchy1"/>
    <dgm:cxn modelId="{00FD5AB3-00FB-473B-A70B-E38C6CE0707E}" type="presParOf" srcId="{89ACD842-DB74-4863-9706-23FDEA93F492}" destId="{082CBC1D-D6DC-48B6-A337-E114E2712B3F}" srcOrd="0" destOrd="0" presId="urn:microsoft.com/office/officeart/2005/8/layout/hierarchy1"/>
    <dgm:cxn modelId="{23F2682E-55D7-4FFA-9F5A-8B799B6BCD64}" type="presParOf" srcId="{082CBC1D-D6DC-48B6-A337-E114E2712B3F}" destId="{F603E66C-CBB1-4644-A5CB-BC1709E3289F}" srcOrd="0" destOrd="0" presId="urn:microsoft.com/office/officeart/2005/8/layout/hierarchy1"/>
    <dgm:cxn modelId="{725B5251-812C-4B45-BB32-996B89A5697B}" type="presParOf" srcId="{082CBC1D-D6DC-48B6-A337-E114E2712B3F}" destId="{7075D2B1-4F55-4505-8C43-47087EF54CE9}" srcOrd="1" destOrd="0" presId="urn:microsoft.com/office/officeart/2005/8/layout/hierarchy1"/>
    <dgm:cxn modelId="{A5A1FC07-5A3B-402B-B31F-368D0BC1D99E}" type="presParOf" srcId="{89ACD842-DB74-4863-9706-23FDEA93F492}" destId="{49780EB2-03C3-4EE1-A92F-B968A29D27FB}" srcOrd="1" destOrd="0" presId="urn:microsoft.com/office/officeart/2005/8/layout/hierarchy1"/>
    <dgm:cxn modelId="{2E2FCD9E-726E-4B90-A0DB-0B5663650FB6}" type="presParOf" srcId="{49780EB2-03C3-4EE1-A92F-B968A29D27FB}" destId="{BBD5E49F-DB8F-4925-A7ED-2505D2A6DEFA}" srcOrd="0" destOrd="0" presId="urn:microsoft.com/office/officeart/2005/8/layout/hierarchy1"/>
    <dgm:cxn modelId="{959AF704-A983-4153-AF56-B4D1FC70EDF4}" type="presParOf" srcId="{49780EB2-03C3-4EE1-A92F-B968A29D27FB}" destId="{D5EA11A8-DB00-4B13-B317-241C14A4277B}" srcOrd="1" destOrd="0" presId="urn:microsoft.com/office/officeart/2005/8/layout/hierarchy1"/>
    <dgm:cxn modelId="{1919D89E-D5A1-46BE-B96F-D7D5174223F4}" type="presParOf" srcId="{D5EA11A8-DB00-4B13-B317-241C14A4277B}" destId="{C3BF6F9A-B755-4A9C-87CB-113863767D3F}" srcOrd="0" destOrd="0" presId="urn:microsoft.com/office/officeart/2005/8/layout/hierarchy1"/>
    <dgm:cxn modelId="{15CAD9FB-8FDB-4C4A-A89D-9ACE671235C5}" type="presParOf" srcId="{C3BF6F9A-B755-4A9C-87CB-113863767D3F}" destId="{41B43027-99EA-4087-9711-488800D166C6}" srcOrd="0" destOrd="0" presId="urn:microsoft.com/office/officeart/2005/8/layout/hierarchy1"/>
    <dgm:cxn modelId="{EDCE25D7-5781-4846-94C9-251F9E005F42}" type="presParOf" srcId="{C3BF6F9A-B755-4A9C-87CB-113863767D3F}" destId="{136E03E6-F5E7-4661-AC90-CCDF60B3B8C0}" srcOrd="1" destOrd="0" presId="urn:microsoft.com/office/officeart/2005/8/layout/hierarchy1"/>
    <dgm:cxn modelId="{721319A6-ED0F-4FFE-BA87-34D9C4EB04A3}" type="presParOf" srcId="{D5EA11A8-DB00-4B13-B317-241C14A4277B}" destId="{7464E2BA-E1F6-4BDC-A6F7-7617D5DB3B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5E49F-DB8F-4925-A7ED-2505D2A6DEFA}">
      <dsp:nvSpPr>
        <dsp:cNvPr id="0" name=""/>
        <dsp:cNvSpPr/>
      </dsp:nvSpPr>
      <dsp:spPr>
        <a:xfrm>
          <a:off x="5812155" y="3443560"/>
          <a:ext cx="91440" cy="293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42ED6-9B15-4C1F-BDCA-2BB8B99F72B2}">
      <dsp:nvSpPr>
        <dsp:cNvPr id="0" name=""/>
        <dsp:cNvSpPr/>
      </dsp:nvSpPr>
      <dsp:spPr>
        <a:xfrm>
          <a:off x="5812155" y="2509344"/>
          <a:ext cx="91440" cy="293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A4754-E9DE-4DB6-B7D4-E74CF0603FC3}">
      <dsp:nvSpPr>
        <dsp:cNvPr id="0" name=""/>
        <dsp:cNvSpPr/>
      </dsp:nvSpPr>
      <dsp:spPr>
        <a:xfrm>
          <a:off x="5812155" y="1575128"/>
          <a:ext cx="91440" cy="293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B47B3-73F5-4D40-8E50-F3C141F29BDB}">
      <dsp:nvSpPr>
        <dsp:cNvPr id="0" name=""/>
        <dsp:cNvSpPr/>
      </dsp:nvSpPr>
      <dsp:spPr>
        <a:xfrm>
          <a:off x="4007941" y="640911"/>
          <a:ext cx="1849933" cy="29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89"/>
              </a:lnTo>
              <a:lnTo>
                <a:pt x="1849933" y="199989"/>
              </a:lnTo>
              <a:lnTo>
                <a:pt x="1849933" y="293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E7BC-F7D3-43A6-8E14-A7CDCDAFF94C}">
      <dsp:nvSpPr>
        <dsp:cNvPr id="0" name=""/>
        <dsp:cNvSpPr/>
      </dsp:nvSpPr>
      <dsp:spPr>
        <a:xfrm>
          <a:off x="4578865" y="4377777"/>
          <a:ext cx="91440" cy="293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3BA81-EA93-4FC6-9115-AAE488A82C19}">
      <dsp:nvSpPr>
        <dsp:cNvPr id="0" name=""/>
        <dsp:cNvSpPr/>
      </dsp:nvSpPr>
      <dsp:spPr>
        <a:xfrm>
          <a:off x="4578865" y="3481506"/>
          <a:ext cx="91440" cy="255521"/>
        </a:xfrm>
        <a:custGeom>
          <a:avLst/>
          <a:gdLst/>
          <a:ahLst/>
          <a:cxnLst/>
          <a:rect l="0" t="0" r="0" b="0"/>
          <a:pathLst>
            <a:path>
              <a:moveTo>
                <a:pt x="55134" y="0"/>
              </a:moveTo>
              <a:lnTo>
                <a:pt x="55134" y="162043"/>
              </a:lnTo>
              <a:lnTo>
                <a:pt x="45720" y="162043"/>
              </a:lnTo>
              <a:lnTo>
                <a:pt x="45720" y="255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95FE0-02B3-4D48-B4BE-BF4B70AB81F6}">
      <dsp:nvSpPr>
        <dsp:cNvPr id="0" name=""/>
        <dsp:cNvSpPr/>
      </dsp:nvSpPr>
      <dsp:spPr>
        <a:xfrm>
          <a:off x="4588280" y="2551749"/>
          <a:ext cx="91440" cy="289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0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337B8-8F74-46E4-BF8D-66E7546A9DC4}">
      <dsp:nvSpPr>
        <dsp:cNvPr id="0" name=""/>
        <dsp:cNvSpPr/>
      </dsp:nvSpPr>
      <dsp:spPr>
        <a:xfrm>
          <a:off x="4578865" y="1575128"/>
          <a:ext cx="91440" cy="335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393"/>
              </a:lnTo>
              <a:lnTo>
                <a:pt x="55134" y="242393"/>
              </a:lnTo>
              <a:lnTo>
                <a:pt x="55134" y="3358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E0B6E-C50E-4EDB-BD9E-B751B261E672}">
      <dsp:nvSpPr>
        <dsp:cNvPr id="0" name=""/>
        <dsp:cNvSpPr/>
      </dsp:nvSpPr>
      <dsp:spPr>
        <a:xfrm>
          <a:off x="4007941" y="640911"/>
          <a:ext cx="616644" cy="29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89"/>
              </a:lnTo>
              <a:lnTo>
                <a:pt x="616644" y="199989"/>
              </a:lnTo>
              <a:lnTo>
                <a:pt x="616644" y="293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C7592-05EF-4D32-B216-591A896D1DC5}">
      <dsp:nvSpPr>
        <dsp:cNvPr id="0" name=""/>
        <dsp:cNvSpPr/>
      </dsp:nvSpPr>
      <dsp:spPr>
        <a:xfrm>
          <a:off x="3340955" y="2551749"/>
          <a:ext cx="91440" cy="2510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584"/>
              </a:lnTo>
              <a:lnTo>
                <a:pt x="50341" y="157584"/>
              </a:lnTo>
              <a:lnTo>
                <a:pt x="50341" y="2510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2D342-3782-4E7D-95FB-9C3419CDA535}">
      <dsp:nvSpPr>
        <dsp:cNvPr id="0" name=""/>
        <dsp:cNvSpPr/>
      </dsp:nvSpPr>
      <dsp:spPr>
        <a:xfrm>
          <a:off x="3340955" y="1575128"/>
          <a:ext cx="91440" cy="335871"/>
        </a:xfrm>
        <a:custGeom>
          <a:avLst/>
          <a:gdLst/>
          <a:ahLst/>
          <a:cxnLst/>
          <a:rect l="0" t="0" r="0" b="0"/>
          <a:pathLst>
            <a:path>
              <a:moveTo>
                <a:pt x="50341" y="0"/>
              </a:moveTo>
              <a:lnTo>
                <a:pt x="50341" y="242393"/>
              </a:lnTo>
              <a:lnTo>
                <a:pt x="45720" y="242393"/>
              </a:lnTo>
              <a:lnTo>
                <a:pt x="45720" y="3358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73CE2-26B6-42B2-9C63-0E09F595DF1C}">
      <dsp:nvSpPr>
        <dsp:cNvPr id="0" name=""/>
        <dsp:cNvSpPr/>
      </dsp:nvSpPr>
      <dsp:spPr>
        <a:xfrm>
          <a:off x="3391296" y="640911"/>
          <a:ext cx="616644" cy="293466"/>
        </a:xfrm>
        <a:custGeom>
          <a:avLst/>
          <a:gdLst/>
          <a:ahLst/>
          <a:cxnLst/>
          <a:rect l="0" t="0" r="0" b="0"/>
          <a:pathLst>
            <a:path>
              <a:moveTo>
                <a:pt x="616644" y="0"/>
              </a:moveTo>
              <a:lnTo>
                <a:pt x="616644" y="199989"/>
              </a:lnTo>
              <a:lnTo>
                <a:pt x="0" y="199989"/>
              </a:lnTo>
              <a:lnTo>
                <a:pt x="0" y="293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482B1-4613-4A6F-9A72-26512151E8CF}">
      <dsp:nvSpPr>
        <dsp:cNvPr id="0" name=""/>
        <dsp:cNvSpPr/>
      </dsp:nvSpPr>
      <dsp:spPr>
        <a:xfrm>
          <a:off x="2112287" y="3443560"/>
          <a:ext cx="91440" cy="293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C0229-E26D-4A0E-9C82-14A4D8FF1EC2}">
      <dsp:nvSpPr>
        <dsp:cNvPr id="0" name=""/>
        <dsp:cNvSpPr/>
      </dsp:nvSpPr>
      <dsp:spPr>
        <a:xfrm>
          <a:off x="2112287" y="2509344"/>
          <a:ext cx="91440" cy="293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F2549-5B03-4A84-A24B-13B7F113E2F9}">
      <dsp:nvSpPr>
        <dsp:cNvPr id="0" name=""/>
        <dsp:cNvSpPr/>
      </dsp:nvSpPr>
      <dsp:spPr>
        <a:xfrm>
          <a:off x="2112287" y="1575128"/>
          <a:ext cx="91440" cy="293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5F187-FA24-42AF-BD3F-FD0BE9064C74}">
      <dsp:nvSpPr>
        <dsp:cNvPr id="0" name=""/>
        <dsp:cNvSpPr/>
      </dsp:nvSpPr>
      <dsp:spPr>
        <a:xfrm>
          <a:off x="2158007" y="640911"/>
          <a:ext cx="1849933" cy="293466"/>
        </a:xfrm>
        <a:custGeom>
          <a:avLst/>
          <a:gdLst/>
          <a:ahLst/>
          <a:cxnLst/>
          <a:rect l="0" t="0" r="0" b="0"/>
          <a:pathLst>
            <a:path>
              <a:moveTo>
                <a:pt x="1849933" y="0"/>
              </a:moveTo>
              <a:lnTo>
                <a:pt x="1849933" y="199989"/>
              </a:lnTo>
              <a:lnTo>
                <a:pt x="0" y="199989"/>
              </a:lnTo>
              <a:lnTo>
                <a:pt x="0" y="293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3D7C3-2B0C-4513-A928-08A38AF6371D}">
      <dsp:nvSpPr>
        <dsp:cNvPr id="0" name=""/>
        <dsp:cNvSpPr/>
      </dsp:nvSpPr>
      <dsp:spPr>
        <a:xfrm>
          <a:off x="3503414" y="161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8D20CA-62AC-4C56-BBF4-23AD49119910}">
      <dsp:nvSpPr>
        <dsp:cNvPr id="0" name=""/>
        <dsp:cNvSpPr/>
      </dsp:nvSpPr>
      <dsp:spPr>
        <a:xfrm>
          <a:off x="3615531" y="106673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Functions</a:t>
          </a:r>
        </a:p>
      </dsp:txBody>
      <dsp:txXfrm>
        <a:off x="3634298" y="125440"/>
        <a:ext cx="971520" cy="603215"/>
      </dsp:txXfrm>
    </dsp:sp>
    <dsp:sp modelId="{83A32789-8DF3-4BA3-8020-131CE30586BC}">
      <dsp:nvSpPr>
        <dsp:cNvPr id="0" name=""/>
        <dsp:cNvSpPr/>
      </dsp:nvSpPr>
      <dsp:spPr>
        <a:xfrm>
          <a:off x="1653480" y="934378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0E4FDA-647A-449F-BA11-83702A8CBFB2}">
      <dsp:nvSpPr>
        <dsp:cNvPr id="0" name=""/>
        <dsp:cNvSpPr/>
      </dsp:nvSpPr>
      <dsp:spPr>
        <a:xfrm>
          <a:off x="1765597" y="1040889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1.Dispensing the medicine.</a:t>
          </a:r>
        </a:p>
      </dsp:txBody>
      <dsp:txXfrm>
        <a:off x="1784364" y="1059656"/>
        <a:ext cx="971520" cy="603215"/>
      </dsp:txXfrm>
    </dsp:sp>
    <dsp:sp modelId="{633AA8AE-55AF-49BA-9BC0-ACDB15476A02}">
      <dsp:nvSpPr>
        <dsp:cNvPr id="0" name=""/>
        <dsp:cNvSpPr/>
      </dsp:nvSpPr>
      <dsp:spPr>
        <a:xfrm>
          <a:off x="1653480" y="1868594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74EBEB-E8AD-4C2A-BDDA-9C167023DAB4}">
      <dsp:nvSpPr>
        <dsp:cNvPr id="0" name=""/>
        <dsp:cNvSpPr/>
      </dsp:nvSpPr>
      <dsp:spPr>
        <a:xfrm>
          <a:off x="1765597" y="1975106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a. Notifying the user to take medicine.</a:t>
          </a:r>
        </a:p>
      </dsp:txBody>
      <dsp:txXfrm>
        <a:off x="1784364" y="1993873"/>
        <a:ext cx="971520" cy="603215"/>
      </dsp:txXfrm>
    </dsp:sp>
    <dsp:sp modelId="{9C287668-95F2-46E3-95E9-711118B7CFDC}">
      <dsp:nvSpPr>
        <dsp:cNvPr id="0" name=""/>
        <dsp:cNvSpPr/>
      </dsp:nvSpPr>
      <dsp:spPr>
        <a:xfrm>
          <a:off x="1653480" y="2802811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11583D-BFC1-4B4C-89C2-305664447943}">
      <dsp:nvSpPr>
        <dsp:cNvPr id="0" name=""/>
        <dsp:cNvSpPr/>
      </dsp:nvSpPr>
      <dsp:spPr>
        <a:xfrm>
          <a:off x="1765597" y="2909322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b. Rotating the motor to dispense the medicine.</a:t>
          </a:r>
        </a:p>
      </dsp:txBody>
      <dsp:txXfrm>
        <a:off x="1784364" y="2928089"/>
        <a:ext cx="971520" cy="603215"/>
      </dsp:txXfrm>
    </dsp:sp>
    <dsp:sp modelId="{6168EBB9-7C75-44D7-89A6-6019F43B0B17}">
      <dsp:nvSpPr>
        <dsp:cNvPr id="0" name=""/>
        <dsp:cNvSpPr/>
      </dsp:nvSpPr>
      <dsp:spPr>
        <a:xfrm>
          <a:off x="1653480" y="3737027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223AF7-08D1-4F49-A34F-9DA32E9A6933}">
      <dsp:nvSpPr>
        <dsp:cNvPr id="0" name=""/>
        <dsp:cNvSpPr/>
      </dsp:nvSpPr>
      <dsp:spPr>
        <a:xfrm>
          <a:off x="1765597" y="3843538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c. Notify again after dispensing the medicine.</a:t>
          </a:r>
        </a:p>
      </dsp:txBody>
      <dsp:txXfrm>
        <a:off x="1784364" y="3862305"/>
        <a:ext cx="971520" cy="603215"/>
      </dsp:txXfrm>
    </dsp:sp>
    <dsp:sp modelId="{102E7196-D150-4AE5-B8E8-F5B15DC04C2B}">
      <dsp:nvSpPr>
        <dsp:cNvPr id="0" name=""/>
        <dsp:cNvSpPr/>
      </dsp:nvSpPr>
      <dsp:spPr>
        <a:xfrm>
          <a:off x="2886769" y="934378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4EAD5B-2536-4FF0-900D-217EAEA89BDE}">
      <dsp:nvSpPr>
        <dsp:cNvPr id="0" name=""/>
        <dsp:cNvSpPr/>
      </dsp:nvSpPr>
      <dsp:spPr>
        <a:xfrm>
          <a:off x="2998886" y="1040889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2.Displaying the details.</a:t>
          </a:r>
        </a:p>
      </dsp:txBody>
      <dsp:txXfrm>
        <a:off x="3017653" y="1059656"/>
        <a:ext cx="971520" cy="603215"/>
      </dsp:txXfrm>
    </dsp:sp>
    <dsp:sp modelId="{120FDED5-8659-4DA6-8C20-1867D968B66F}">
      <dsp:nvSpPr>
        <dsp:cNvPr id="0" name=""/>
        <dsp:cNvSpPr/>
      </dsp:nvSpPr>
      <dsp:spPr>
        <a:xfrm>
          <a:off x="2882148" y="1910999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359BCE-D1C1-41AB-AD46-303A0CCB8AA0}">
      <dsp:nvSpPr>
        <dsp:cNvPr id="0" name=""/>
        <dsp:cNvSpPr/>
      </dsp:nvSpPr>
      <dsp:spPr>
        <a:xfrm>
          <a:off x="2994265" y="2017510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a. Display time.</a:t>
          </a:r>
        </a:p>
      </dsp:txBody>
      <dsp:txXfrm>
        <a:off x="3013032" y="2036277"/>
        <a:ext cx="971520" cy="603215"/>
      </dsp:txXfrm>
    </dsp:sp>
    <dsp:sp modelId="{2E1B14DE-B38F-42FC-98C0-7FAFF6FDF081}">
      <dsp:nvSpPr>
        <dsp:cNvPr id="0" name=""/>
        <dsp:cNvSpPr/>
      </dsp:nvSpPr>
      <dsp:spPr>
        <a:xfrm>
          <a:off x="2886769" y="2802811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91F9AA9-A8E1-45F0-AFA9-FE59914C68EB}">
      <dsp:nvSpPr>
        <dsp:cNvPr id="0" name=""/>
        <dsp:cNvSpPr/>
      </dsp:nvSpPr>
      <dsp:spPr>
        <a:xfrm>
          <a:off x="2998886" y="2909322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b. Display no. of medicine and its name.</a:t>
          </a:r>
        </a:p>
      </dsp:txBody>
      <dsp:txXfrm>
        <a:off x="3017653" y="2928089"/>
        <a:ext cx="971520" cy="603215"/>
      </dsp:txXfrm>
    </dsp:sp>
    <dsp:sp modelId="{76327C90-1DB2-4B00-ADAC-43A795BE930B}">
      <dsp:nvSpPr>
        <dsp:cNvPr id="0" name=""/>
        <dsp:cNvSpPr/>
      </dsp:nvSpPr>
      <dsp:spPr>
        <a:xfrm>
          <a:off x="4120058" y="934378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D4CC9E-F82C-4CEE-8320-296B4A85E72D}">
      <dsp:nvSpPr>
        <dsp:cNvPr id="0" name=""/>
        <dsp:cNvSpPr/>
      </dsp:nvSpPr>
      <dsp:spPr>
        <a:xfrm>
          <a:off x="4232175" y="1040889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3.Movement of the bot.</a:t>
          </a:r>
        </a:p>
      </dsp:txBody>
      <dsp:txXfrm>
        <a:off x="4250942" y="1059656"/>
        <a:ext cx="971520" cy="603215"/>
      </dsp:txXfrm>
    </dsp:sp>
    <dsp:sp modelId="{8CCEF2A3-108A-4AFF-B9E0-3DC6A3774D4B}">
      <dsp:nvSpPr>
        <dsp:cNvPr id="0" name=""/>
        <dsp:cNvSpPr/>
      </dsp:nvSpPr>
      <dsp:spPr>
        <a:xfrm>
          <a:off x="4129473" y="1910999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E64133-CFEA-4070-A18E-03A7D558D711}">
      <dsp:nvSpPr>
        <dsp:cNvPr id="0" name=""/>
        <dsp:cNvSpPr/>
      </dsp:nvSpPr>
      <dsp:spPr>
        <a:xfrm>
          <a:off x="4241590" y="2017510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a. Rotate Clockwise.</a:t>
          </a:r>
        </a:p>
      </dsp:txBody>
      <dsp:txXfrm>
        <a:off x="4260357" y="2036277"/>
        <a:ext cx="971520" cy="603215"/>
      </dsp:txXfrm>
    </dsp:sp>
    <dsp:sp modelId="{37C0599F-D741-411F-807E-325FE7CFA17B}">
      <dsp:nvSpPr>
        <dsp:cNvPr id="0" name=""/>
        <dsp:cNvSpPr/>
      </dsp:nvSpPr>
      <dsp:spPr>
        <a:xfrm>
          <a:off x="4129473" y="2840756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752751-51D7-4348-AEFA-739A6897E090}">
      <dsp:nvSpPr>
        <dsp:cNvPr id="0" name=""/>
        <dsp:cNvSpPr/>
      </dsp:nvSpPr>
      <dsp:spPr>
        <a:xfrm>
          <a:off x="4241590" y="2947267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b. Rotate Anticlockwise.</a:t>
          </a:r>
        </a:p>
      </dsp:txBody>
      <dsp:txXfrm>
        <a:off x="4260357" y="2966034"/>
        <a:ext cx="971520" cy="603215"/>
      </dsp:txXfrm>
    </dsp:sp>
    <dsp:sp modelId="{BCA13260-9B1D-4E4B-B512-4E654634E76C}">
      <dsp:nvSpPr>
        <dsp:cNvPr id="0" name=""/>
        <dsp:cNvSpPr/>
      </dsp:nvSpPr>
      <dsp:spPr>
        <a:xfrm>
          <a:off x="4120058" y="3737027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BAA1F8-C6ED-47AF-A0B5-A53C789C14B6}">
      <dsp:nvSpPr>
        <dsp:cNvPr id="0" name=""/>
        <dsp:cNvSpPr/>
      </dsp:nvSpPr>
      <dsp:spPr>
        <a:xfrm>
          <a:off x="4232175" y="3843538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c. Move straight.</a:t>
          </a:r>
        </a:p>
      </dsp:txBody>
      <dsp:txXfrm>
        <a:off x="4250942" y="3862305"/>
        <a:ext cx="971520" cy="603215"/>
      </dsp:txXfrm>
    </dsp:sp>
    <dsp:sp modelId="{7CAFAE3E-A06A-4E7C-8178-C88B25B7985E}">
      <dsp:nvSpPr>
        <dsp:cNvPr id="0" name=""/>
        <dsp:cNvSpPr/>
      </dsp:nvSpPr>
      <dsp:spPr>
        <a:xfrm>
          <a:off x="4120058" y="4671244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E79648-D868-4309-980B-E32D0F55DE11}">
      <dsp:nvSpPr>
        <dsp:cNvPr id="0" name=""/>
        <dsp:cNvSpPr/>
      </dsp:nvSpPr>
      <dsp:spPr>
        <a:xfrm>
          <a:off x="4232175" y="4777755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d. Move back.</a:t>
          </a:r>
        </a:p>
      </dsp:txBody>
      <dsp:txXfrm>
        <a:off x="4250942" y="4796522"/>
        <a:ext cx="971520" cy="603215"/>
      </dsp:txXfrm>
    </dsp:sp>
    <dsp:sp modelId="{91AEEF2D-8BBA-4E9A-8EF8-FE1A245C0FF9}">
      <dsp:nvSpPr>
        <dsp:cNvPr id="0" name=""/>
        <dsp:cNvSpPr/>
      </dsp:nvSpPr>
      <dsp:spPr>
        <a:xfrm>
          <a:off x="5353347" y="934378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9B3E6C-0941-4F92-A361-10B2AEC62ACA}">
      <dsp:nvSpPr>
        <dsp:cNvPr id="0" name=""/>
        <dsp:cNvSpPr/>
      </dsp:nvSpPr>
      <dsp:spPr>
        <a:xfrm>
          <a:off x="5465464" y="1040889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4.Indication to be shown</a:t>
          </a:r>
        </a:p>
      </dsp:txBody>
      <dsp:txXfrm>
        <a:off x="5484231" y="1059656"/>
        <a:ext cx="971520" cy="603215"/>
      </dsp:txXfrm>
    </dsp:sp>
    <dsp:sp modelId="{BD7FAA92-F946-4E31-A8CF-8AA1849F380D}">
      <dsp:nvSpPr>
        <dsp:cNvPr id="0" name=""/>
        <dsp:cNvSpPr/>
      </dsp:nvSpPr>
      <dsp:spPr>
        <a:xfrm>
          <a:off x="5353347" y="1868594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6B5A34-FD26-41F5-9AA4-08781B413DE7}">
      <dsp:nvSpPr>
        <dsp:cNvPr id="0" name=""/>
        <dsp:cNvSpPr/>
      </dsp:nvSpPr>
      <dsp:spPr>
        <a:xfrm>
          <a:off x="5465464" y="1975106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a. Make patterned beep sound.</a:t>
          </a:r>
        </a:p>
      </dsp:txBody>
      <dsp:txXfrm>
        <a:off x="5484231" y="1993873"/>
        <a:ext cx="971520" cy="603215"/>
      </dsp:txXfrm>
    </dsp:sp>
    <dsp:sp modelId="{F603E66C-CBB1-4644-A5CB-BC1709E3289F}">
      <dsp:nvSpPr>
        <dsp:cNvPr id="0" name=""/>
        <dsp:cNvSpPr/>
      </dsp:nvSpPr>
      <dsp:spPr>
        <a:xfrm>
          <a:off x="5353347" y="2802811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75D2B1-4F55-4505-8C43-47087EF54CE9}">
      <dsp:nvSpPr>
        <dsp:cNvPr id="0" name=""/>
        <dsp:cNvSpPr/>
      </dsp:nvSpPr>
      <dsp:spPr>
        <a:xfrm>
          <a:off x="5465464" y="2909322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b. Indicate with LED light.</a:t>
          </a:r>
        </a:p>
      </dsp:txBody>
      <dsp:txXfrm>
        <a:off x="5484231" y="2928089"/>
        <a:ext cx="971520" cy="603215"/>
      </dsp:txXfrm>
    </dsp:sp>
    <dsp:sp modelId="{41B43027-99EA-4087-9711-488800D166C6}">
      <dsp:nvSpPr>
        <dsp:cNvPr id="0" name=""/>
        <dsp:cNvSpPr/>
      </dsp:nvSpPr>
      <dsp:spPr>
        <a:xfrm>
          <a:off x="5353347" y="3737027"/>
          <a:ext cx="1009054" cy="640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6E03E6-F5E7-4661-AC90-CCDF60B3B8C0}">
      <dsp:nvSpPr>
        <dsp:cNvPr id="0" name=""/>
        <dsp:cNvSpPr/>
      </dsp:nvSpPr>
      <dsp:spPr>
        <a:xfrm>
          <a:off x="5465464" y="3843538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c. Send message to guarding after dispensing the medicine</a:t>
          </a:r>
        </a:p>
      </dsp:txBody>
      <dsp:txXfrm>
        <a:off x="5484231" y="3862305"/>
        <a:ext cx="971520" cy="603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B08F-9385-493A-8942-06121F184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9FE3-B78F-48FC-91D2-6227A6A5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83CC-1C3F-4AFB-BE33-F4E80C65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27B8-B633-4B1E-9C5F-D284A19AC29C}" type="datetimeFigureOut">
              <a:rPr lang="en-IN" smtClean="0"/>
              <a:t>31/01/2021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8022-1F50-43B3-BBBA-9AD6C298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A51F-89E2-4F20-AF93-8DBEDC85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1E0D-5B68-4135-92D9-BCAB782F2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8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F84B-9B23-4620-9CCF-3EC8F08B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DF3F3-41D9-4AC1-B910-33E3284E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6292-9A2B-4ED5-9280-EDC59289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27B8-B633-4B1E-9C5F-D284A19AC29C}" type="datetimeFigureOut">
              <a:rPr lang="en-IN" smtClean="0"/>
              <a:t>31/01/2021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6051E-5DAD-42A8-A932-B5FDAAE1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4897-1307-462C-81DF-F79F26BB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1E0D-5B68-4135-92D9-BCAB782F2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1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5CBA-1CB6-4606-8F66-FF2667A8E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1ADD5-D590-449F-A1D8-15F5F2040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962F5-8DB2-44AB-BB37-775F7DDC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27B8-B633-4B1E-9C5F-D284A19AC29C}" type="datetimeFigureOut">
              <a:rPr lang="en-IN" smtClean="0"/>
              <a:t>31/01/2021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D152-9FBD-45B2-8EF8-CE9B5546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1974-A506-44B7-8FA5-23152F9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1E0D-5B68-4135-92D9-BCAB782F2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1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776C-24B6-4075-9EF9-8C044EA9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0978-64FC-4AF7-9BEC-114E07FF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10C8-AA5E-4EA0-BEBA-DA59761B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27B8-B633-4B1E-9C5F-D284A19AC29C}" type="datetimeFigureOut">
              <a:rPr lang="en-IN" smtClean="0"/>
              <a:t>31/01/2021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7EA8-8312-4138-AD1E-7BA9484B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D887-23E1-4680-A4EB-84BB8B8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1E0D-5B68-4135-92D9-BCAB782F2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5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A63F-B473-4FEC-A92C-E10151AB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ADE26-C42F-43C9-BCBC-A32D73DC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49A8-9FCB-40F4-B0AF-688F208F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27B8-B633-4B1E-9C5F-D284A19AC29C}" type="datetimeFigureOut">
              <a:rPr lang="en-IN" smtClean="0"/>
              <a:t>31/01/2021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2429-8A97-4D58-B70A-086C4601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2B3A-9F6D-4507-BEF9-A3D46A5F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1E0D-5B68-4135-92D9-BCAB782F2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0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2A15-136E-4CAD-962A-4638268F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A0C6-39AC-4B13-BC41-D8D5ADDE0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0981B-DF5E-4386-A3FD-460C6C35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AA2F6-088F-40D1-9938-CD5DFD18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27B8-B633-4B1E-9C5F-D284A19AC29C}" type="datetimeFigureOut">
              <a:rPr lang="en-IN" smtClean="0"/>
              <a:t>31/01/2021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6B069-FB5D-4BB5-97FF-CD33BB41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FCC4E-DB04-4D7A-8441-0EDDD8C4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1E0D-5B68-4135-92D9-BCAB782F2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C7A1-46AD-4564-87D6-F9294A4F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4A50A-7D70-4AA8-A7C1-A2D3968C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E56FA-7E25-4F06-BD13-BDB07BCC7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5E2F6-7DFB-486D-BCDA-E0BFE8731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B0C1F-CC64-49E7-955D-7034ABB04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95EA4-4F53-4994-B25A-74B5F980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27B8-B633-4B1E-9C5F-D284A19AC29C}" type="datetimeFigureOut">
              <a:rPr lang="en-IN" smtClean="0"/>
              <a:t>31/01/2021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1E59A-7992-489C-9104-2F2CBE0B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A4299-F3C5-4010-AD50-253D3586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1E0D-5B68-4135-92D9-BCAB782F2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9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6B4B-CE77-4BC8-9C41-4651823D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D5BF8-B0FA-40FC-9B15-08102A25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27B8-B633-4B1E-9C5F-D284A19AC29C}" type="datetimeFigureOut">
              <a:rPr lang="en-IN" smtClean="0"/>
              <a:t>31/01/2021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10350-D8FF-43AF-A8D9-72C909C2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41C90-D3A8-412A-84C3-90FA8B28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1E0D-5B68-4135-92D9-BCAB782F2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1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C3FDD-58E5-4088-8EBA-851857AA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27B8-B633-4B1E-9C5F-D284A19AC29C}" type="datetimeFigureOut">
              <a:rPr lang="en-IN" smtClean="0"/>
              <a:t>31/01/2021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95B46-FE0E-4DAB-A47F-507D9559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9BD5C-A464-45EE-981E-61738E25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1E0D-5B68-4135-92D9-BCAB782F2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4D4-26F3-4107-94F3-46390098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974D-E805-49E9-B5F9-6597E58F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F4025-1708-4983-88D1-CDF193E3A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5A6D5-37D5-4763-B8C0-EC5C73B3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27B8-B633-4B1E-9C5F-D284A19AC29C}" type="datetimeFigureOut">
              <a:rPr lang="en-IN" smtClean="0"/>
              <a:t>31/01/2021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01BF-E277-4BC4-A07B-BCBE3245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E5F4-A6F2-4801-A272-22052556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1E0D-5B68-4135-92D9-BCAB782F2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5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483B-A537-4BB3-80AC-0D50DE12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F8B42-2874-4AB6-A7DB-EE7E8C792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DA71-3702-4D2C-9574-4595A8E48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DB7D3-3F55-47D7-A902-900F1FA5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27B8-B633-4B1E-9C5F-D284A19AC29C}" type="datetimeFigureOut">
              <a:rPr lang="en-IN" smtClean="0"/>
              <a:t>31/01/2021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1CEDF-9F64-4899-B8CC-23480760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C8073-DAB7-46DD-80F6-7A810D35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1E0D-5B68-4135-92D9-BCAB782F2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9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2F253-8359-4238-BE02-71C2975C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F083-E3A6-4C21-A7C0-32EE5F39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FDD4-AE91-4208-940D-985CB0F04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D27B8-B633-4B1E-9C5F-D284A19AC29C}" type="datetimeFigureOut">
              <a:rPr lang="en-IN" smtClean="0"/>
              <a:t>31/01/2021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24731-9935-4A02-BA1C-8B0D2B5CD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F7C4B-7F87-4057-97AD-F0013690B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1E0D-5B68-4135-92D9-BCAB782F2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7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FD0131-5EDF-40F2-873A-AE2EA39CB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4853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3A781F38-8977-410F-B696-997FCC982FB0}"/>
              </a:ext>
            </a:extLst>
          </p:cNvPr>
          <p:cNvSpPr/>
          <p:nvPr/>
        </p:nvSpPr>
        <p:spPr>
          <a:xfrm>
            <a:off x="3566160" y="1524000"/>
            <a:ext cx="1320800" cy="38811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CFAFA6-9D01-4224-A66D-0E56F96F8B0D}"/>
              </a:ext>
            </a:extLst>
          </p:cNvPr>
          <p:cNvSpPr/>
          <p:nvPr/>
        </p:nvSpPr>
        <p:spPr>
          <a:xfrm>
            <a:off x="4886960" y="1524000"/>
            <a:ext cx="1209040" cy="29464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1D203D-1062-48BF-AB36-0D2C5F60F2F7}"/>
              </a:ext>
            </a:extLst>
          </p:cNvPr>
          <p:cNvSpPr/>
          <p:nvPr/>
        </p:nvSpPr>
        <p:spPr>
          <a:xfrm>
            <a:off x="6096000" y="1524000"/>
            <a:ext cx="1209040" cy="47345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E0C044-5BB0-4949-B82D-93037743E8F1}"/>
              </a:ext>
            </a:extLst>
          </p:cNvPr>
          <p:cNvSpPr/>
          <p:nvPr/>
        </p:nvSpPr>
        <p:spPr>
          <a:xfrm>
            <a:off x="7305040" y="1524000"/>
            <a:ext cx="1290320" cy="3810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5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01fe20bcv069</dc:creator>
  <cp:lastModifiedBy>01fe20bcv069</cp:lastModifiedBy>
  <cp:revision>6</cp:revision>
  <dcterms:created xsi:type="dcterms:W3CDTF">2021-01-31T14:56:22Z</dcterms:created>
  <dcterms:modified xsi:type="dcterms:W3CDTF">2021-01-31T16:14:15Z</dcterms:modified>
</cp:coreProperties>
</file>