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6D58-6E38-4EC2-AB7F-CE3006AB303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DFF5-3FF9-4ADF-AFA1-1632B40369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973872">
            <a:off x="7727170" y="-151961"/>
            <a:ext cx="296222" cy="630390"/>
          </a:xfrm>
        </p:spPr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72" y="5429264"/>
            <a:ext cx="57128" cy="209536"/>
          </a:xfrm>
        </p:spPr>
        <p:txBody>
          <a:bodyPr>
            <a:normAutofit lnSpcReduction="10000"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4" name="Rounded Rectangle 3"/>
          <p:cNvSpPr/>
          <p:nvPr/>
        </p:nvSpPr>
        <p:spPr>
          <a:xfrm>
            <a:off x="2571736" y="142852"/>
            <a:ext cx="407196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COIN COUNTING MACHINE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rot="16200000" flipH="1">
            <a:off x="3946916" y="1446597"/>
            <a:ext cx="1357324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2844" y="1857364"/>
            <a:ext cx="228601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COIN COLLECTING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6578" y="1785926"/>
            <a:ext cx="221457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2428860" y="2107397"/>
            <a:ext cx="435771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 rot="5400000">
            <a:off x="-321503" y="4179099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285852" y="314324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85852" y="38576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85852" y="478632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285852" y="578645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6001554" y="4428338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7358082" y="328612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7358082" y="428625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>
            <a:off x="7429520" y="535782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7429520" y="64293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857356" y="2786058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the number of </a:t>
            </a:r>
          </a:p>
          <a:p>
            <a:pPr algn="ctr"/>
            <a:r>
              <a:rPr lang="en-US" dirty="0" smtClean="0"/>
              <a:t>Coins inserted.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857356" y="3643314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all types of coins.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214942" y="4000504"/>
            <a:ext cx="214314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should be</a:t>
            </a:r>
          </a:p>
          <a:p>
            <a:pPr algn="ctr"/>
            <a:r>
              <a:rPr lang="en-US" dirty="0" smtClean="0"/>
              <a:t>Efficient.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857356" y="4500570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Indicate when the box is full.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1857356" y="5500702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have lock </a:t>
            </a:r>
          </a:p>
          <a:p>
            <a:pPr algn="ctr"/>
            <a:r>
              <a:rPr lang="en-US" dirty="0" smtClean="0"/>
              <a:t>To the box.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5072066" y="3071810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Maintenance-free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5143504" y="5143512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to repair </a:t>
            </a:r>
            <a:endParaRPr lang="en-US" dirty="0"/>
          </a:p>
          <a:p>
            <a:pPr algn="ctr"/>
            <a:r>
              <a:rPr lang="en-US" dirty="0" smtClean="0"/>
              <a:t>In case of damage.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143504" y="6143644"/>
            <a:ext cx="228601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be a user friendly machine.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.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NIKHIL</dc:creator>
  <cp:lastModifiedBy>NIKHIL</cp:lastModifiedBy>
  <cp:revision>3</cp:revision>
  <dcterms:created xsi:type="dcterms:W3CDTF">2022-01-31T05:13:51Z</dcterms:created>
  <dcterms:modified xsi:type="dcterms:W3CDTF">2022-01-31T05:44:07Z</dcterms:modified>
</cp:coreProperties>
</file>