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ini Karchi" userId="ba5a841186b9cabf" providerId="LiveId" clId="{AFCF72AC-3482-45CA-88DC-CC50D0F5580F}"/>
    <pc:docChg chg="custSel modSld">
      <pc:chgData name="Nalini Karchi" userId="ba5a841186b9cabf" providerId="LiveId" clId="{AFCF72AC-3482-45CA-88DC-CC50D0F5580F}" dt="2022-08-19T09:13:52.692" v="135" actId="1076"/>
      <pc:docMkLst>
        <pc:docMk/>
      </pc:docMkLst>
      <pc:sldChg chg="addSp modSp mod">
        <pc:chgData name="Nalini Karchi" userId="ba5a841186b9cabf" providerId="LiveId" clId="{AFCF72AC-3482-45CA-88DC-CC50D0F5580F}" dt="2022-08-19T09:13:52.692" v="135" actId="1076"/>
        <pc:sldMkLst>
          <pc:docMk/>
          <pc:sldMk cId="1194633318" sldId="257"/>
        </pc:sldMkLst>
        <pc:spChg chg="mod">
          <ac:chgData name="Nalini Karchi" userId="ba5a841186b9cabf" providerId="LiveId" clId="{AFCF72AC-3482-45CA-88DC-CC50D0F5580F}" dt="2022-08-19T09:10:47.978" v="17" actId="20577"/>
          <ac:spMkLst>
            <pc:docMk/>
            <pc:sldMk cId="1194633318" sldId="257"/>
            <ac:spMk id="6" creationId="{C247E2A9-265D-DAAD-BC9B-C47C06CA392A}"/>
          </ac:spMkLst>
        </pc:spChg>
        <pc:spChg chg="mod">
          <ac:chgData name="Nalini Karchi" userId="ba5a841186b9cabf" providerId="LiveId" clId="{AFCF72AC-3482-45CA-88DC-CC50D0F5580F}" dt="2022-08-19T09:12:32.782" v="55" actId="20577"/>
          <ac:spMkLst>
            <pc:docMk/>
            <pc:sldMk cId="1194633318" sldId="257"/>
            <ac:spMk id="7" creationId="{668481A2-218B-94DA-69C6-359023FAA6AF}"/>
          </ac:spMkLst>
        </pc:spChg>
        <pc:spChg chg="add mod">
          <ac:chgData name="Nalini Karchi" userId="ba5a841186b9cabf" providerId="LiveId" clId="{AFCF72AC-3482-45CA-88DC-CC50D0F5580F}" dt="2022-08-19T09:13:52.692" v="135" actId="1076"/>
          <ac:spMkLst>
            <pc:docMk/>
            <pc:sldMk cId="1194633318" sldId="257"/>
            <ac:spMk id="18" creationId="{B61BAB8B-DB61-D8B8-302C-774E24B2AEDA}"/>
          </ac:spMkLst>
        </pc:spChg>
        <pc:graphicFrameChg chg="modGraphic">
          <ac:chgData name="Nalini Karchi" userId="ba5a841186b9cabf" providerId="LiveId" clId="{AFCF72AC-3482-45CA-88DC-CC50D0F5580F}" dt="2022-08-19T09:12:04.734" v="31" actId="20577"/>
          <ac:graphicFrameMkLst>
            <pc:docMk/>
            <pc:sldMk cId="1194633318" sldId="257"/>
            <ac:graphicFrameMk id="4" creationId="{6839B1F8-A3AE-0A73-1C19-1541D94FBD6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8A5AF-6C35-1BAE-1DA9-E8B3F4D49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C88BD0-1EEE-BF48-7547-5DD06F04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9AAD91-D766-A86A-8165-F1F12B30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DFD0C7-67B6-5AB9-8960-ADFBAFA1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CE43D4-1CCE-F898-4418-7E813A86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0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8E374-CFC9-E175-FC1F-8AE6D05C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A4FFE8-7058-F09C-CE9D-A177B8687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7F54C7-D569-CA36-B836-F8724B67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F203CC-5973-AE6A-F84B-3B389B90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C380A1-960B-B4B0-CA36-8F42AE54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385C5C-83F4-EAA0-63AA-DCB192D16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E49F0-9CB1-B000-EB2B-571ED9DE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946FF-C133-B766-F0D4-D5704325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5645A-5607-C616-2429-2B22217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3F3D5C-2BF1-19F1-2F41-A2D5DFF6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0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F6CF6-EE88-D96E-C08B-FD9D7A89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A779B4-C227-7A6C-3A6B-4450F906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1E7E32-47AD-207A-8CC4-F62869E6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2394A-F8AD-BB60-A7A4-87A38F0E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73F059-5542-A40F-2595-DBB9C288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7A5A2-8A79-3101-DAF7-175F7343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232170-F5FE-E9FC-FEA6-1421A2E65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6340E8-D414-C9A1-BEAA-43839ACB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81CE71-B02B-D129-66D3-BEE55773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F638E-2B0F-AEF3-EF36-36E4BFC4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34738-2A22-CC5F-10D6-17E87FB4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D3ACB1-6CAE-D757-5748-87E422707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893289-BD4D-5005-D25B-E6C0B4528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1520D9-6A52-84EE-0097-B808C4CD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2408BF-6726-3FCE-5440-F937C39E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92467E-6849-74FB-0081-2F7720B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322A6-3E8B-2E2A-90DB-11F9CC8D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EC1CB6-B8E0-5D08-E0FB-4B8C9396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1DE608-35FB-2887-33D0-DA3342405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96AD54-9F93-32C2-0DC9-C65D33DFB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0475C0-E8FA-AEA5-3059-0148EC093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D5334D5-EDF8-723B-8E60-AA100D48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32024D-F27C-E6E2-367B-1ED2BF2B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C589C0-AF3A-3526-0A94-728EECEC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71E-CA3E-E6DA-EA90-D8C85E60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38F0B9-5087-8B0E-F897-56FC57ED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B78121-E956-7C7B-75CC-CCF275C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8C175E-003F-199E-477B-FE987D76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4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5B60FE-5A0A-C307-0211-E1808E6C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B66CE6-19EA-59DA-4619-32DEBBB3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750920-4890-6754-41C2-D7CECAE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28E9A-23C7-358D-C27B-E76A5465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BA249B-240D-DDBB-F069-3110C473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FB38BD-05A2-44FD-8FF6-C8845224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9EBFE2-B8EE-D9DD-4563-336B47E2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323BC9-EFFA-D832-93AF-309C9E65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B28DFA-9204-BDBE-99CB-CF159C6E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0B263-7795-D22E-ADAB-4048089B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498BAB-A341-6CAB-5BFD-8B21B2A42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FEE4CCA-E2BE-638C-E5FB-A303279E6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2E5005-AA65-F8A5-3405-6675D841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63AC21-F058-19D5-5C5F-747EBAC9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834DF8-32CF-E7C7-784B-F90F1614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B5EE00-3F17-CCA8-5744-99740899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88C94A-B9FE-FAFF-78EE-418C4407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D5A2D1-D08E-E707-B1A1-CCF687724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CDCE-376E-4599-B75E-6D37BCB2F10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6148FC-73B4-91D6-7597-A28C32748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EED87C-B39E-4581-62A5-56438B5D7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0870-FB65-45AC-ABCB-CD0360D7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4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E4DC3-F52F-AA61-B298-98D1558D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14C83A-FA80-B196-6DD6-3E21F96E0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839B1F8-A3AE-0A73-1C19-1541D94FB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64399"/>
              </p:ext>
            </p:extLst>
          </p:nvPr>
        </p:nvGraphicFramePr>
        <p:xfrm>
          <a:off x="644893" y="391886"/>
          <a:ext cx="9515113" cy="2745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393">
                  <a:extLst>
                    <a:ext uri="{9D8B030D-6E8A-4147-A177-3AD203B41FA5}">
                      <a16:colId xmlns:a16="http://schemas.microsoft.com/office/drawing/2014/main" xmlns="" val="1966816962"/>
                    </a:ext>
                  </a:extLst>
                </a:gridCol>
                <a:gridCol w="1794683">
                  <a:extLst>
                    <a:ext uri="{9D8B030D-6E8A-4147-A177-3AD203B41FA5}">
                      <a16:colId xmlns:a16="http://schemas.microsoft.com/office/drawing/2014/main" xmlns="" val="738363045"/>
                    </a:ext>
                  </a:extLst>
                </a:gridCol>
                <a:gridCol w="1650912">
                  <a:extLst>
                    <a:ext uri="{9D8B030D-6E8A-4147-A177-3AD203B41FA5}">
                      <a16:colId xmlns:a16="http://schemas.microsoft.com/office/drawing/2014/main" xmlns="" val="253171234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xmlns="" val="2087579863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xmlns="" val="3072156388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xmlns="" val="165664328"/>
                    </a:ext>
                  </a:extLst>
                </a:gridCol>
                <a:gridCol w="1835403">
                  <a:extLst>
                    <a:ext uri="{9D8B030D-6E8A-4147-A177-3AD203B41FA5}">
                      <a16:colId xmlns:a16="http://schemas.microsoft.com/office/drawing/2014/main" xmlns="" val="1735560060"/>
                    </a:ext>
                  </a:extLst>
                </a:gridCol>
              </a:tblGrid>
              <a:tr h="827695">
                <a:tc>
                  <a:txBody>
                    <a:bodyPr/>
                    <a:lstStyle/>
                    <a:p>
                      <a:r>
                        <a:rPr lang="en-US" dirty="0"/>
                        <a:t> 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Voltage (volt)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Current</a:t>
                      </a:r>
                      <a:r>
                        <a:rPr lang="en-IN" baseline="0" dirty="0" smtClean="0"/>
                        <a:t> </a:t>
                      </a:r>
                    </a:p>
                    <a:p>
                      <a:r>
                        <a:rPr lang="en-IN" baseline="0" dirty="0" smtClean="0"/>
                        <a:t>(Amp)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Power</a:t>
                      </a:r>
                    </a:p>
                    <a:p>
                      <a:r>
                        <a:rPr lang="en-IN" dirty="0" smtClean="0"/>
                        <a:t>(watt)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 (N/m)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9240232"/>
                  </a:ext>
                </a:extLst>
              </a:tr>
              <a:tr h="4795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1692529"/>
                  </a:ext>
                </a:extLst>
              </a:tr>
              <a:tr h="47953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r>
                        <a:rPr lang="en-US" baseline="0" dirty="0" smtClean="0"/>
                        <a:t> Motor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4807058"/>
                  </a:ext>
                </a:extLst>
              </a:tr>
              <a:tr h="47953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r>
                        <a:rPr lang="en-US" baseline="0" dirty="0" smtClean="0"/>
                        <a:t> Motor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3057308"/>
                  </a:ext>
                </a:extLst>
              </a:tr>
              <a:tr h="47953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</a:t>
                      </a:r>
                      <a:r>
                        <a:rPr lang="en-US" baseline="0" dirty="0" smtClean="0"/>
                        <a:t> Pump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-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15476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47E2A9-265D-DAAD-BC9B-C47C06CA392A}"/>
              </a:ext>
            </a:extLst>
          </p:cNvPr>
          <p:cNvSpPr txBox="1"/>
          <p:nvPr/>
        </p:nvSpPr>
        <p:spPr>
          <a:xfrm>
            <a:off x="644893" y="3137732"/>
            <a:ext cx="1037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Power Consumption by the project (approximate</a:t>
            </a:r>
            <a:r>
              <a:rPr lang="en-US" dirty="0" smtClean="0"/>
              <a:t>)= 60.06(watt</a:t>
            </a:r>
            <a:r>
              <a:rPr lang="en-US" dirty="0"/>
              <a:t>)</a:t>
            </a:r>
          </a:p>
          <a:p>
            <a:r>
              <a:rPr lang="en-US" dirty="0"/>
              <a:t> Selection of </a:t>
            </a:r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8481A2-218B-94DA-69C6-359023FAA6AF}"/>
              </a:ext>
            </a:extLst>
          </p:cNvPr>
          <p:cNvSpPr txBox="1"/>
          <p:nvPr/>
        </p:nvSpPr>
        <p:spPr>
          <a:xfrm>
            <a:off x="644893" y="4284689"/>
            <a:ext cx="338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092729-CFF7-91EA-A287-7363096CC2AE}"/>
              </a:ext>
            </a:extLst>
          </p:cNvPr>
          <p:cNvSpPr txBox="1"/>
          <p:nvPr/>
        </p:nvSpPr>
        <p:spPr>
          <a:xfrm>
            <a:off x="3946714" y="4508316"/>
            <a:ext cx="418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Size of the adapter is </a:t>
            </a:r>
            <a:r>
              <a:rPr lang="en-US" dirty="0" smtClean="0"/>
              <a:t>12V, 8A</a:t>
            </a:r>
            <a:endParaRPr lang="en-US" dirty="0"/>
          </a:p>
          <a:p>
            <a:r>
              <a:rPr lang="en-US" dirty="0" smtClean="0"/>
              <a:t>M1,M2 and M3 </a:t>
            </a:r>
            <a:r>
              <a:rPr lang="en-US" dirty="0"/>
              <a:t>are connected in parallel and the total current is </a:t>
            </a:r>
            <a:r>
              <a:rPr lang="en-US" dirty="0" smtClean="0"/>
              <a:t>(2+2+1+3(Extra))=8A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3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Nalini Karchi</dc:creator>
  <cp:lastModifiedBy>Microsoft account</cp:lastModifiedBy>
  <cp:revision>5</cp:revision>
  <dcterms:created xsi:type="dcterms:W3CDTF">2022-08-19T09:09:31Z</dcterms:created>
  <dcterms:modified xsi:type="dcterms:W3CDTF">2022-08-21T14:22:21Z</dcterms:modified>
</cp:coreProperties>
</file>