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257" r:id="rId4"/>
    <p:sldId id="271" r:id="rId5"/>
    <p:sldId id="258" r:id="rId6"/>
    <p:sldId id="276" r:id="rId7"/>
    <p:sldId id="277" r:id="rId8"/>
    <p:sldId id="259" r:id="rId9"/>
    <p:sldId id="283" r:id="rId10"/>
    <p:sldId id="261" r:id="rId11"/>
    <p:sldId id="282" r:id="rId12"/>
    <p:sldId id="280" r:id="rId13"/>
    <p:sldId id="262" r:id="rId14"/>
    <p:sldId id="281" r:id="rId15"/>
    <p:sldId id="285" r:id="rId16"/>
    <p:sldId id="273" r:id="rId17"/>
    <p:sldId id="269" r:id="rId18"/>
    <p:sldId id="264" r:id="rId19"/>
    <p:sldId id="265" r:id="rId20"/>
    <p:sldId id="272" r:id="rId21"/>
    <p:sldId id="279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6"/>
    <p:restoredTop sz="76313" autoAdjust="0"/>
  </p:normalViewPr>
  <p:slideViewPr>
    <p:cSldViewPr>
      <p:cViewPr varScale="1">
        <p:scale>
          <a:sx n="116" d="100"/>
          <a:sy n="116" d="100"/>
        </p:scale>
        <p:origin x="2744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90/discus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%3cehsan.mokhtarian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mohammadreza.banaei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PH1KLlGUs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2022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CM3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https://epfl.zoom.us/j/96988744528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12:15-13:00, CM3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Zoom</a:t>
            </a:r>
            <a:r>
              <a:rPr lang="en-US" dirty="0"/>
              <a:t> for communicating with assistants during exercises</a:t>
            </a:r>
          </a:p>
          <a:p>
            <a:endParaRPr lang="en-GB" dirty="0"/>
          </a:p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https://edstem.org/eu/courses/90/discussion/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During the semester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2 Quizzes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eaLnBrk="1" hangingPunct="1"/>
            <a:r>
              <a:rPr lang="en-US" dirty="0"/>
              <a:t>Will be graded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75%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933990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September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 September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 Basics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Probabilistic Retrieval  and Relevance Feedback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Distributed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Prog.  midterm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Embedding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Link-based ranking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03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Graph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Data Mining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Recommender Systems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Association Rules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08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Knowledge Inference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GB" sz="1600" dirty="0"/>
              <a:t>Mohammadreza </a:t>
            </a:r>
            <a:r>
              <a:rPr lang="en-GB" sz="1600" dirty="0" err="1"/>
              <a:t>Banaei</a:t>
            </a:r>
            <a:r>
              <a:rPr lang="en-GB" sz="1600" dirty="0"/>
              <a:t>		</a:t>
            </a:r>
            <a:r>
              <a:rPr lang="en-GB" sz="1600" dirty="0">
                <a:hlinkClick r:id="rId7"/>
              </a:rPr>
              <a:t>mohammadreza.banaei@epfl.ch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8"/>
              </a:rPr>
              <a:t>ehsan.mokhtarian@epfl.ch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FF8-8308-BE44-A4A8-933E517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to a normal semester!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B856-6EC6-8446-9A3F-FF691FC9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964612" cy="5029200"/>
          </a:xfrm>
        </p:spPr>
        <p:txBody>
          <a:bodyPr/>
          <a:lstStyle/>
          <a:p>
            <a:r>
              <a:rPr lang="en-US" dirty="0"/>
              <a:t>We will be working in hybrid mode</a:t>
            </a:r>
          </a:p>
          <a:p>
            <a:endParaRPr lang="en-US" dirty="0"/>
          </a:p>
          <a:p>
            <a:r>
              <a:rPr lang="en-US" dirty="0"/>
              <a:t>Program of today:</a:t>
            </a:r>
          </a:p>
          <a:p>
            <a:pPr lvl="1"/>
            <a:r>
              <a:rPr lang="en-US" dirty="0"/>
              <a:t>Hour 1: Everything you need to know on the organization</a:t>
            </a:r>
          </a:p>
          <a:p>
            <a:pPr lvl="1"/>
            <a:r>
              <a:rPr lang="en-US" dirty="0"/>
              <a:t>Hour 2-3: An overview of the basic concepts related to distributed information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EB18-3BDB-754E-999A-C51B93D60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fr-CH" dirty="0">
                <a:hlinkClick r:id="rId3"/>
              </a:rPr>
              <a:t>https://epfl.zoom.us/j/96988744528 </a:t>
            </a:r>
            <a:endParaRPr lang="fr-CH" dirty="0"/>
          </a:p>
          <a:p>
            <a:pPr lvl="1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 </a:t>
            </a:r>
            <a:r>
              <a:rPr lang="en-GB" u="sng" dirty="0">
                <a:hlinkClick r:id="rId4"/>
              </a:rPr>
              <a:t>https://tube.switch.ch/channels/PH1KLlGUsX</a:t>
            </a:r>
            <a:endParaRPr lang="en-GB" u="sng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27975</TotalTime>
  <Words>1213</Words>
  <Application>Microsoft Macintosh PowerPoint</Application>
  <PresentationFormat>On-screen Show (4:3)</PresentationFormat>
  <Paragraphs>211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Comic Sans MS</vt:lpstr>
      <vt:lpstr>Tempus Sans ITC</vt:lpstr>
      <vt:lpstr>Verdana</vt:lpstr>
      <vt:lpstr>part1 XML</vt:lpstr>
      <vt:lpstr>Distributed Information Systems Fall Semester – 2022  CS-423  Time and Place Lecture: Thursday 10:15 – 12:00, CM3 https://epfl.zoom.us/j/96988744528  Exercise: Monday 12:15-13:00, CM3   </vt:lpstr>
      <vt:lpstr>Welcome back to a normal semester!</vt:lpstr>
      <vt:lpstr>Goals of the Course</vt:lpstr>
      <vt:lpstr>Focus of the Course</vt:lpstr>
      <vt:lpstr>Other Related Courses</vt:lpstr>
      <vt:lpstr>Which master's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Continuous control</vt:lpstr>
      <vt:lpstr>Grading</vt:lpstr>
      <vt:lpstr>Exam Support</vt:lpstr>
      <vt:lpstr>Are you planning to join the lecture live or virtually?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Microsoft Office User</cp:lastModifiedBy>
  <cp:revision>484</cp:revision>
  <cp:lastPrinted>2020-09-07T08:08:15Z</cp:lastPrinted>
  <dcterms:created xsi:type="dcterms:W3CDTF">2002-10-01T12:44:42Z</dcterms:created>
  <dcterms:modified xsi:type="dcterms:W3CDTF">2022-09-20T10:21:45Z</dcterms:modified>
</cp:coreProperties>
</file>