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361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altLang="en-GB" sz="2400" lang="en-US"/>
              <a:t>E</a:t>
            </a:r>
            <a:r>
              <a:rPr altLang="en-GB" sz="2400" lang="en-US"/>
              <a:t>.</a:t>
            </a:r>
            <a:r>
              <a:rPr altLang="en-GB" sz="2400" lang="en-US"/>
              <a:t>K</a:t>
            </a:r>
            <a:r>
              <a:rPr altLang="en-GB" sz="2400" lang="en-US"/>
              <a:t>A</a:t>
            </a:r>
            <a:r>
              <a:rPr altLang="en-GB" sz="2400" lang="en-US"/>
              <a:t>R</a:t>
            </a:r>
            <a:r>
              <a:rPr altLang="en-GB" sz="2400" lang="en-US"/>
              <a:t>A</a:t>
            </a:r>
            <a:r>
              <a:rPr altLang="en-GB" sz="2400" lang="en-US"/>
              <a:t>N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altLang="en-GB" dirty="0" sz="2400" lang="en-US"/>
              <a:t>0</a:t>
            </a:r>
            <a:r>
              <a:rPr altLang="en-GB" dirty="0" sz="2400" lang="en-US"/>
              <a:t>7</a:t>
            </a:r>
            <a:r>
              <a:rPr altLang="en-GB" dirty="0" sz="2400" lang="en-US"/>
              <a:t>1</a:t>
            </a:r>
            <a:r>
              <a:rPr altLang="en-GB" dirty="0" sz="2400" lang="en-US"/>
              <a:t>5</a:t>
            </a:r>
            <a:r>
              <a:rPr altLang="en-GB" dirty="0" sz="2400" lang="en-US"/>
              <a:t>1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0B7D4A4013D73D0B0FA470F8F63E939C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 </a:t>
            </a:r>
            <a:r>
              <a:rPr altLang="en-GB" dirty="0" sz="2400" lang="en-US"/>
              <a:t>M</a:t>
            </a:r>
            <a:r>
              <a:rPr altLang="en-GB" dirty="0" sz="2400" lang="en-US"/>
              <a:t>a</a:t>
            </a:r>
            <a:r>
              <a:rPr altLang="en-GB" dirty="0" sz="2400" lang="en-US"/>
              <a:t>r</a:t>
            </a:r>
            <a:r>
              <a:rPr altLang="en-GB" dirty="0" sz="2400" lang="en-US"/>
              <a:t>k</a:t>
            </a:r>
            <a:r>
              <a:rPr altLang="en-GB" dirty="0" sz="2400" lang="en-US"/>
              <a:t>e</a:t>
            </a:r>
            <a:r>
              <a:rPr altLang="en-GB" dirty="0" sz="2400" lang="en-US"/>
              <a:t>ting </a:t>
            </a:r>
            <a:r>
              <a:rPr altLang="en-GB" dirty="0" sz="2400" lang="en-US"/>
              <a:t>m</a:t>
            </a:r>
            <a:r>
              <a:rPr altLang="en-GB" dirty="0" sz="2400" lang="en-US"/>
              <a:t>a</a:t>
            </a:r>
            <a:r>
              <a:rPr altLang="en-GB" dirty="0" sz="2400" lang="en-US"/>
              <a:t>n</a:t>
            </a:r>
            <a:r>
              <a:rPr altLang="en-GB" dirty="0" sz="2400" lang="en-US"/>
              <a:t>a</a:t>
            </a:r>
            <a:r>
              <a:rPr altLang="en-GB" dirty="0" sz="2400" lang="en-US"/>
              <a:t>gement</a:t>
            </a:r>
            <a:r>
              <a:rPr altLang="en-GB"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altLang="en-GB" dirty="0" sz="2400" lang="en-US"/>
              <a:t>A</a:t>
            </a:r>
            <a:r>
              <a:rPr altLang="en-GB" dirty="0" sz="2400" lang="en-US"/>
              <a:t>g</a:t>
            </a:r>
            <a:r>
              <a:rPr altLang="en-GB" dirty="0" sz="2400" lang="en-US"/>
              <a:t>u</a:t>
            </a:r>
            <a:r>
              <a:rPr altLang="en-GB" dirty="0" sz="2400" lang="en-US"/>
              <a:t>r</a:t>
            </a:r>
            <a:r>
              <a:rPr altLang="en-GB" dirty="0" sz="2400" lang="en-US"/>
              <a:t>chand </a:t>
            </a:r>
            <a:r>
              <a:rPr altLang="en-GB" dirty="0" sz="2400" lang="en-US"/>
              <a:t>manmull </a:t>
            </a:r>
            <a:r>
              <a:rPr altLang="en-GB" dirty="0" sz="2400" lang="en-US"/>
              <a:t>jain </a:t>
            </a:r>
            <a:r>
              <a:rPr altLang="en-GB" dirty="0" sz="2400" lang="en-US"/>
              <a:t>college </a:t>
            </a:r>
            <a:r>
              <a:rPr altLang="en-GB" dirty="0" sz="2400" lang="en-US"/>
              <a:t>meenabakkam </a:t>
            </a:r>
            <a:r>
              <a:rPr altLang="en-GB" dirty="0" sz="2400" lang="en-US"/>
              <a:t>chennai</a:t>
            </a:r>
            <a:r>
              <a:rPr altLang="en-GB" dirty="0" sz="2400" lang="en-US"/>
              <a:t>-</a:t>
            </a:r>
            <a:r>
              <a:rPr altLang="en-GB" dirty="0" sz="2400" lang="en-US"/>
              <a:t>6</a:t>
            </a:r>
            <a:r>
              <a:rPr altLang="en-GB" dirty="0" sz="2400" lang="en-US"/>
              <a:t>1</a:t>
            </a:r>
            <a:r>
              <a:rPr dirty="0" sz="2400" lang="en-US"/>
              <a:t>  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"/>
          <p:cNvSpPr txBox="1"/>
          <p:nvPr/>
        </p:nvSpPr>
        <p:spPr>
          <a:xfrm>
            <a:off x="1886526" y="1993039"/>
            <a:ext cx="4000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"/>
          <p:cNvSpPr txBox="1"/>
          <p:nvPr/>
        </p:nvSpPr>
        <p:spPr>
          <a:xfrm>
            <a:off x="1093395" y="1510727"/>
            <a:ext cx="4000000" cy="47015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626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2344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483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774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626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1374660" y="2160582"/>
            <a:ext cx="4000000" cy="30378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626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361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elopment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22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 rot="21600000">
            <a:off x="1288868" y="2279550"/>
            <a:ext cx="3232514" cy="1932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ger</a:t>
            </a:r>
            <a:r>
              <a:rPr sz="2800" lang="en-US">
                <a:solidFill>
                  <a:srgbClr val="000000"/>
                </a:solidFill>
              </a:rPr>
              <a:t>,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sor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tment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manager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ness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yst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83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 rot="21600000">
            <a:off x="3201014" y="2783758"/>
            <a:ext cx="5100944" cy="2669542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ion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eate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customizable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tify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elop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recommendations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for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350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"/>
          <p:cNvSpPr txBox="1"/>
          <p:nvPr/>
        </p:nvSpPr>
        <p:spPr>
          <a:xfrm>
            <a:off x="1385994" y="7625319"/>
            <a:ext cx="3740967" cy="4597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"/>
          <p:cNvSpPr txBox="1"/>
          <p:nvPr/>
        </p:nvSpPr>
        <p:spPr>
          <a:xfrm>
            <a:off x="2529678" y="3729986"/>
            <a:ext cx="4116908" cy="26695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ude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1" name=""/>
          <p:cNvSpPr txBox="1"/>
          <p:nvPr/>
        </p:nvSpPr>
        <p:spPr>
          <a:xfrm>
            <a:off x="2379023" y="1535746"/>
            <a:ext cx="5945151" cy="11963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ure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tify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2024-03-26T10:07:22Z</dcterms:created>
  <dcterms:modified xsi:type="dcterms:W3CDTF">2024-09-11T06:18:24Z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3707112f4fdf43959553e599cf959dca</vt:lpwstr>
  </property>
</Properties>
</file>