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9388475" cy="7102475"/>
  <p:embeddedFontLst>
    <p:embeddedFont>
      <p:font typeface="Impact" panose="020B0806030902050204" pitchFamily="34" charset="0"/>
      <p:regular r:id="rId13"/>
    </p:embeddedFont>
    <p:embeddedFont>
      <p:font typeface="Roboto" panose="02000000000000000000" pitchFamily="2" charset="0"/>
      <p:regular r:id="rId14"/>
      <p:bold r:id="rId15"/>
      <p:italic r:id="rId16"/>
      <p:boldItalic r:id="rId17"/>
    </p:embeddedFon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3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304"/>
        <p:guide pos="38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4068340" cy="356357"/>
          </a:xfrm>
          <a:prstGeom prst="rect">
            <a:avLst/>
          </a:prstGeom>
          <a:noFill/>
          <a:ln>
            <a:noFill/>
          </a:ln>
        </p:spPr>
        <p:txBody>
          <a:bodyPr spcFirstLastPara="1" wrap="square" lIns="96625" tIns="48300" rIns="96625" bIns="4830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317965" y="2"/>
            <a:ext cx="4068340" cy="356357"/>
          </a:xfrm>
          <a:prstGeom prst="rect">
            <a:avLst/>
          </a:prstGeom>
          <a:noFill/>
          <a:ln>
            <a:noFill/>
          </a:ln>
        </p:spPr>
        <p:txBody>
          <a:bodyPr spcFirstLastPara="1" wrap="square" lIns="96625" tIns="48300" rIns="96625" bIns="4830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6746119"/>
            <a:ext cx="4068340" cy="356357"/>
          </a:xfrm>
          <a:prstGeom prst="rect">
            <a:avLst/>
          </a:prstGeom>
          <a:noFill/>
          <a:ln>
            <a:noFill/>
          </a:ln>
        </p:spPr>
        <p:txBody>
          <a:bodyPr spcFirstLastPara="1" wrap="square" lIns="96625" tIns="48300" rIns="96625" bIns="4830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PH"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9: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9: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dirty="0"/>
          </a:p>
        </p:txBody>
      </p:sp>
      <p:sp>
        <p:nvSpPr>
          <p:cNvPr id="138" name="Google Shape;138;p7: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DEBBFE7C-8E47-3775-58BD-5F60D016648F}"/>
            </a:ext>
          </a:extLst>
        </p:cNvPr>
        <p:cNvGrpSpPr/>
        <p:nvPr/>
      </p:nvGrpSpPr>
      <p:grpSpPr>
        <a:xfrm>
          <a:off x="0" y="0"/>
          <a:ext cx="0" cy="0"/>
          <a:chOff x="0" y="0"/>
          <a:chExt cx="0" cy="0"/>
        </a:xfrm>
      </p:grpSpPr>
      <p:sp>
        <p:nvSpPr>
          <p:cNvPr id="136" name="Google Shape;136;p7:notes">
            <a:extLst>
              <a:ext uri="{FF2B5EF4-FFF2-40B4-BE49-F238E27FC236}">
                <a16:creationId xmlns:a16="http://schemas.microsoft.com/office/drawing/2014/main" id="{C0D39048-1B6F-4EE2-B4FC-37F5E24A9FA8}"/>
              </a:ext>
            </a:extLst>
          </p:cNvPr>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a:extLst>
              <a:ext uri="{FF2B5EF4-FFF2-40B4-BE49-F238E27FC236}">
                <a16:creationId xmlns:a16="http://schemas.microsoft.com/office/drawing/2014/main" id="{9A943B2B-D574-F7C7-E19E-D4FD42443291}"/>
              </a:ext>
            </a:extLst>
          </p:cNvPr>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dirty="0"/>
          </a:p>
        </p:txBody>
      </p:sp>
      <p:sp>
        <p:nvSpPr>
          <p:cNvPr id="138" name="Google Shape;138;p7:notes">
            <a:extLst>
              <a:ext uri="{FF2B5EF4-FFF2-40B4-BE49-F238E27FC236}">
                <a16:creationId xmlns:a16="http://schemas.microsoft.com/office/drawing/2014/main" id="{F51FD362-8636-366A-3B51-466EC59AF0A7}"/>
              </a:ext>
            </a:extLst>
          </p:cNvPr>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8</a:t>
            </a:fld>
            <a:endParaRPr/>
          </a:p>
        </p:txBody>
      </p:sp>
    </p:spTree>
    <p:extLst>
      <p:ext uri="{BB962C8B-B14F-4D97-AF65-F5344CB8AC3E}">
        <p14:creationId xmlns:p14="http://schemas.microsoft.com/office/powerpoint/2010/main" val="2321178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2563813" y="887413"/>
            <a:ext cx="4260850" cy="2397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938848" y="3418067"/>
            <a:ext cx="7510780" cy="2796599"/>
          </a:xfrm>
          <a:prstGeom prst="rect">
            <a:avLst/>
          </a:prstGeom>
          <a:noFill/>
          <a:ln>
            <a:noFill/>
          </a:ln>
        </p:spPr>
        <p:txBody>
          <a:bodyPr spcFirstLastPara="1" wrap="square" lIns="96625" tIns="48300" rIns="96625" bIns="483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8:notes"/>
          <p:cNvSpPr txBox="1">
            <a:spLocks noGrp="1"/>
          </p:cNvSpPr>
          <p:nvPr>
            <p:ph type="sldNum" idx="12"/>
          </p:nvPr>
        </p:nvSpPr>
        <p:spPr>
          <a:xfrm>
            <a:off x="5317965" y="6746119"/>
            <a:ext cx="4068340" cy="356357"/>
          </a:xfrm>
          <a:prstGeom prst="rect">
            <a:avLst/>
          </a:prstGeom>
          <a:noFill/>
          <a:ln>
            <a:noFill/>
          </a:ln>
        </p:spPr>
        <p:txBody>
          <a:bodyPr spcFirstLastPara="1" wrap="square" lIns="96625" tIns="48300" rIns="96625" bIns="48300" anchor="b" anchorCtr="0">
            <a:noAutofit/>
          </a:bodyPr>
          <a:lstStyle/>
          <a:p>
            <a:pPr marL="0" lvl="0" indent="0" algn="r" rtl="0">
              <a:lnSpc>
                <a:spcPct val="100000"/>
              </a:lnSpc>
              <a:spcBef>
                <a:spcPts val="0"/>
              </a:spcBef>
              <a:spcAft>
                <a:spcPts val="0"/>
              </a:spcAft>
              <a:buSzPts val="1400"/>
              <a:buNone/>
            </a:pPr>
            <a:fld id="{00000000-1234-1234-1234-123412341234}" type="slidenum">
              <a:rPr lang="en-PH"/>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914400" y="2130429"/>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853"/>
              </a:spcBef>
              <a:spcAft>
                <a:spcPts val="0"/>
              </a:spcAft>
              <a:buClr>
                <a:srgbClr val="888888"/>
              </a:buClr>
              <a:buSzPts val="4267"/>
              <a:buNone/>
              <a:defRPr>
                <a:solidFill>
                  <a:srgbClr val="888888"/>
                </a:solidFill>
              </a:defRPr>
            </a:lvl1pPr>
            <a:lvl2pPr lvl="1" algn="ctr">
              <a:lnSpc>
                <a:spcPct val="100000"/>
              </a:lnSpc>
              <a:spcBef>
                <a:spcPts val="747"/>
              </a:spcBef>
              <a:spcAft>
                <a:spcPts val="0"/>
              </a:spcAft>
              <a:buClr>
                <a:srgbClr val="888888"/>
              </a:buClr>
              <a:buSzPts val="3733"/>
              <a:buNone/>
              <a:defRPr>
                <a:solidFill>
                  <a:srgbClr val="888888"/>
                </a:solidFill>
              </a:defRPr>
            </a:lvl2pPr>
            <a:lvl3pPr lvl="2" algn="ctr">
              <a:lnSpc>
                <a:spcPct val="100000"/>
              </a:lnSpc>
              <a:spcBef>
                <a:spcPts val="640"/>
              </a:spcBef>
              <a:spcAft>
                <a:spcPts val="0"/>
              </a:spcAft>
              <a:buClr>
                <a:srgbClr val="888888"/>
              </a:buClr>
              <a:buSzPts val="3200"/>
              <a:buNone/>
              <a:defRPr>
                <a:solidFill>
                  <a:srgbClr val="888888"/>
                </a:solidFill>
              </a:defRPr>
            </a:lvl3pPr>
            <a:lvl4pPr lvl="3" algn="ctr">
              <a:lnSpc>
                <a:spcPct val="100000"/>
              </a:lnSpc>
              <a:spcBef>
                <a:spcPts val="533"/>
              </a:spcBef>
              <a:spcAft>
                <a:spcPts val="0"/>
              </a:spcAft>
              <a:buClr>
                <a:srgbClr val="888888"/>
              </a:buClr>
              <a:buSzPts val="2667"/>
              <a:buNone/>
              <a:defRPr>
                <a:solidFill>
                  <a:srgbClr val="888888"/>
                </a:solidFill>
              </a:defRPr>
            </a:lvl4pPr>
            <a:lvl5pPr lvl="4" algn="ctr">
              <a:lnSpc>
                <a:spcPct val="100000"/>
              </a:lnSpc>
              <a:spcBef>
                <a:spcPts val="533"/>
              </a:spcBef>
              <a:spcAft>
                <a:spcPts val="0"/>
              </a:spcAft>
              <a:buClr>
                <a:srgbClr val="888888"/>
              </a:buClr>
              <a:buSzPts val="2667"/>
              <a:buNone/>
              <a:defRPr>
                <a:solidFill>
                  <a:srgbClr val="888888"/>
                </a:solidFill>
              </a:defRPr>
            </a:lvl5pPr>
            <a:lvl6pPr lvl="5" algn="ctr">
              <a:lnSpc>
                <a:spcPct val="100000"/>
              </a:lnSpc>
              <a:spcBef>
                <a:spcPts val="533"/>
              </a:spcBef>
              <a:spcAft>
                <a:spcPts val="0"/>
              </a:spcAft>
              <a:buClr>
                <a:srgbClr val="888888"/>
              </a:buClr>
              <a:buSzPts val="2667"/>
              <a:buNone/>
              <a:defRPr>
                <a:solidFill>
                  <a:srgbClr val="888888"/>
                </a:solidFill>
              </a:defRPr>
            </a:lvl6pPr>
            <a:lvl7pPr lvl="6" algn="ctr">
              <a:lnSpc>
                <a:spcPct val="100000"/>
              </a:lnSpc>
              <a:spcBef>
                <a:spcPts val="533"/>
              </a:spcBef>
              <a:spcAft>
                <a:spcPts val="0"/>
              </a:spcAft>
              <a:buClr>
                <a:srgbClr val="888888"/>
              </a:buClr>
              <a:buSzPts val="2667"/>
              <a:buNone/>
              <a:defRPr>
                <a:solidFill>
                  <a:srgbClr val="888888"/>
                </a:solidFill>
              </a:defRPr>
            </a:lvl7pPr>
            <a:lvl8pPr lvl="7" algn="ctr">
              <a:lnSpc>
                <a:spcPct val="100000"/>
              </a:lnSpc>
              <a:spcBef>
                <a:spcPts val="533"/>
              </a:spcBef>
              <a:spcAft>
                <a:spcPts val="0"/>
              </a:spcAft>
              <a:buClr>
                <a:srgbClr val="888888"/>
              </a:buClr>
              <a:buSzPts val="2667"/>
              <a:buNone/>
              <a:defRPr>
                <a:solidFill>
                  <a:srgbClr val="888888"/>
                </a:solidFill>
              </a:defRPr>
            </a:lvl8pPr>
            <a:lvl9pPr lvl="8" algn="ctr">
              <a:lnSpc>
                <a:spcPct val="100000"/>
              </a:lnSpc>
              <a:spcBef>
                <a:spcPts val="533"/>
              </a:spcBef>
              <a:spcAft>
                <a:spcPts val="0"/>
              </a:spcAft>
              <a:buClr>
                <a:srgbClr val="888888"/>
              </a:buClr>
              <a:buSzPts val="2667"/>
              <a:buNone/>
              <a:defRPr>
                <a:solidFill>
                  <a:srgbClr val="888888"/>
                </a:solidFill>
              </a:defRPr>
            </a:lvl9pPr>
          </a:lstStyle>
          <a:p>
            <a:endParaRPr/>
          </a:p>
        </p:txBody>
      </p:sp>
      <p:sp>
        <p:nvSpPr>
          <p:cNvPr id="22" name="Google Shape;22;p3"/>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333"/>
              <a:buFont typeface="Calibri"/>
              <a:buNone/>
              <a:defRPr sz="5333"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rgbClr val="888888"/>
              </a:buClr>
              <a:buSzPts val="2667"/>
              <a:buNone/>
              <a:defRPr sz="2667">
                <a:solidFill>
                  <a:srgbClr val="888888"/>
                </a:solidFill>
              </a:defRPr>
            </a:lvl1pPr>
            <a:lvl2pPr marL="914400" lvl="1" indent="-228600" algn="l">
              <a:lnSpc>
                <a:spcPct val="100000"/>
              </a:lnSpc>
              <a:spcBef>
                <a:spcPts val="480"/>
              </a:spcBef>
              <a:spcAft>
                <a:spcPts val="0"/>
              </a:spcAft>
              <a:buClr>
                <a:srgbClr val="888888"/>
              </a:buClr>
              <a:buSzPts val="2400"/>
              <a:buNone/>
              <a:defRPr sz="2400">
                <a:solidFill>
                  <a:srgbClr val="888888"/>
                </a:solidFill>
              </a:defRPr>
            </a:lvl2pPr>
            <a:lvl3pPr marL="1371600" lvl="2" indent="-228600" algn="l">
              <a:lnSpc>
                <a:spcPct val="100000"/>
              </a:lnSpc>
              <a:spcBef>
                <a:spcPts val="427"/>
              </a:spcBef>
              <a:spcAft>
                <a:spcPts val="0"/>
              </a:spcAft>
              <a:buClr>
                <a:srgbClr val="888888"/>
              </a:buClr>
              <a:buSzPts val="2133"/>
              <a:buNone/>
              <a:defRPr sz="2133">
                <a:solidFill>
                  <a:srgbClr val="888888"/>
                </a:solidFill>
              </a:defRPr>
            </a:lvl3pPr>
            <a:lvl4pPr marL="1828800" lvl="3" indent="-228600" algn="l">
              <a:lnSpc>
                <a:spcPct val="100000"/>
              </a:lnSpc>
              <a:spcBef>
                <a:spcPts val="373"/>
              </a:spcBef>
              <a:spcAft>
                <a:spcPts val="0"/>
              </a:spcAft>
              <a:buClr>
                <a:srgbClr val="888888"/>
              </a:buClr>
              <a:buSzPts val="1867"/>
              <a:buNone/>
              <a:defRPr sz="1867">
                <a:solidFill>
                  <a:srgbClr val="888888"/>
                </a:solidFill>
              </a:defRPr>
            </a:lvl4pPr>
            <a:lvl5pPr marL="2286000" lvl="4" indent="-228600" algn="l">
              <a:lnSpc>
                <a:spcPct val="100000"/>
              </a:lnSpc>
              <a:spcBef>
                <a:spcPts val="373"/>
              </a:spcBef>
              <a:spcAft>
                <a:spcPts val="0"/>
              </a:spcAft>
              <a:buClr>
                <a:srgbClr val="888888"/>
              </a:buClr>
              <a:buSzPts val="1867"/>
              <a:buNone/>
              <a:defRPr sz="1867">
                <a:solidFill>
                  <a:srgbClr val="888888"/>
                </a:solidFill>
              </a:defRPr>
            </a:lvl5pPr>
            <a:lvl6pPr marL="2743200" lvl="5" indent="-228600" algn="l">
              <a:lnSpc>
                <a:spcPct val="100000"/>
              </a:lnSpc>
              <a:spcBef>
                <a:spcPts val="373"/>
              </a:spcBef>
              <a:spcAft>
                <a:spcPts val="0"/>
              </a:spcAft>
              <a:buClr>
                <a:srgbClr val="888888"/>
              </a:buClr>
              <a:buSzPts val="1867"/>
              <a:buNone/>
              <a:defRPr sz="1867">
                <a:solidFill>
                  <a:srgbClr val="888888"/>
                </a:solidFill>
              </a:defRPr>
            </a:lvl6pPr>
            <a:lvl7pPr marL="3200400" lvl="6" indent="-228600" algn="l">
              <a:lnSpc>
                <a:spcPct val="100000"/>
              </a:lnSpc>
              <a:spcBef>
                <a:spcPts val="373"/>
              </a:spcBef>
              <a:spcAft>
                <a:spcPts val="0"/>
              </a:spcAft>
              <a:buClr>
                <a:srgbClr val="888888"/>
              </a:buClr>
              <a:buSzPts val="1867"/>
              <a:buNone/>
              <a:defRPr sz="1867">
                <a:solidFill>
                  <a:srgbClr val="888888"/>
                </a:solidFill>
              </a:defRPr>
            </a:lvl7pPr>
            <a:lvl8pPr marL="3657600" lvl="7" indent="-228600" algn="l">
              <a:lnSpc>
                <a:spcPct val="100000"/>
              </a:lnSpc>
              <a:spcBef>
                <a:spcPts val="373"/>
              </a:spcBef>
              <a:spcAft>
                <a:spcPts val="0"/>
              </a:spcAft>
              <a:buClr>
                <a:srgbClr val="888888"/>
              </a:buClr>
              <a:buSzPts val="1867"/>
              <a:buNone/>
              <a:defRPr sz="1867">
                <a:solidFill>
                  <a:srgbClr val="888888"/>
                </a:solidFill>
              </a:defRPr>
            </a:lvl8pPr>
            <a:lvl9pPr marL="4114800" lvl="8" indent="-228600" algn="l">
              <a:lnSpc>
                <a:spcPct val="100000"/>
              </a:lnSpc>
              <a:spcBef>
                <a:spcPts val="373"/>
              </a:spcBef>
              <a:spcAft>
                <a:spcPts val="0"/>
              </a:spcAft>
              <a:buClr>
                <a:srgbClr val="888888"/>
              </a:buClr>
              <a:buSzPts val="1867"/>
              <a:buNone/>
              <a:defRPr sz="1867">
                <a:solidFill>
                  <a:srgbClr val="888888"/>
                </a:solidFill>
              </a:defRPr>
            </a:lvl9pPr>
          </a:lstStyle>
          <a:p>
            <a:endParaRPr/>
          </a:p>
        </p:txBody>
      </p:sp>
      <p:sp>
        <p:nvSpPr>
          <p:cNvPr id="34" name="Google Shape;34;p5"/>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lnSpc>
                <a:spcPct val="100000"/>
              </a:lnSpc>
              <a:spcBef>
                <a:spcPts val="747"/>
              </a:spcBef>
              <a:spcAft>
                <a:spcPts val="0"/>
              </a:spcAft>
              <a:buClr>
                <a:schemeClr val="dk1"/>
              </a:buClr>
              <a:buSzPts val="3733"/>
              <a:buChar char="•"/>
              <a:defRPr sz="3733"/>
            </a:lvl1pPr>
            <a:lvl2pPr marL="914400" lvl="1" indent="-431800" algn="l">
              <a:lnSpc>
                <a:spcPct val="100000"/>
              </a:lnSpc>
              <a:spcBef>
                <a:spcPts val="640"/>
              </a:spcBef>
              <a:spcAft>
                <a:spcPts val="0"/>
              </a:spcAft>
              <a:buClr>
                <a:schemeClr val="dk1"/>
              </a:buClr>
              <a:buSzPts val="3200"/>
              <a:buChar char="–"/>
              <a:defRPr sz="3200"/>
            </a:lvl2pPr>
            <a:lvl3pPr marL="1371600" lvl="2" indent="-397954" algn="l">
              <a:lnSpc>
                <a:spcPct val="100000"/>
              </a:lnSpc>
              <a:spcBef>
                <a:spcPts val="533"/>
              </a:spcBef>
              <a:spcAft>
                <a:spcPts val="0"/>
              </a:spcAft>
              <a:buClr>
                <a:schemeClr val="dk1"/>
              </a:buClr>
              <a:buSzPts val="2667"/>
              <a:buChar char="•"/>
              <a:defRPr sz="2667"/>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81000" algn="l">
              <a:lnSpc>
                <a:spcPct val="100000"/>
              </a:lnSpc>
              <a:spcBef>
                <a:spcPts val="480"/>
              </a:spcBef>
              <a:spcAft>
                <a:spcPts val="0"/>
              </a:spcAft>
              <a:buClr>
                <a:schemeClr val="dk1"/>
              </a:buClr>
              <a:buSzPts val="2400"/>
              <a:buChar char="•"/>
              <a:defRPr sz="2400"/>
            </a:lvl6pPr>
            <a:lvl7pPr marL="3200400" lvl="6" indent="-381000" algn="l">
              <a:lnSpc>
                <a:spcPct val="100000"/>
              </a:lnSpc>
              <a:spcBef>
                <a:spcPts val="480"/>
              </a:spcBef>
              <a:spcAft>
                <a:spcPts val="0"/>
              </a:spcAft>
              <a:buClr>
                <a:schemeClr val="dk1"/>
              </a:buClr>
              <a:buSzPts val="2400"/>
              <a:buChar char="•"/>
              <a:defRPr sz="2400"/>
            </a:lvl7pPr>
            <a:lvl8pPr marL="3657600" lvl="7" indent="-381000" algn="l">
              <a:lnSpc>
                <a:spcPct val="100000"/>
              </a:lnSpc>
              <a:spcBef>
                <a:spcPts val="480"/>
              </a:spcBef>
              <a:spcAft>
                <a:spcPts val="0"/>
              </a:spcAft>
              <a:buClr>
                <a:schemeClr val="dk1"/>
              </a:buClr>
              <a:buSzPts val="2400"/>
              <a:buChar char="•"/>
              <a:defRPr sz="2400"/>
            </a:lvl8pPr>
            <a:lvl9pPr marL="4114800" lvl="8" indent="-381000" algn="l">
              <a:lnSpc>
                <a:spcPct val="100000"/>
              </a:lnSpc>
              <a:spcBef>
                <a:spcPts val="480"/>
              </a:spcBef>
              <a:spcAft>
                <a:spcPts val="0"/>
              </a:spcAft>
              <a:buClr>
                <a:schemeClr val="dk1"/>
              </a:buClr>
              <a:buSzPts val="2400"/>
              <a:buChar char="•"/>
              <a:defRPr sz="2400"/>
            </a:lvl9pPr>
          </a:lstStyle>
          <a:p>
            <a:endParaRPr/>
          </a:p>
        </p:txBody>
      </p:sp>
      <p:sp>
        <p:nvSpPr>
          <p:cNvPr id="40" name="Google Shape;40;p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65645" algn="l">
              <a:lnSpc>
                <a:spcPct val="100000"/>
              </a:lnSpc>
              <a:spcBef>
                <a:spcPts val="747"/>
              </a:spcBef>
              <a:spcAft>
                <a:spcPts val="0"/>
              </a:spcAft>
              <a:buClr>
                <a:schemeClr val="dk1"/>
              </a:buClr>
              <a:buSzPts val="3733"/>
              <a:buChar char="•"/>
              <a:defRPr sz="3733"/>
            </a:lvl1pPr>
            <a:lvl2pPr marL="914400" lvl="1" indent="-431800" algn="l">
              <a:lnSpc>
                <a:spcPct val="100000"/>
              </a:lnSpc>
              <a:spcBef>
                <a:spcPts val="640"/>
              </a:spcBef>
              <a:spcAft>
                <a:spcPts val="0"/>
              </a:spcAft>
              <a:buClr>
                <a:schemeClr val="dk1"/>
              </a:buClr>
              <a:buSzPts val="3200"/>
              <a:buChar char="–"/>
              <a:defRPr sz="3200"/>
            </a:lvl2pPr>
            <a:lvl3pPr marL="1371600" lvl="2" indent="-397954" algn="l">
              <a:lnSpc>
                <a:spcPct val="100000"/>
              </a:lnSpc>
              <a:spcBef>
                <a:spcPts val="533"/>
              </a:spcBef>
              <a:spcAft>
                <a:spcPts val="0"/>
              </a:spcAft>
              <a:buClr>
                <a:schemeClr val="dk1"/>
              </a:buClr>
              <a:buSzPts val="2667"/>
              <a:buChar char="•"/>
              <a:defRPr sz="2667"/>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81000" algn="l">
              <a:lnSpc>
                <a:spcPct val="100000"/>
              </a:lnSpc>
              <a:spcBef>
                <a:spcPts val="480"/>
              </a:spcBef>
              <a:spcAft>
                <a:spcPts val="0"/>
              </a:spcAft>
              <a:buClr>
                <a:schemeClr val="dk1"/>
              </a:buClr>
              <a:buSzPts val="2400"/>
              <a:buChar char="•"/>
              <a:defRPr sz="2400"/>
            </a:lvl6pPr>
            <a:lvl7pPr marL="3200400" lvl="6" indent="-381000" algn="l">
              <a:lnSpc>
                <a:spcPct val="100000"/>
              </a:lnSpc>
              <a:spcBef>
                <a:spcPts val="480"/>
              </a:spcBef>
              <a:spcAft>
                <a:spcPts val="0"/>
              </a:spcAft>
              <a:buClr>
                <a:schemeClr val="dk1"/>
              </a:buClr>
              <a:buSzPts val="2400"/>
              <a:buChar char="•"/>
              <a:defRPr sz="2400"/>
            </a:lvl7pPr>
            <a:lvl8pPr marL="3657600" lvl="7" indent="-381000" algn="l">
              <a:lnSpc>
                <a:spcPct val="100000"/>
              </a:lnSpc>
              <a:spcBef>
                <a:spcPts val="480"/>
              </a:spcBef>
              <a:spcAft>
                <a:spcPts val="0"/>
              </a:spcAft>
              <a:buClr>
                <a:schemeClr val="dk1"/>
              </a:buClr>
              <a:buSzPts val="2400"/>
              <a:buChar char="•"/>
              <a:defRPr sz="2400"/>
            </a:lvl8pPr>
            <a:lvl9pPr marL="4114800" lvl="8" indent="-381000" algn="l">
              <a:lnSpc>
                <a:spcPct val="100000"/>
              </a:lnSpc>
              <a:spcBef>
                <a:spcPts val="480"/>
              </a:spcBef>
              <a:spcAft>
                <a:spcPts val="0"/>
              </a:spcAft>
              <a:buClr>
                <a:schemeClr val="dk1"/>
              </a:buClr>
              <a:buSzPts val="2400"/>
              <a:buChar char="•"/>
              <a:defRPr sz="2400"/>
            </a:lvl9pPr>
          </a:lstStyle>
          <a:p>
            <a:endParaRPr/>
          </a:p>
        </p:txBody>
      </p:sp>
      <p:sp>
        <p:nvSpPr>
          <p:cNvPr id="41" name="Google Shape;41;p6"/>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5867"/>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40"/>
              </a:spcBef>
              <a:spcAft>
                <a:spcPts val="0"/>
              </a:spcAft>
              <a:buClr>
                <a:schemeClr val="dk1"/>
              </a:buClr>
              <a:buSzPts val="3200"/>
              <a:buNone/>
              <a:defRPr sz="3200" b="1"/>
            </a:lvl1pPr>
            <a:lvl2pPr marL="914400" lvl="1" indent="-228600" algn="l">
              <a:lnSpc>
                <a:spcPct val="100000"/>
              </a:lnSpc>
              <a:spcBef>
                <a:spcPts val="533"/>
              </a:spcBef>
              <a:spcAft>
                <a:spcPts val="0"/>
              </a:spcAft>
              <a:buClr>
                <a:schemeClr val="dk1"/>
              </a:buClr>
              <a:buSzPts val="2667"/>
              <a:buNone/>
              <a:defRPr sz="2667" b="1"/>
            </a:lvl2pPr>
            <a:lvl3pPr marL="1371600" lvl="2" indent="-228600" algn="l">
              <a:lnSpc>
                <a:spcPct val="100000"/>
              </a:lnSpc>
              <a:spcBef>
                <a:spcPts val="480"/>
              </a:spcBef>
              <a:spcAft>
                <a:spcPts val="0"/>
              </a:spcAft>
              <a:buClr>
                <a:schemeClr val="dk1"/>
              </a:buClr>
              <a:buSzPts val="2400"/>
              <a:buNone/>
              <a:defRPr sz="2400" b="1"/>
            </a:lvl3pPr>
            <a:lvl4pPr marL="1828800" lvl="3" indent="-228600" algn="l">
              <a:lnSpc>
                <a:spcPct val="100000"/>
              </a:lnSpc>
              <a:spcBef>
                <a:spcPts val="427"/>
              </a:spcBef>
              <a:spcAft>
                <a:spcPts val="0"/>
              </a:spcAft>
              <a:buClr>
                <a:schemeClr val="dk1"/>
              </a:buClr>
              <a:buSzPts val="2133"/>
              <a:buNone/>
              <a:defRPr sz="2133" b="1"/>
            </a:lvl4pPr>
            <a:lvl5pPr marL="2286000" lvl="4" indent="-228600" algn="l">
              <a:lnSpc>
                <a:spcPct val="100000"/>
              </a:lnSpc>
              <a:spcBef>
                <a:spcPts val="427"/>
              </a:spcBef>
              <a:spcAft>
                <a:spcPts val="0"/>
              </a:spcAft>
              <a:buClr>
                <a:schemeClr val="dk1"/>
              </a:buClr>
              <a:buSzPts val="2133"/>
              <a:buNone/>
              <a:defRPr sz="2133" b="1"/>
            </a:lvl5pPr>
            <a:lvl6pPr marL="2743200" lvl="5" indent="-228600" algn="l">
              <a:lnSpc>
                <a:spcPct val="100000"/>
              </a:lnSpc>
              <a:spcBef>
                <a:spcPts val="427"/>
              </a:spcBef>
              <a:spcAft>
                <a:spcPts val="0"/>
              </a:spcAft>
              <a:buClr>
                <a:schemeClr val="dk1"/>
              </a:buClr>
              <a:buSzPts val="2133"/>
              <a:buNone/>
              <a:defRPr sz="2133" b="1"/>
            </a:lvl6pPr>
            <a:lvl7pPr marL="3200400" lvl="6" indent="-228600" algn="l">
              <a:lnSpc>
                <a:spcPct val="100000"/>
              </a:lnSpc>
              <a:spcBef>
                <a:spcPts val="427"/>
              </a:spcBef>
              <a:spcAft>
                <a:spcPts val="0"/>
              </a:spcAft>
              <a:buClr>
                <a:schemeClr val="dk1"/>
              </a:buClr>
              <a:buSzPts val="2133"/>
              <a:buNone/>
              <a:defRPr sz="2133" b="1"/>
            </a:lvl7pPr>
            <a:lvl8pPr marL="3657600" lvl="7" indent="-228600" algn="l">
              <a:lnSpc>
                <a:spcPct val="100000"/>
              </a:lnSpc>
              <a:spcBef>
                <a:spcPts val="427"/>
              </a:spcBef>
              <a:spcAft>
                <a:spcPts val="0"/>
              </a:spcAft>
              <a:buClr>
                <a:schemeClr val="dk1"/>
              </a:buClr>
              <a:buSzPts val="2133"/>
              <a:buNone/>
              <a:defRPr sz="2133" b="1"/>
            </a:lvl8pPr>
            <a:lvl9pPr marL="4114800" lvl="8" indent="-228600" algn="l">
              <a:lnSpc>
                <a:spcPct val="100000"/>
              </a:lnSpc>
              <a:spcBef>
                <a:spcPts val="427"/>
              </a:spcBef>
              <a:spcAft>
                <a:spcPts val="0"/>
              </a:spcAft>
              <a:buClr>
                <a:schemeClr val="dk1"/>
              </a:buClr>
              <a:buSzPts val="2133"/>
              <a:buNone/>
              <a:defRPr sz="2133" b="1"/>
            </a:lvl9pPr>
          </a:lstStyle>
          <a:p>
            <a:endParaRPr/>
          </a:p>
        </p:txBody>
      </p:sp>
      <p:sp>
        <p:nvSpPr>
          <p:cNvPr id="47" name="Google Shape;47;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397954" algn="l">
              <a:lnSpc>
                <a:spcPct val="100000"/>
              </a:lnSpc>
              <a:spcBef>
                <a:spcPts val="533"/>
              </a:spcBef>
              <a:spcAft>
                <a:spcPts val="0"/>
              </a:spcAft>
              <a:buClr>
                <a:schemeClr val="dk1"/>
              </a:buClr>
              <a:buSzPts val="2667"/>
              <a:buChar char="–"/>
              <a:defRPr sz="2667"/>
            </a:lvl2pPr>
            <a:lvl3pPr marL="1371600" lvl="2" indent="-381000" algn="l">
              <a:lnSpc>
                <a:spcPct val="100000"/>
              </a:lnSpc>
              <a:spcBef>
                <a:spcPts val="480"/>
              </a:spcBef>
              <a:spcAft>
                <a:spcPts val="0"/>
              </a:spcAft>
              <a:buClr>
                <a:schemeClr val="dk1"/>
              </a:buClr>
              <a:buSzPts val="2400"/>
              <a:buChar char="•"/>
              <a:defRPr sz="2400"/>
            </a:lvl3pPr>
            <a:lvl4pPr marL="1828800" lvl="3" indent="-364045" algn="l">
              <a:lnSpc>
                <a:spcPct val="100000"/>
              </a:lnSpc>
              <a:spcBef>
                <a:spcPts val="427"/>
              </a:spcBef>
              <a:spcAft>
                <a:spcPts val="0"/>
              </a:spcAft>
              <a:buClr>
                <a:schemeClr val="dk1"/>
              </a:buClr>
              <a:buSzPts val="2133"/>
              <a:buChar char="–"/>
              <a:defRPr sz="2133"/>
            </a:lvl4pPr>
            <a:lvl5pPr marL="2286000" lvl="4" indent="-364045" algn="l">
              <a:lnSpc>
                <a:spcPct val="100000"/>
              </a:lnSpc>
              <a:spcBef>
                <a:spcPts val="427"/>
              </a:spcBef>
              <a:spcAft>
                <a:spcPts val="0"/>
              </a:spcAft>
              <a:buClr>
                <a:schemeClr val="dk1"/>
              </a:buClr>
              <a:buSzPts val="2133"/>
              <a:buChar char="»"/>
              <a:defRPr sz="2133"/>
            </a:lvl5pPr>
            <a:lvl6pPr marL="2743200" lvl="5" indent="-364045" algn="l">
              <a:lnSpc>
                <a:spcPct val="100000"/>
              </a:lnSpc>
              <a:spcBef>
                <a:spcPts val="427"/>
              </a:spcBef>
              <a:spcAft>
                <a:spcPts val="0"/>
              </a:spcAft>
              <a:buClr>
                <a:schemeClr val="dk1"/>
              </a:buClr>
              <a:buSzPts val="2133"/>
              <a:buChar char="•"/>
              <a:defRPr sz="2133"/>
            </a:lvl6pPr>
            <a:lvl7pPr marL="3200400" lvl="6" indent="-364045" algn="l">
              <a:lnSpc>
                <a:spcPct val="100000"/>
              </a:lnSpc>
              <a:spcBef>
                <a:spcPts val="427"/>
              </a:spcBef>
              <a:spcAft>
                <a:spcPts val="0"/>
              </a:spcAft>
              <a:buClr>
                <a:schemeClr val="dk1"/>
              </a:buClr>
              <a:buSzPts val="2133"/>
              <a:buChar char="•"/>
              <a:defRPr sz="2133"/>
            </a:lvl7pPr>
            <a:lvl8pPr marL="3657600" lvl="7" indent="-364045" algn="l">
              <a:lnSpc>
                <a:spcPct val="100000"/>
              </a:lnSpc>
              <a:spcBef>
                <a:spcPts val="427"/>
              </a:spcBef>
              <a:spcAft>
                <a:spcPts val="0"/>
              </a:spcAft>
              <a:buClr>
                <a:schemeClr val="dk1"/>
              </a:buClr>
              <a:buSzPts val="2133"/>
              <a:buChar char="•"/>
              <a:defRPr sz="2133"/>
            </a:lvl8pPr>
            <a:lvl9pPr marL="4114800" lvl="8" indent="-364045" algn="l">
              <a:lnSpc>
                <a:spcPct val="100000"/>
              </a:lnSpc>
              <a:spcBef>
                <a:spcPts val="427"/>
              </a:spcBef>
              <a:spcAft>
                <a:spcPts val="0"/>
              </a:spcAft>
              <a:buClr>
                <a:schemeClr val="dk1"/>
              </a:buClr>
              <a:buSzPts val="2133"/>
              <a:buChar char="•"/>
              <a:defRPr sz="2133"/>
            </a:lvl9pPr>
          </a:lstStyle>
          <a:p>
            <a:endParaRPr/>
          </a:p>
        </p:txBody>
      </p:sp>
      <p:sp>
        <p:nvSpPr>
          <p:cNvPr id="48" name="Google Shape;48;p7"/>
          <p:cNvSpPr txBox="1">
            <a:spLocks noGrp="1"/>
          </p:cNvSpPr>
          <p:nvPr>
            <p:ph type="body" idx="3"/>
          </p:nvPr>
        </p:nvSpPr>
        <p:spPr>
          <a:xfrm>
            <a:off x="6193374"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40"/>
              </a:spcBef>
              <a:spcAft>
                <a:spcPts val="0"/>
              </a:spcAft>
              <a:buClr>
                <a:schemeClr val="dk1"/>
              </a:buClr>
              <a:buSzPts val="3200"/>
              <a:buNone/>
              <a:defRPr sz="3200" b="1"/>
            </a:lvl1pPr>
            <a:lvl2pPr marL="914400" lvl="1" indent="-228600" algn="l">
              <a:lnSpc>
                <a:spcPct val="100000"/>
              </a:lnSpc>
              <a:spcBef>
                <a:spcPts val="533"/>
              </a:spcBef>
              <a:spcAft>
                <a:spcPts val="0"/>
              </a:spcAft>
              <a:buClr>
                <a:schemeClr val="dk1"/>
              </a:buClr>
              <a:buSzPts val="2667"/>
              <a:buNone/>
              <a:defRPr sz="2667" b="1"/>
            </a:lvl2pPr>
            <a:lvl3pPr marL="1371600" lvl="2" indent="-228600" algn="l">
              <a:lnSpc>
                <a:spcPct val="100000"/>
              </a:lnSpc>
              <a:spcBef>
                <a:spcPts val="480"/>
              </a:spcBef>
              <a:spcAft>
                <a:spcPts val="0"/>
              </a:spcAft>
              <a:buClr>
                <a:schemeClr val="dk1"/>
              </a:buClr>
              <a:buSzPts val="2400"/>
              <a:buNone/>
              <a:defRPr sz="2400" b="1"/>
            </a:lvl3pPr>
            <a:lvl4pPr marL="1828800" lvl="3" indent="-228600" algn="l">
              <a:lnSpc>
                <a:spcPct val="100000"/>
              </a:lnSpc>
              <a:spcBef>
                <a:spcPts val="427"/>
              </a:spcBef>
              <a:spcAft>
                <a:spcPts val="0"/>
              </a:spcAft>
              <a:buClr>
                <a:schemeClr val="dk1"/>
              </a:buClr>
              <a:buSzPts val="2133"/>
              <a:buNone/>
              <a:defRPr sz="2133" b="1"/>
            </a:lvl4pPr>
            <a:lvl5pPr marL="2286000" lvl="4" indent="-228600" algn="l">
              <a:lnSpc>
                <a:spcPct val="100000"/>
              </a:lnSpc>
              <a:spcBef>
                <a:spcPts val="427"/>
              </a:spcBef>
              <a:spcAft>
                <a:spcPts val="0"/>
              </a:spcAft>
              <a:buClr>
                <a:schemeClr val="dk1"/>
              </a:buClr>
              <a:buSzPts val="2133"/>
              <a:buNone/>
              <a:defRPr sz="2133" b="1"/>
            </a:lvl5pPr>
            <a:lvl6pPr marL="2743200" lvl="5" indent="-228600" algn="l">
              <a:lnSpc>
                <a:spcPct val="100000"/>
              </a:lnSpc>
              <a:spcBef>
                <a:spcPts val="427"/>
              </a:spcBef>
              <a:spcAft>
                <a:spcPts val="0"/>
              </a:spcAft>
              <a:buClr>
                <a:schemeClr val="dk1"/>
              </a:buClr>
              <a:buSzPts val="2133"/>
              <a:buNone/>
              <a:defRPr sz="2133" b="1"/>
            </a:lvl6pPr>
            <a:lvl7pPr marL="3200400" lvl="6" indent="-228600" algn="l">
              <a:lnSpc>
                <a:spcPct val="100000"/>
              </a:lnSpc>
              <a:spcBef>
                <a:spcPts val="427"/>
              </a:spcBef>
              <a:spcAft>
                <a:spcPts val="0"/>
              </a:spcAft>
              <a:buClr>
                <a:schemeClr val="dk1"/>
              </a:buClr>
              <a:buSzPts val="2133"/>
              <a:buNone/>
              <a:defRPr sz="2133" b="1"/>
            </a:lvl7pPr>
            <a:lvl8pPr marL="3657600" lvl="7" indent="-228600" algn="l">
              <a:lnSpc>
                <a:spcPct val="100000"/>
              </a:lnSpc>
              <a:spcBef>
                <a:spcPts val="427"/>
              </a:spcBef>
              <a:spcAft>
                <a:spcPts val="0"/>
              </a:spcAft>
              <a:buClr>
                <a:schemeClr val="dk1"/>
              </a:buClr>
              <a:buSzPts val="2133"/>
              <a:buNone/>
              <a:defRPr sz="2133" b="1"/>
            </a:lvl8pPr>
            <a:lvl9pPr marL="4114800" lvl="8" indent="-228600" algn="l">
              <a:lnSpc>
                <a:spcPct val="100000"/>
              </a:lnSpc>
              <a:spcBef>
                <a:spcPts val="427"/>
              </a:spcBef>
              <a:spcAft>
                <a:spcPts val="0"/>
              </a:spcAft>
              <a:buClr>
                <a:schemeClr val="dk1"/>
              </a:buClr>
              <a:buSzPts val="2133"/>
              <a:buNone/>
              <a:defRPr sz="2133" b="1"/>
            </a:lvl9pPr>
          </a:lstStyle>
          <a:p>
            <a:endParaRPr/>
          </a:p>
        </p:txBody>
      </p:sp>
      <p:sp>
        <p:nvSpPr>
          <p:cNvPr id="49" name="Google Shape;49;p7"/>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397954" algn="l">
              <a:lnSpc>
                <a:spcPct val="100000"/>
              </a:lnSpc>
              <a:spcBef>
                <a:spcPts val="533"/>
              </a:spcBef>
              <a:spcAft>
                <a:spcPts val="0"/>
              </a:spcAft>
              <a:buClr>
                <a:schemeClr val="dk1"/>
              </a:buClr>
              <a:buSzPts val="2667"/>
              <a:buChar char="–"/>
              <a:defRPr sz="2667"/>
            </a:lvl2pPr>
            <a:lvl3pPr marL="1371600" lvl="2" indent="-381000" algn="l">
              <a:lnSpc>
                <a:spcPct val="100000"/>
              </a:lnSpc>
              <a:spcBef>
                <a:spcPts val="480"/>
              </a:spcBef>
              <a:spcAft>
                <a:spcPts val="0"/>
              </a:spcAft>
              <a:buClr>
                <a:schemeClr val="dk1"/>
              </a:buClr>
              <a:buSzPts val="2400"/>
              <a:buChar char="•"/>
              <a:defRPr sz="2400"/>
            </a:lvl3pPr>
            <a:lvl4pPr marL="1828800" lvl="3" indent="-364045" algn="l">
              <a:lnSpc>
                <a:spcPct val="100000"/>
              </a:lnSpc>
              <a:spcBef>
                <a:spcPts val="427"/>
              </a:spcBef>
              <a:spcAft>
                <a:spcPts val="0"/>
              </a:spcAft>
              <a:buClr>
                <a:schemeClr val="dk1"/>
              </a:buClr>
              <a:buSzPts val="2133"/>
              <a:buChar char="–"/>
              <a:defRPr sz="2133"/>
            </a:lvl4pPr>
            <a:lvl5pPr marL="2286000" lvl="4" indent="-364045" algn="l">
              <a:lnSpc>
                <a:spcPct val="100000"/>
              </a:lnSpc>
              <a:spcBef>
                <a:spcPts val="427"/>
              </a:spcBef>
              <a:spcAft>
                <a:spcPts val="0"/>
              </a:spcAft>
              <a:buClr>
                <a:schemeClr val="dk1"/>
              </a:buClr>
              <a:buSzPts val="2133"/>
              <a:buChar char="»"/>
              <a:defRPr sz="2133"/>
            </a:lvl5pPr>
            <a:lvl6pPr marL="2743200" lvl="5" indent="-364045" algn="l">
              <a:lnSpc>
                <a:spcPct val="100000"/>
              </a:lnSpc>
              <a:spcBef>
                <a:spcPts val="427"/>
              </a:spcBef>
              <a:spcAft>
                <a:spcPts val="0"/>
              </a:spcAft>
              <a:buClr>
                <a:schemeClr val="dk1"/>
              </a:buClr>
              <a:buSzPts val="2133"/>
              <a:buChar char="•"/>
              <a:defRPr sz="2133"/>
            </a:lvl6pPr>
            <a:lvl7pPr marL="3200400" lvl="6" indent="-364045" algn="l">
              <a:lnSpc>
                <a:spcPct val="100000"/>
              </a:lnSpc>
              <a:spcBef>
                <a:spcPts val="427"/>
              </a:spcBef>
              <a:spcAft>
                <a:spcPts val="0"/>
              </a:spcAft>
              <a:buClr>
                <a:schemeClr val="dk1"/>
              </a:buClr>
              <a:buSzPts val="2133"/>
              <a:buChar char="•"/>
              <a:defRPr sz="2133"/>
            </a:lvl7pPr>
            <a:lvl8pPr marL="3657600" lvl="7" indent="-364045" algn="l">
              <a:lnSpc>
                <a:spcPct val="100000"/>
              </a:lnSpc>
              <a:spcBef>
                <a:spcPts val="427"/>
              </a:spcBef>
              <a:spcAft>
                <a:spcPts val="0"/>
              </a:spcAft>
              <a:buClr>
                <a:schemeClr val="dk1"/>
              </a:buClr>
              <a:buSzPts val="2133"/>
              <a:buChar char="•"/>
              <a:defRPr sz="2133"/>
            </a:lvl8pPr>
            <a:lvl9pPr marL="4114800" lvl="8" indent="-364045" algn="l">
              <a:lnSpc>
                <a:spcPct val="100000"/>
              </a:lnSpc>
              <a:spcBef>
                <a:spcPts val="427"/>
              </a:spcBef>
              <a:spcAft>
                <a:spcPts val="0"/>
              </a:spcAft>
              <a:buClr>
                <a:schemeClr val="dk1"/>
              </a:buClr>
              <a:buSzPts val="2133"/>
              <a:buChar char="•"/>
              <a:defRPr sz="2133"/>
            </a:lvl9pPr>
          </a:lstStyle>
          <a:p>
            <a:endParaRPr/>
          </a:p>
        </p:txBody>
      </p:sp>
      <p:sp>
        <p:nvSpPr>
          <p:cNvPr id="50" name="Google Shape;50;p7"/>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3" y="273049"/>
            <a:ext cx="4011084" cy="116205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667"/>
              <a:buFont typeface="Calibri"/>
              <a:buNone/>
              <a:defRPr sz="2667"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54"/>
            <a:ext cx="6815667" cy="5853113"/>
          </a:xfrm>
          <a:prstGeom prst="rect">
            <a:avLst/>
          </a:prstGeom>
          <a:noFill/>
          <a:ln>
            <a:noFill/>
          </a:ln>
        </p:spPr>
        <p:txBody>
          <a:bodyPr spcFirstLastPara="1" wrap="square" lIns="91425" tIns="45700" rIns="91425" bIns="45700" anchor="t" anchorCtr="0">
            <a:normAutofit/>
          </a:bodyPr>
          <a:lstStyle>
            <a:lvl1pPr marL="457200" lvl="0" indent="-499554" algn="l">
              <a:lnSpc>
                <a:spcPct val="100000"/>
              </a:lnSpc>
              <a:spcBef>
                <a:spcPts val="853"/>
              </a:spcBef>
              <a:spcAft>
                <a:spcPts val="0"/>
              </a:spcAft>
              <a:buClr>
                <a:schemeClr val="dk1"/>
              </a:buClr>
              <a:buSzPts val="4267"/>
              <a:buChar char="•"/>
              <a:defRPr sz="4267"/>
            </a:lvl1pPr>
            <a:lvl2pPr marL="914400" lvl="1" indent="-465645" algn="l">
              <a:lnSpc>
                <a:spcPct val="100000"/>
              </a:lnSpc>
              <a:spcBef>
                <a:spcPts val="747"/>
              </a:spcBef>
              <a:spcAft>
                <a:spcPts val="0"/>
              </a:spcAft>
              <a:buClr>
                <a:schemeClr val="dk1"/>
              </a:buClr>
              <a:buSzPts val="3733"/>
              <a:buChar char="–"/>
              <a:defRPr sz="3733"/>
            </a:lvl2pPr>
            <a:lvl3pPr marL="1371600" lvl="2" indent="-431800" algn="l">
              <a:lnSpc>
                <a:spcPct val="100000"/>
              </a:lnSpc>
              <a:spcBef>
                <a:spcPts val="640"/>
              </a:spcBef>
              <a:spcAft>
                <a:spcPts val="0"/>
              </a:spcAft>
              <a:buClr>
                <a:schemeClr val="dk1"/>
              </a:buClr>
              <a:buSzPts val="3200"/>
              <a:buChar char="•"/>
              <a:defRPr sz="3200"/>
            </a:lvl3pPr>
            <a:lvl4pPr marL="1828800" lvl="3" indent="-397954" algn="l">
              <a:lnSpc>
                <a:spcPct val="100000"/>
              </a:lnSpc>
              <a:spcBef>
                <a:spcPts val="533"/>
              </a:spcBef>
              <a:spcAft>
                <a:spcPts val="0"/>
              </a:spcAft>
              <a:buClr>
                <a:schemeClr val="dk1"/>
              </a:buClr>
              <a:buSzPts val="2667"/>
              <a:buChar char="–"/>
              <a:defRPr sz="2667"/>
            </a:lvl4pPr>
            <a:lvl5pPr marL="2286000" lvl="4" indent="-397954" algn="l">
              <a:lnSpc>
                <a:spcPct val="100000"/>
              </a:lnSpc>
              <a:spcBef>
                <a:spcPts val="533"/>
              </a:spcBef>
              <a:spcAft>
                <a:spcPts val="0"/>
              </a:spcAft>
              <a:buClr>
                <a:schemeClr val="dk1"/>
              </a:buClr>
              <a:buSzPts val="2667"/>
              <a:buChar char="»"/>
              <a:defRPr sz="2667"/>
            </a:lvl5pPr>
            <a:lvl6pPr marL="2743200" lvl="5" indent="-397954" algn="l">
              <a:lnSpc>
                <a:spcPct val="100000"/>
              </a:lnSpc>
              <a:spcBef>
                <a:spcPts val="533"/>
              </a:spcBef>
              <a:spcAft>
                <a:spcPts val="0"/>
              </a:spcAft>
              <a:buClr>
                <a:schemeClr val="dk1"/>
              </a:buClr>
              <a:buSzPts val="2667"/>
              <a:buChar char="•"/>
              <a:defRPr sz="2667"/>
            </a:lvl6pPr>
            <a:lvl7pPr marL="3200400" lvl="6" indent="-397954" algn="l">
              <a:lnSpc>
                <a:spcPct val="100000"/>
              </a:lnSpc>
              <a:spcBef>
                <a:spcPts val="533"/>
              </a:spcBef>
              <a:spcAft>
                <a:spcPts val="0"/>
              </a:spcAft>
              <a:buClr>
                <a:schemeClr val="dk1"/>
              </a:buClr>
              <a:buSzPts val="2667"/>
              <a:buChar char="•"/>
              <a:defRPr sz="2667"/>
            </a:lvl7pPr>
            <a:lvl8pPr marL="3657600" lvl="7" indent="-397954" algn="l">
              <a:lnSpc>
                <a:spcPct val="100000"/>
              </a:lnSpc>
              <a:spcBef>
                <a:spcPts val="533"/>
              </a:spcBef>
              <a:spcAft>
                <a:spcPts val="0"/>
              </a:spcAft>
              <a:buClr>
                <a:schemeClr val="dk1"/>
              </a:buClr>
              <a:buSzPts val="2667"/>
              <a:buChar char="•"/>
              <a:defRPr sz="2667"/>
            </a:lvl8pPr>
            <a:lvl9pPr marL="4114800" lvl="8" indent="-397954" algn="l">
              <a:lnSpc>
                <a:spcPct val="100000"/>
              </a:lnSpc>
              <a:spcBef>
                <a:spcPts val="533"/>
              </a:spcBef>
              <a:spcAft>
                <a:spcPts val="0"/>
              </a:spcAft>
              <a:buClr>
                <a:schemeClr val="dk1"/>
              </a:buClr>
              <a:buSzPts val="2667"/>
              <a:buChar char="•"/>
              <a:defRPr sz="2667"/>
            </a:lvl9pPr>
          </a:lstStyle>
          <a:p>
            <a:endParaRPr/>
          </a:p>
        </p:txBody>
      </p:sp>
      <p:sp>
        <p:nvSpPr>
          <p:cNvPr id="61" name="Google Shape;61;p9"/>
          <p:cNvSpPr txBox="1">
            <a:spLocks noGrp="1"/>
          </p:cNvSpPr>
          <p:nvPr>
            <p:ph type="body" idx="2"/>
          </p:nvPr>
        </p:nvSpPr>
        <p:spPr>
          <a:xfrm>
            <a:off x="609603"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73"/>
              </a:spcBef>
              <a:spcAft>
                <a:spcPts val="0"/>
              </a:spcAft>
              <a:buClr>
                <a:schemeClr val="dk1"/>
              </a:buClr>
              <a:buSzPts val="1867"/>
              <a:buNone/>
              <a:defRPr sz="1867"/>
            </a:lvl1pPr>
            <a:lvl2pPr marL="914400" lvl="1" indent="-228600" algn="l">
              <a:lnSpc>
                <a:spcPct val="100000"/>
              </a:lnSpc>
              <a:spcBef>
                <a:spcPts val="320"/>
              </a:spcBef>
              <a:spcAft>
                <a:spcPts val="0"/>
              </a:spcAft>
              <a:buClr>
                <a:schemeClr val="dk1"/>
              </a:buClr>
              <a:buSzPts val="1600"/>
              <a:buNone/>
              <a:defRPr sz="1600"/>
            </a:lvl2pPr>
            <a:lvl3pPr marL="1371600" lvl="2" indent="-228600" algn="l">
              <a:lnSpc>
                <a:spcPct val="100000"/>
              </a:lnSpc>
              <a:spcBef>
                <a:spcPts val="267"/>
              </a:spcBef>
              <a:spcAft>
                <a:spcPts val="0"/>
              </a:spcAft>
              <a:buClr>
                <a:schemeClr val="dk1"/>
              </a:buClr>
              <a:buSzPts val="1333"/>
              <a:buNone/>
              <a:defRPr sz="1333"/>
            </a:lvl3pPr>
            <a:lvl4pPr marL="1828800" lvl="3" indent="-228600" algn="l">
              <a:lnSpc>
                <a:spcPct val="100000"/>
              </a:lnSpc>
              <a:spcBef>
                <a:spcPts val="240"/>
              </a:spcBef>
              <a:spcAft>
                <a:spcPts val="0"/>
              </a:spcAft>
              <a:buClr>
                <a:schemeClr val="dk1"/>
              </a:buClr>
              <a:buSzPts val="1200"/>
              <a:buNone/>
              <a:defRPr sz="1200"/>
            </a:lvl4pPr>
            <a:lvl5pPr marL="2286000" lvl="4" indent="-228600" algn="l">
              <a:lnSpc>
                <a:spcPct val="100000"/>
              </a:lnSpc>
              <a:spcBef>
                <a:spcPts val="240"/>
              </a:spcBef>
              <a:spcAft>
                <a:spcPts val="0"/>
              </a:spcAft>
              <a:buClr>
                <a:schemeClr val="dk1"/>
              </a:buClr>
              <a:buSzPts val="1200"/>
              <a:buNone/>
              <a:defRPr sz="1200"/>
            </a:lvl5pPr>
            <a:lvl6pPr marL="2743200" lvl="5" indent="-228600" algn="l">
              <a:lnSpc>
                <a:spcPct val="100000"/>
              </a:lnSpc>
              <a:spcBef>
                <a:spcPts val="240"/>
              </a:spcBef>
              <a:spcAft>
                <a:spcPts val="0"/>
              </a:spcAft>
              <a:buClr>
                <a:schemeClr val="dk1"/>
              </a:buClr>
              <a:buSzPts val="1200"/>
              <a:buNone/>
              <a:defRPr sz="1200"/>
            </a:lvl6pPr>
            <a:lvl7pPr marL="3200400" lvl="6" indent="-228600" algn="l">
              <a:lnSpc>
                <a:spcPct val="100000"/>
              </a:lnSpc>
              <a:spcBef>
                <a:spcPts val="240"/>
              </a:spcBef>
              <a:spcAft>
                <a:spcPts val="0"/>
              </a:spcAft>
              <a:buClr>
                <a:schemeClr val="dk1"/>
              </a:buClr>
              <a:buSzPts val="1200"/>
              <a:buNone/>
              <a:defRPr sz="1200"/>
            </a:lvl7pPr>
            <a:lvl8pPr marL="3657600" lvl="7" indent="-228600" algn="l">
              <a:lnSpc>
                <a:spcPct val="100000"/>
              </a:lnSpc>
              <a:spcBef>
                <a:spcPts val="240"/>
              </a:spcBef>
              <a:spcAft>
                <a:spcPts val="0"/>
              </a:spcAft>
              <a:buClr>
                <a:schemeClr val="dk1"/>
              </a:buClr>
              <a:buSzPts val="1200"/>
              <a:buNone/>
              <a:defRPr sz="1200"/>
            </a:lvl8pPr>
            <a:lvl9pPr marL="4114800" lvl="8" indent="-228600" algn="l">
              <a:lnSpc>
                <a:spcPct val="100000"/>
              </a:lnSpc>
              <a:spcBef>
                <a:spcPts val="240"/>
              </a:spcBef>
              <a:spcAft>
                <a:spcPts val="0"/>
              </a:spcAft>
              <a:buClr>
                <a:schemeClr val="dk1"/>
              </a:buClr>
              <a:buSzPts val="1200"/>
              <a:buNone/>
              <a:defRPr sz="1200"/>
            </a:lvl9pPr>
          </a:lstStyle>
          <a:p>
            <a:endParaRPr/>
          </a:p>
        </p:txBody>
      </p:sp>
      <p:sp>
        <p:nvSpPr>
          <p:cNvPr id="62" name="Google Shape;62;p9"/>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1"/>
            <a:ext cx="7315200" cy="56673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667"/>
              <a:buFont typeface="Calibri"/>
              <a:buNone/>
              <a:defRPr sz="2667"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41"/>
            <a:ext cx="7315200" cy="8048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73"/>
              </a:spcBef>
              <a:spcAft>
                <a:spcPts val="0"/>
              </a:spcAft>
              <a:buClr>
                <a:schemeClr val="dk1"/>
              </a:buClr>
              <a:buSzPts val="1867"/>
              <a:buNone/>
              <a:defRPr sz="1867"/>
            </a:lvl1pPr>
            <a:lvl2pPr marL="914400" lvl="1" indent="-228600" algn="l">
              <a:lnSpc>
                <a:spcPct val="100000"/>
              </a:lnSpc>
              <a:spcBef>
                <a:spcPts val="320"/>
              </a:spcBef>
              <a:spcAft>
                <a:spcPts val="0"/>
              </a:spcAft>
              <a:buClr>
                <a:schemeClr val="dk1"/>
              </a:buClr>
              <a:buSzPts val="1600"/>
              <a:buNone/>
              <a:defRPr sz="1600"/>
            </a:lvl2pPr>
            <a:lvl3pPr marL="1371600" lvl="2" indent="-228600" algn="l">
              <a:lnSpc>
                <a:spcPct val="100000"/>
              </a:lnSpc>
              <a:spcBef>
                <a:spcPts val="267"/>
              </a:spcBef>
              <a:spcAft>
                <a:spcPts val="0"/>
              </a:spcAft>
              <a:buClr>
                <a:schemeClr val="dk1"/>
              </a:buClr>
              <a:buSzPts val="1333"/>
              <a:buNone/>
              <a:defRPr sz="1333"/>
            </a:lvl3pPr>
            <a:lvl4pPr marL="1828800" lvl="3" indent="-228600" algn="l">
              <a:lnSpc>
                <a:spcPct val="100000"/>
              </a:lnSpc>
              <a:spcBef>
                <a:spcPts val="240"/>
              </a:spcBef>
              <a:spcAft>
                <a:spcPts val="0"/>
              </a:spcAft>
              <a:buClr>
                <a:schemeClr val="dk1"/>
              </a:buClr>
              <a:buSzPts val="1200"/>
              <a:buNone/>
              <a:defRPr sz="1200"/>
            </a:lvl4pPr>
            <a:lvl5pPr marL="2286000" lvl="4" indent="-228600" algn="l">
              <a:lnSpc>
                <a:spcPct val="100000"/>
              </a:lnSpc>
              <a:spcBef>
                <a:spcPts val="240"/>
              </a:spcBef>
              <a:spcAft>
                <a:spcPts val="0"/>
              </a:spcAft>
              <a:buClr>
                <a:schemeClr val="dk1"/>
              </a:buClr>
              <a:buSzPts val="1200"/>
              <a:buNone/>
              <a:defRPr sz="1200"/>
            </a:lvl5pPr>
            <a:lvl6pPr marL="2743200" lvl="5" indent="-228600" algn="l">
              <a:lnSpc>
                <a:spcPct val="100000"/>
              </a:lnSpc>
              <a:spcBef>
                <a:spcPts val="240"/>
              </a:spcBef>
              <a:spcAft>
                <a:spcPts val="0"/>
              </a:spcAft>
              <a:buClr>
                <a:schemeClr val="dk1"/>
              </a:buClr>
              <a:buSzPts val="1200"/>
              <a:buNone/>
              <a:defRPr sz="1200"/>
            </a:lvl6pPr>
            <a:lvl7pPr marL="3200400" lvl="6" indent="-228600" algn="l">
              <a:lnSpc>
                <a:spcPct val="100000"/>
              </a:lnSpc>
              <a:spcBef>
                <a:spcPts val="240"/>
              </a:spcBef>
              <a:spcAft>
                <a:spcPts val="0"/>
              </a:spcAft>
              <a:buClr>
                <a:schemeClr val="dk1"/>
              </a:buClr>
              <a:buSzPts val="1200"/>
              <a:buNone/>
              <a:defRPr sz="1200"/>
            </a:lvl7pPr>
            <a:lvl8pPr marL="3657600" lvl="7" indent="-228600" algn="l">
              <a:lnSpc>
                <a:spcPct val="100000"/>
              </a:lnSpc>
              <a:spcBef>
                <a:spcPts val="240"/>
              </a:spcBef>
              <a:spcAft>
                <a:spcPts val="0"/>
              </a:spcAft>
              <a:buClr>
                <a:schemeClr val="dk1"/>
              </a:buClr>
              <a:buSzPts val="1200"/>
              <a:buNone/>
              <a:defRPr sz="1200"/>
            </a:lvl8pPr>
            <a:lvl9pPr marL="4114800" lvl="8" indent="-228600" algn="l">
              <a:lnSpc>
                <a:spcPct val="100000"/>
              </a:lnSpc>
              <a:spcBef>
                <a:spcPts val="240"/>
              </a:spcBef>
              <a:spcAft>
                <a:spcPts val="0"/>
              </a:spcAft>
              <a:buClr>
                <a:schemeClr val="dk1"/>
              </a:buClr>
              <a:buSzPts val="1200"/>
              <a:buNone/>
              <a:defRPr sz="1200"/>
            </a:lvl9pPr>
          </a:lstStyle>
          <a:p>
            <a:endParaRPr/>
          </a:p>
        </p:txBody>
      </p:sp>
      <p:sp>
        <p:nvSpPr>
          <p:cNvPr id="69" name="Google Shape;69;p10"/>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5867"/>
              <a:buFont typeface="Calibri"/>
              <a:buNone/>
              <a:defRPr sz="5867"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99554" algn="l" rtl="0">
              <a:lnSpc>
                <a:spcPct val="100000"/>
              </a:lnSpc>
              <a:spcBef>
                <a:spcPts val="853"/>
              </a:spcBef>
              <a:spcAft>
                <a:spcPts val="0"/>
              </a:spcAft>
              <a:buClr>
                <a:schemeClr val="dk1"/>
              </a:buClr>
              <a:buSzPts val="4267"/>
              <a:buFont typeface="Arial"/>
              <a:buChar char="•"/>
              <a:defRPr sz="4267" b="0" i="0" u="none" strike="noStrike" cap="none">
                <a:solidFill>
                  <a:schemeClr val="dk1"/>
                </a:solidFill>
                <a:latin typeface="Calibri"/>
                <a:ea typeface="Calibri"/>
                <a:cs typeface="Calibri"/>
                <a:sym typeface="Calibri"/>
              </a:defRPr>
            </a:lvl1pPr>
            <a:lvl2pPr marL="914400" marR="0" lvl="1" indent="-465645" algn="l" rtl="0">
              <a:lnSpc>
                <a:spcPct val="100000"/>
              </a:lnSpc>
              <a:spcBef>
                <a:spcPts val="747"/>
              </a:spcBef>
              <a:spcAft>
                <a:spcPts val="0"/>
              </a:spcAft>
              <a:buClr>
                <a:schemeClr val="dk1"/>
              </a:buClr>
              <a:buSzPts val="3733"/>
              <a:buFont typeface="Arial"/>
              <a:buChar char="–"/>
              <a:defRPr sz="3733" b="0" i="0" u="none" strike="noStrike" cap="none">
                <a:solidFill>
                  <a:schemeClr val="dk1"/>
                </a:solidFill>
                <a:latin typeface="Calibri"/>
                <a:ea typeface="Calibri"/>
                <a:cs typeface="Calibri"/>
                <a:sym typeface="Calibri"/>
              </a:defRPr>
            </a:lvl2pPr>
            <a:lvl3pPr marL="1371600" marR="0" lvl="2"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3pPr>
            <a:lvl4pPr marL="1828800" marR="0" lvl="3"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4pPr>
            <a:lvl5pPr marL="2286000" marR="0" lvl="4"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5pPr>
            <a:lvl6pPr marL="2743200" marR="0" lvl="5"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lnSpc>
                <a:spcPct val="100000"/>
              </a:lnSpc>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2"/>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165600" y="6356352"/>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37600" y="6356352"/>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0" y="-220342"/>
            <a:ext cx="12192000" cy="6775374"/>
            <a:chOff x="0" y="-220342"/>
            <a:chExt cx="12192000" cy="6775374"/>
          </a:xfrm>
        </p:grpSpPr>
        <p:pic>
          <p:nvPicPr>
            <p:cNvPr id="90" name="Google Shape;90;p13"/>
            <p:cNvPicPr preferRelativeResize="0"/>
            <p:nvPr/>
          </p:nvPicPr>
          <p:blipFill rotWithShape="1">
            <a:blip r:embed="rId3">
              <a:alphaModFix/>
            </a:blip>
            <a:srcRect/>
            <a:stretch/>
          </p:blipFill>
          <p:spPr>
            <a:xfrm>
              <a:off x="0" y="-220342"/>
              <a:ext cx="12192000" cy="6775374"/>
            </a:xfrm>
            <a:prstGeom prst="rect">
              <a:avLst/>
            </a:prstGeom>
            <a:noFill/>
            <a:ln>
              <a:noFill/>
            </a:ln>
          </p:spPr>
        </p:pic>
        <p:pic>
          <p:nvPicPr>
            <p:cNvPr id="91" name="Google Shape;91;p13"/>
            <p:cNvPicPr preferRelativeResize="0"/>
            <p:nvPr/>
          </p:nvPicPr>
          <p:blipFill rotWithShape="1">
            <a:blip r:embed="rId4">
              <a:alphaModFix/>
            </a:blip>
            <a:srcRect/>
            <a:stretch/>
          </p:blipFill>
          <p:spPr>
            <a:xfrm>
              <a:off x="1279419" y="309297"/>
              <a:ext cx="6764287" cy="1442385"/>
            </a:xfrm>
            <a:prstGeom prst="rect">
              <a:avLst/>
            </a:prstGeom>
            <a:noFill/>
            <a:ln>
              <a:noFill/>
            </a:ln>
          </p:spPr>
        </p:pic>
      </p:grpSp>
      <p:pic>
        <p:nvPicPr>
          <p:cNvPr id="92" name="Google Shape;92;p13" descr="A logo with blue dots and yellow text&#10;&#10;Description automatically generated"/>
          <p:cNvPicPr preferRelativeResize="0"/>
          <p:nvPr/>
        </p:nvPicPr>
        <p:blipFill rotWithShape="1">
          <a:blip r:embed="rId5">
            <a:alphaModFix/>
          </a:blip>
          <a:srcRect l="16518" t="5192" r="13657" b="9410"/>
          <a:stretch/>
        </p:blipFill>
        <p:spPr>
          <a:xfrm>
            <a:off x="10370878" y="3950328"/>
            <a:ext cx="1821122" cy="2124168"/>
          </a:xfrm>
          <a:prstGeom prst="rect">
            <a:avLst/>
          </a:prstGeom>
          <a:noFill/>
          <a:ln>
            <a:noFill/>
          </a:ln>
        </p:spPr>
      </p:pic>
      <p:sp>
        <p:nvSpPr>
          <p:cNvPr id="93" name="Google Shape;93;p13"/>
          <p:cNvSpPr txBox="1"/>
          <p:nvPr/>
        </p:nvSpPr>
        <p:spPr>
          <a:xfrm>
            <a:off x="147483" y="3590249"/>
            <a:ext cx="3490451" cy="1975885"/>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2400"/>
              <a:buFont typeface="Arial"/>
              <a:buNone/>
            </a:pPr>
            <a:r>
              <a:rPr lang="en-US" sz="2400" dirty="0" err="1">
                <a:solidFill>
                  <a:srgbClr val="1C1952"/>
                </a:solidFill>
                <a:latin typeface="Tahoma"/>
                <a:ea typeface="Tahoma"/>
                <a:cs typeface="Tahoma"/>
                <a:sym typeface="Tahoma"/>
              </a:rPr>
              <a:t>Ubaub</a:t>
            </a:r>
            <a:r>
              <a:rPr lang="en-US" sz="2400" dirty="0">
                <a:solidFill>
                  <a:srgbClr val="1C1952"/>
                </a:solidFill>
                <a:latin typeface="Tahoma"/>
                <a:ea typeface="Tahoma"/>
                <a:cs typeface="Tahoma"/>
                <a:sym typeface="Tahoma"/>
              </a:rPr>
              <a:t>, </a:t>
            </a:r>
            <a:r>
              <a:rPr lang="en-US" sz="2400" dirty="0" err="1">
                <a:solidFill>
                  <a:srgbClr val="1C1952"/>
                </a:solidFill>
                <a:latin typeface="Tahoma"/>
                <a:ea typeface="Tahoma"/>
                <a:cs typeface="Tahoma"/>
                <a:sym typeface="Tahoma"/>
              </a:rPr>
              <a:t>Edilmar</a:t>
            </a:r>
            <a:r>
              <a:rPr lang="en-US" sz="2400" dirty="0">
                <a:solidFill>
                  <a:srgbClr val="1C1952"/>
                </a:solidFill>
                <a:latin typeface="Tahoma"/>
                <a:ea typeface="Tahoma"/>
                <a:cs typeface="Tahoma"/>
                <a:sym typeface="Tahoma"/>
              </a:rPr>
              <a:t> B.</a:t>
            </a:r>
          </a:p>
          <a:p>
            <a:pPr marL="0" marR="0" lvl="0" indent="0" algn="l" rtl="0">
              <a:lnSpc>
                <a:spcPct val="85000"/>
              </a:lnSpc>
              <a:spcBef>
                <a:spcPts val="0"/>
              </a:spcBef>
              <a:spcAft>
                <a:spcPts val="0"/>
              </a:spcAft>
              <a:buClr>
                <a:srgbClr val="000000"/>
              </a:buClr>
              <a:buSzPts val="2400"/>
              <a:buFont typeface="Arial"/>
              <a:buNone/>
            </a:pPr>
            <a:r>
              <a:rPr lang="en-US" sz="2400" dirty="0" err="1">
                <a:solidFill>
                  <a:srgbClr val="1C1952"/>
                </a:solidFill>
                <a:latin typeface="Tahoma"/>
                <a:ea typeface="Tahoma"/>
                <a:cs typeface="Tahoma"/>
                <a:sym typeface="Tahoma"/>
              </a:rPr>
              <a:t>Galanque</a:t>
            </a:r>
            <a:r>
              <a:rPr lang="en-US" sz="2400" dirty="0">
                <a:solidFill>
                  <a:srgbClr val="1C1952"/>
                </a:solidFill>
                <a:latin typeface="Tahoma"/>
                <a:ea typeface="Tahoma"/>
                <a:cs typeface="Tahoma"/>
                <a:sym typeface="Tahoma"/>
              </a:rPr>
              <a:t>, Jean Ira</a:t>
            </a:r>
          </a:p>
          <a:p>
            <a:pPr>
              <a:lnSpc>
                <a:spcPct val="85000"/>
              </a:lnSpc>
              <a:buSzPts val="2400"/>
            </a:pPr>
            <a:r>
              <a:rPr lang="en-PH" sz="2400" kern="100" dirty="0" err="1">
                <a:solidFill>
                  <a:srgbClr val="1C1952"/>
                </a:solidFill>
                <a:effectLst/>
                <a:latin typeface="Tahoma" panose="020B0604030504040204" pitchFamily="34" charset="0"/>
                <a:ea typeface="Tahoma" panose="020B0604030504040204" pitchFamily="34" charset="0"/>
              </a:rPr>
              <a:t>Sabuero</a:t>
            </a:r>
            <a:r>
              <a:rPr lang="en-PH" sz="2400" kern="100" dirty="0">
                <a:solidFill>
                  <a:srgbClr val="1C1952"/>
                </a:solidFill>
                <a:effectLst/>
                <a:latin typeface="Tahoma" panose="020B0604030504040204" pitchFamily="34" charset="0"/>
                <a:ea typeface="Tahoma" panose="020B0604030504040204" pitchFamily="34" charset="0"/>
              </a:rPr>
              <a:t>, </a:t>
            </a:r>
            <a:r>
              <a:rPr lang="en-PH" sz="2400" kern="100" dirty="0" err="1">
                <a:solidFill>
                  <a:srgbClr val="1C1952"/>
                </a:solidFill>
                <a:effectLst/>
                <a:latin typeface="Tahoma" panose="020B0604030504040204" pitchFamily="34" charset="0"/>
                <a:ea typeface="Tahoma" panose="020B0604030504040204" pitchFamily="34" charset="0"/>
              </a:rPr>
              <a:t>Kerah</a:t>
            </a:r>
            <a:r>
              <a:rPr lang="en-PH" sz="2400" kern="100" dirty="0">
                <a:solidFill>
                  <a:srgbClr val="1C1952"/>
                </a:solidFill>
                <a:effectLst/>
                <a:latin typeface="Tahoma" panose="020B0604030504040204" pitchFamily="34" charset="0"/>
                <a:ea typeface="Tahoma" panose="020B0604030504040204" pitchFamily="34" charset="0"/>
              </a:rPr>
              <a:t> </a:t>
            </a:r>
          </a:p>
          <a:p>
            <a:pPr>
              <a:lnSpc>
                <a:spcPct val="85000"/>
              </a:lnSpc>
              <a:buSzPts val="2400"/>
            </a:pPr>
            <a:r>
              <a:rPr lang="en-PH" sz="2400" kern="100" dirty="0" err="1">
                <a:solidFill>
                  <a:srgbClr val="1C1952"/>
                </a:solidFill>
                <a:effectLst/>
                <a:latin typeface="Tahoma" panose="020B0604030504040204" pitchFamily="34" charset="0"/>
                <a:ea typeface="Tahoma" panose="020B0604030504040204" pitchFamily="34" charset="0"/>
              </a:rPr>
              <a:t>Guibone</a:t>
            </a:r>
            <a:r>
              <a:rPr lang="en-PH" sz="2400" kern="100" dirty="0">
                <a:solidFill>
                  <a:srgbClr val="1C1952"/>
                </a:solidFill>
                <a:effectLst/>
                <a:latin typeface="Tahoma" panose="020B0604030504040204" pitchFamily="34" charset="0"/>
                <a:ea typeface="Tahoma" panose="020B0604030504040204" pitchFamily="34" charset="0"/>
              </a:rPr>
              <a:t>, Lady Jean</a:t>
            </a:r>
            <a:endParaRPr lang="en-PH" sz="2400" kern="100" dirty="0">
              <a:solidFill>
                <a:srgbClr val="000000"/>
              </a:solidFill>
              <a:effectLst/>
              <a:latin typeface="Calibri" panose="020F0502020204030204" pitchFamily="34" charset="0"/>
              <a:ea typeface="Calibri" panose="020F0502020204030204" pitchFamily="34" charset="0"/>
            </a:endParaRPr>
          </a:p>
          <a:p>
            <a:pPr>
              <a:lnSpc>
                <a:spcPct val="85000"/>
              </a:lnSpc>
              <a:buSzPts val="2400"/>
            </a:pPr>
            <a:r>
              <a:rPr lang="en-PH" sz="2400" kern="100" dirty="0" err="1">
                <a:solidFill>
                  <a:srgbClr val="1C1952"/>
                </a:solidFill>
                <a:effectLst/>
                <a:latin typeface="Tahoma" panose="020B0604030504040204" pitchFamily="34" charset="0"/>
                <a:ea typeface="Tahoma" panose="020B0604030504040204" pitchFamily="34" charset="0"/>
              </a:rPr>
              <a:t>Guardiario</a:t>
            </a:r>
            <a:r>
              <a:rPr lang="en-PH" sz="2400" kern="100" dirty="0">
                <a:solidFill>
                  <a:srgbClr val="1C1952"/>
                </a:solidFill>
                <a:effectLst/>
                <a:latin typeface="Tahoma" panose="020B0604030504040204" pitchFamily="34" charset="0"/>
                <a:ea typeface="Tahoma" panose="020B0604030504040204" pitchFamily="34" charset="0"/>
              </a:rPr>
              <a:t>, Diane Angel</a:t>
            </a:r>
            <a:endParaRPr lang="en-PH" sz="2400" kern="100" dirty="0">
              <a:solidFill>
                <a:srgbClr val="000000"/>
              </a:solidFill>
              <a:effectLst/>
              <a:latin typeface="Calibri" panose="020F0502020204030204" pitchFamily="34" charset="0"/>
              <a:ea typeface="Calibri" panose="020F0502020204030204" pitchFamily="34" charset="0"/>
            </a:endParaRPr>
          </a:p>
          <a:p>
            <a:pPr marL="0" marR="0" lvl="0" indent="0" algn="l" rtl="0">
              <a:lnSpc>
                <a:spcPct val="85000"/>
              </a:lnSpc>
              <a:spcBef>
                <a:spcPts val="0"/>
              </a:spcBef>
              <a:spcAft>
                <a:spcPts val="0"/>
              </a:spcAft>
              <a:buClr>
                <a:srgbClr val="000000"/>
              </a:buClr>
              <a:buSzPts val="2400"/>
              <a:buFont typeface="Arial"/>
              <a:buNone/>
            </a:pPr>
            <a:endParaRPr sz="2400" dirty="0">
              <a:solidFill>
                <a:srgbClr val="1C1952"/>
              </a:solidFill>
              <a:latin typeface="Tahoma"/>
              <a:ea typeface="Tahoma"/>
              <a:cs typeface="Tahoma"/>
              <a:sym typeface="Tahoma"/>
            </a:endParaRPr>
          </a:p>
        </p:txBody>
      </p:sp>
      <p:sp>
        <p:nvSpPr>
          <p:cNvPr id="2" name="TextBox 1">
            <a:extLst>
              <a:ext uri="{FF2B5EF4-FFF2-40B4-BE49-F238E27FC236}">
                <a16:creationId xmlns:a16="http://schemas.microsoft.com/office/drawing/2014/main" id="{D0472880-BC15-DDD2-64C9-66F61BD03029}"/>
              </a:ext>
            </a:extLst>
          </p:cNvPr>
          <p:cNvSpPr txBox="1"/>
          <p:nvPr/>
        </p:nvSpPr>
        <p:spPr>
          <a:xfrm>
            <a:off x="743531" y="2136338"/>
            <a:ext cx="7836061" cy="1292662"/>
          </a:xfrm>
          <a:prstGeom prst="rect">
            <a:avLst/>
          </a:prstGeom>
          <a:noFill/>
        </p:spPr>
        <p:txBody>
          <a:bodyPr wrap="square" rtlCol="0">
            <a:spAutoFit/>
          </a:bodyPr>
          <a:lstStyle/>
          <a:p>
            <a:pPr algn="ctr"/>
            <a:r>
              <a:rPr lang="en-US" sz="3200" b="1" dirty="0"/>
              <a:t>WORD QUEST: Enhancing Vocabulary through Interactive Gameplay</a:t>
            </a:r>
          </a:p>
          <a:p>
            <a:pPr algn="ctr"/>
            <a:endParaRPr lang="en-P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7" name="Google Shape;157;p21"/>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RECOMMENDATION</a:t>
            </a:r>
            <a:endParaRPr sz="3200" b="0" i="0" u="none" strike="noStrike" cap="none">
              <a:solidFill>
                <a:schemeClr val="lt1"/>
              </a:solidFill>
              <a:latin typeface="Impact"/>
              <a:ea typeface="Impact"/>
              <a:cs typeface="Impact"/>
              <a:sym typeface="Impact"/>
            </a:endParaRPr>
          </a:p>
        </p:txBody>
      </p:sp>
      <p:sp>
        <p:nvSpPr>
          <p:cNvPr id="158" name="Google Shape;158;p21"/>
          <p:cNvSpPr txBox="1"/>
          <p:nvPr/>
        </p:nvSpPr>
        <p:spPr>
          <a:xfrm>
            <a:off x="0" y="1612654"/>
            <a:ext cx="12192000" cy="2511416"/>
          </a:xfrm>
          <a:prstGeom prst="rect">
            <a:avLst/>
          </a:prstGeom>
          <a:noFill/>
          <a:ln>
            <a:noFill/>
          </a:ln>
        </p:spPr>
        <p:txBody>
          <a:bodyPr spcFirstLastPara="1" wrap="square" lIns="91425" tIns="45700" rIns="91425" bIns="45700" anchor="t" anchorCtr="0">
            <a:spAutoFit/>
          </a:bodyPr>
          <a:lstStyle/>
          <a:p>
            <a:pPr algn="just">
              <a:lnSpc>
                <a:spcPct val="115000"/>
              </a:lnSpc>
              <a:spcBef>
                <a:spcPts val="1200"/>
              </a:spcBef>
              <a:buClr>
                <a:schemeClr val="dk1"/>
              </a:buClr>
              <a:buSzPts val="1100"/>
            </a:pPr>
            <a:r>
              <a:rPr lang="en-US" sz="3200" dirty="0">
                <a:effectLst/>
                <a:latin typeface="Times New Roman" panose="02020603050405020304" pitchFamily="18" charset="0"/>
                <a:ea typeface="Roboto" panose="02000000000000000000" pitchFamily="2" charset="0"/>
                <a:cs typeface="Roboto" panose="02000000000000000000" pitchFamily="2" charset="0"/>
              </a:rPr>
              <a:t>To improve gamified e-learning on offline platforms, focus on creating engaging and easy-to-use systems with quality content. Ensure it is accessible to all learners, especially in areas with limited resources, and gather feedback to make regular updates and improvements.</a:t>
            </a:r>
            <a:endParaRPr lang="en-PH" sz="3200" dirty="0">
              <a:effectLst/>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1" name="Google Shape;101;p14"/>
          <p:cNvSpPr txBox="1"/>
          <p:nvPr/>
        </p:nvSpPr>
        <p:spPr>
          <a:xfrm>
            <a:off x="236157" y="264404"/>
            <a:ext cx="56028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INTRODUCTION</a:t>
            </a:r>
            <a:endParaRPr sz="3200" b="0" i="0" u="none" strike="noStrike" cap="none">
              <a:solidFill>
                <a:schemeClr val="lt1"/>
              </a:solidFill>
              <a:latin typeface="Impact"/>
              <a:ea typeface="Impact"/>
              <a:cs typeface="Impact"/>
              <a:sym typeface="Impact"/>
            </a:endParaRPr>
          </a:p>
        </p:txBody>
      </p:sp>
      <p:sp>
        <p:nvSpPr>
          <p:cNvPr id="102" name="Google Shape;102;p14"/>
          <p:cNvSpPr txBox="1"/>
          <p:nvPr/>
        </p:nvSpPr>
        <p:spPr>
          <a:xfrm>
            <a:off x="236156" y="1458410"/>
            <a:ext cx="11708917" cy="4826643"/>
          </a:xfrm>
          <a:prstGeom prst="rect">
            <a:avLst/>
          </a:prstGeom>
          <a:noFill/>
          <a:ln>
            <a:noFill/>
          </a:ln>
        </p:spPr>
        <p:txBody>
          <a:bodyPr spcFirstLastPara="1" wrap="square" lIns="91425" tIns="91425" rIns="91425" bIns="91425" anchor="t" anchorCtr="0">
            <a:noAutofit/>
          </a:bodyPr>
          <a:lstStyle/>
          <a:p>
            <a:pPr algn="just"/>
            <a:r>
              <a:rPr lang="en-PH" sz="3600" kern="100" dirty="0">
                <a:solidFill>
                  <a:srgbClr val="000000"/>
                </a:solidFill>
                <a:effectLst/>
                <a:latin typeface="Calibri" panose="020F0502020204030204" pitchFamily="34" charset="0"/>
                <a:ea typeface="Calibri" panose="020F0502020204030204" pitchFamily="34" charset="0"/>
              </a:rPr>
              <a:t>Gamified e-learning combines the principles of gaming with educational content to create an engaging and interactive </a:t>
            </a:r>
            <a:r>
              <a:rPr lang="en-PH" sz="3600" kern="100" dirty="0" err="1">
                <a:solidFill>
                  <a:srgbClr val="000000"/>
                </a:solidFill>
                <a:effectLst/>
                <a:latin typeface="Calibri" panose="020F0502020204030204" pitchFamily="34" charset="0"/>
                <a:ea typeface="Calibri" panose="020F0502020204030204" pitchFamily="34" charset="0"/>
              </a:rPr>
              <a:t>lear</a:t>
            </a:r>
            <a:r>
              <a:rPr lang="en-PH" sz="3600" kern="100" dirty="0">
                <a:solidFill>
                  <a:srgbClr val="000000"/>
                </a:solidFill>
                <a:effectLst/>
                <a:latin typeface="Calibri" panose="020F0502020204030204" pitchFamily="34" charset="0"/>
                <a:ea typeface="Calibri" panose="020F0502020204030204" pitchFamily="34" charset="0"/>
              </a:rPr>
              <a:t> experience. By using elements that captivate attention and motivate learners, it enhances participation, understanding, an retention. This innovative approach makes learning enjoyable fosters a deeper connection between students and the </a:t>
            </a:r>
            <a:r>
              <a:rPr lang="en-PH" sz="3600" kern="100" dirty="0" err="1">
                <a:solidFill>
                  <a:srgbClr val="000000"/>
                </a:solidFill>
                <a:effectLst/>
                <a:latin typeface="Calibri" panose="020F0502020204030204" pitchFamily="34" charset="0"/>
                <a:ea typeface="Calibri" panose="020F0502020204030204" pitchFamily="34" charset="0"/>
              </a:rPr>
              <a:t>materi</a:t>
            </a:r>
            <a:r>
              <a:rPr lang="en-PH" sz="3600" kern="100" dirty="0">
                <a:solidFill>
                  <a:srgbClr val="000000"/>
                </a:solidFill>
                <a:effectLst/>
                <a:latin typeface="Calibri" panose="020F0502020204030204" pitchFamily="34" charset="0"/>
                <a:ea typeface="Calibri" panose="020F0502020204030204" pitchFamily="34" charset="0"/>
              </a:rPr>
              <a:t> creating a more dynamic educational environment.</a:t>
            </a:r>
          </a:p>
          <a:p>
            <a:pPr marL="0" lvl="0" indent="0" algn="just" rtl="0">
              <a:spcBef>
                <a:spcPts val="0"/>
              </a:spcBef>
              <a:spcAft>
                <a:spcPts val="0"/>
              </a:spcAft>
              <a:buNone/>
            </a:pPr>
            <a:endParaRPr lang="en-PH" sz="1800" b="1"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9" name="Google Shape;109;p15"/>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Objectives</a:t>
            </a:r>
            <a:endParaRPr sz="3200" b="0" i="0" u="none" strike="noStrike" cap="none">
              <a:solidFill>
                <a:schemeClr val="lt1"/>
              </a:solidFill>
              <a:latin typeface="Impact"/>
              <a:ea typeface="Impact"/>
              <a:cs typeface="Impact"/>
              <a:sym typeface="Impact"/>
            </a:endParaRPr>
          </a:p>
        </p:txBody>
      </p:sp>
      <p:sp>
        <p:nvSpPr>
          <p:cNvPr id="110" name="Google Shape;110;p15"/>
          <p:cNvSpPr txBox="1"/>
          <p:nvPr/>
        </p:nvSpPr>
        <p:spPr>
          <a:xfrm>
            <a:off x="236156" y="1051292"/>
            <a:ext cx="11627895" cy="5362409"/>
          </a:xfrm>
          <a:prstGeom prst="rect">
            <a:avLst/>
          </a:prstGeom>
          <a:noFill/>
          <a:ln>
            <a:noFill/>
          </a:ln>
        </p:spPr>
        <p:txBody>
          <a:bodyPr spcFirstLastPara="1" wrap="square" lIns="91425" tIns="91425" rIns="91425" bIns="91425" anchor="t" anchorCtr="0">
            <a:noAutofit/>
          </a:bodyPr>
          <a:lstStyle/>
          <a:p>
            <a:pPr marL="50800" algn="just">
              <a:buClr>
                <a:schemeClr val="dk1"/>
              </a:buClr>
              <a:buSzPts val="2800"/>
            </a:pPr>
            <a:r>
              <a:rPr lang="en-PH" sz="3200" kern="100" dirty="0">
                <a:latin typeface="Calibri" panose="020F0502020204030204" pitchFamily="34" charset="0"/>
                <a:ea typeface="Calibri" panose="020F0502020204030204" pitchFamily="34" charset="0"/>
              </a:rPr>
              <a:t>T</a:t>
            </a:r>
            <a:r>
              <a:rPr lang="en-PH" sz="3200" kern="100" dirty="0">
                <a:solidFill>
                  <a:srgbClr val="000000"/>
                </a:solidFill>
                <a:effectLst/>
                <a:latin typeface="Calibri" panose="020F0502020204030204" pitchFamily="34" charset="0"/>
                <a:ea typeface="Calibri" panose="020F0502020204030204" pitchFamily="34" charset="0"/>
              </a:rPr>
              <a:t>he objective of gamified e-learning is to enhance the learning experience by fostering engagement, motivation, and active participation. It aims to create an interactive environment where learners can develop knowledge and skills effectively while enjoying the process. By integrating game-inspired strategies, this approach seeks to improve knowledge retention, promote continuous learning, and make education more accessible and enjoyable for diverse learners.</a:t>
            </a:r>
          </a:p>
          <a:p>
            <a:pPr marL="50800" lvl="0" algn="just" rtl="0">
              <a:spcBef>
                <a:spcPts val="0"/>
              </a:spcBef>
              <a:spcAft>
                <a:spcPts val="0"/>
              </a:spcAft>
              <a:buClr>
                <a:schemeClr val="dk1"/>
              </a:buClr>
              <a:buSzPts val="2800"/>
            </a:pPr>
            <a:endParaRPr sz="28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7" name="Google Shape;117;p16"/>
          <p:cNvSpPr txBox="1"/>
          <p:nvPr/>
        </p:nvSpPr>
        <p:spPr>
          <a:xfrm>
            <a:off x="236157" y="264404"/>
            <a:ext cx="5602782"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Scope and Delimitation</a:t>
            </a:r>
            <a:endParaRPr sz="3200" b="0" i="0" u="none" strike="noStrike" cap="none">
              <a:solidFill>
                <a:schemeClr val="lt1"/>
              </a:solidFill>
              <a:latin typeface="Impact"/>
              <a:ea typeface="Impact"/>
              <a:cs typeface="Impact"/>
              <a:sym typeface="Impact"/>
            </a:endParaRPr>
          </a:p>
        </p:txBody>
      </p:sp>
      <p:sp>
        <p:nvSpPr>
          <p:cNvPr id="118" name="Google Shape;118;p16"/>
          <p:cNvSpPr txBox="1"/>
          <p:nvPr/>
        </p:nvSpPr>
        <p:spPr>
          <a:xfrm>
            <a:off x="236157" y="775313"/>
            <a:ext cx="11702727" cy="5216287"/>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1200"/>
              </a:spcBef>
              <a:spcAft>
                <a:spcPts val="0"/>
              </a:spcAft>
              <a:buClr>
                <a:schemeClr val="dk1"/>
              </a:buClr>
              <a:buSzPts val="1100"/>
              <a:buFont typeface="Arial"/>
              <a:buNone/>
            </a:pPr>
            <a:r>
              <a:rPr lang="en-PH" sz="4000" b="1" dirty="0">
                <a:solidFill>
                  <a:srgbClr val="000000"/>
                </a:solidFill>
                <a:effectLst/>
                <a:latin typeface="Calibri" panose="020F0502020204030204" pitchFamily="34" charset="0"/>
                <a:ea typeface="Calibri" panose="020F0502020204030204" pitchFamily="34" charset="0"/>
              </a:rPr>
              <a:t>Scope:</a:t>
            </a:r>
          </a:p>
          <a:p>
            <a:pPr marL="0" lvl="0" indent="457200" algn="just" rtl="0">
              <a:lnSpc>
                <a:spcPct val="150000"/>
              </a:lnSpc>
              <a:spcBef>
                <a:spcPts val="1200"/>
              </a:spcBef>
              <a:spcAft>
                <a:spcPts val="0"/>
              </a:spcAft>
              <a:buClr>
                <a:schemeClr val="dk1"/>
              </a:buClr>
              <a:buSzPts val="1100"/>
              <a:buFont typeface="Arial"/>
              <a:buNone/>
            </a:pPr>
            <a:r>
              <a:rPr lang="en-PH" sz="1800" kern="100" dirty="0">
                <a:solidFill>
                  <a:srgbClr val="000000"/>
                </a:solidFill>
                <a:effectLst/>
                <a:latin typeface="Calibri" panose="020F0502020204030204" pitchFamily="34" charset="0"/>
                <a:ea typeface="Calibri" panose="020F0502020204030204" pitchFamily="34" charset="0"/>
              </a:rPr>
              <a:t>Gamified e-learning focuses on integrating game-</a:t>
            </a:r>
            <a:r>
              <a:rPr lang="en-PH" sz="1800" kern="100" baseline="30000" dirty="0">
                <a:solidFill>
                  <a:srgbClr val="1C1952"/>
                </a:solidFill>
                <a:effectLst/>
                <a:latin typeface="Calibri" panose="020F0502020204030204" pitchFamily="34" charset="0"/>
                <a:ea typeface="Calibri" panose="020F0502020204030204" pitchFamily="34" charset="0"/>
              </a:rPr>
              <a:t>• </a:t>
            </a:r>
            <a:r>
              <a:rPr lang="en-PH" sz="1800" kern="100" dirty="0">
                <a:solidFill>
                  <a:srgbClr val="000000"/>
                </a:solidFill>
                <a:effectLst/>
                <a:latin typeface="Calibri" panose="020F0502020204030204" pitchFamily="34" charset="0"/>
                <a:ea typeface="Calibri" panose="020F0502020204030204" pitchFamily="34" charset="0"/>
              </a:rPr>
              <a:t>like elements into digital educational platforms to enhance learner engagement, motivation, and knowledge retention. It is applicable to various fields, including academic institutions, corporate training, and personal development. </a:t>
            </a:r>
          </a:p>
          <a:p>
            <a:pPr marL="85725">
              <a:lnSpc>
                <a:spcPct val="107000"/>
              </a:lnSpc>
              <a:spcAft>
                <a:spcPts val="185"/>
              </a:spcAft>
            </a:pPr>
            <a:r>
              <a:rPr lang="en-PH" sz="3200" b="1" kern="100" dirty="0">
                <a:latin typeface="Calibri" panose="020F0502020204030204" pitchFamily="34" charset="0"/>
                <a:ea typeface="Calibri" panose="020F0502020204030204" pitchFamily="34" charset="0"/>
              </a:rPr>
              <a:t>   </a:t>
            </a:r>
            <a:r>
              <a:rPr lang="en-PH" sz="3200" b="1" kern="100" dirty="0">
                <a:solidFill>
                  <a:srgbClr val="000000"/>
                </a:solidFill>
                <a:effectLst/>
                <a:latin typeface="Calibri" panose="020F0502020204030204" pitchFamily="34" charset="0"/>
                <a:ea typeface="Calibri" panose="020F0502020204030204" pitchFamily="34" charset="0"/>
              </a:rPr>
              <a:t>Delimitation</a:t>
            </a:r>
            <a:r>
              <a:rPr lang="en-PH" sz="3200" kern="100" dirty="0">
                <a:solidFill>
                  <a:srgbClr val="000000"/>
                </a:solidFill>
                <a:effectLst/>
                <a:latin typeface="Calibri" panose="020F0502020204030204" pitchFamily="34" charset="0"/>
                <a:ea typeface="Calibri" panose="020F0502020204030204" pitchFamily="34" charset="0"/>
              </a:rPr>
              <a:t>:</a:t>
            </a:r>
          </a:p>
          <a:p>
            <a:pPr marL="85725" algn="just">
              <a:lnSpc>
                <a:spcPct val="107000"/>
              </a:lnSpc>
              <a:spcAft>
                <a:spcPts val="185"/>
              </a:spcAft>
            </a:pPr>
            <a:r>
              <a:rPr lang="en-PH" sz="1800" dirty="0">
                <a:latin typeface="Calibri" panose="020F0502020204030204" pitchFamily="34" charset="0"/>
                <a:ea typeface="Calibri" panose="020F0502020204030204" pitchFamily="34" charset="0"/>
              </a:rPr>
              <a:t>       </a:t>
            </a:r>
            <a:r>
              <a:rPr lang="en-PH" sz="1800" dirty="0">
                <a:solidFill>
                  <a:srgbClr val="000000"/>
                </a:solidFill>
                <a:effectLst/>
                <a:latin typeface="Calibri" panose="020F0502020204030204" pitchFamily="34" charset="0"/>
                <a:ea typeface="Calibri" panose="020F0502020204030204" pitchFamily="34" charset="0"/>
              </a:rPr>
              <a:t>The study or implementation of gamified e-learning is limited to offline platforms and may not address challenges requiring real-time updates or online collaboration. It relies on preinstalled software or localized systems, which may </a:t>
            </a:r>
          </a:p>
          <a:p>
            <a:pPr marL="85725" algn="just">
              <a:lnSpc>
                <a:spcPct val="107000"/>
              </a:lnSpc>
              <a:spcAft>
                <a:spcPts val="185"/>
              </a:spcAft>
            </a:pPr>
            <a:r>
              <a:rPr lang="en-PH" sz="1800" dirty="0">
                <a:solidFill>
                  <a:srgbClr val="000000"/>
                </a:solidFill>
                <a:effectLst/>
                <a:latin typeface="Calibri" panose="020F0502020204030204" pitchFamily="34" charset="0"/>
                <a:ea typeface="Calibri" panose="020F0502020204030204" pitchFamily="34" charset="0"/>
              </a:rPr>
              <a:t>limit content updates and accessibility for diverse subjects. Additionally, its effectiveness depends on the quality of the   gamified design and the relevance of the content, which may vary across different learner preferences.</a:t>
            </a:r>
            <a:endParaRPr lang="en-PH" sz="1800" kern="1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5" name="Google Shape;125;p17"/>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FLOWCHART</a:t>
            </a:r>
            <a:endParaRPr sz="1400" b="0" i="0" u="none" strike="noStrike" cap="none">
              <a:solidFill>
                <a:srgbClr val="000000"/>
              </a:solidFill>
              <a:latin typeface="Arial"/>
              <a:ea typeface="Arial"/>
              <a:cs typeface="Arial"/>
              <a:sym typeface="Arial"/>
            </a:endParaRPr>
          </a:p>
        </p:txBody>
      </p:sp>
      <p:sp>
        <p:nvSpPr>
          <p:cNvPr id="126" name="Google Shape;126;p17"/>
          <p:cNvSpPr txBox="1"/>
          <p:nvPr/>
        </p:nvSpPr>
        <p:spPr>
          <a:xfrm>
            <a:off x="0" y="1560475"/>
            <a:ext cx="12192000" cy="4823400"/>
          </a:xfrm>
          <a:prstGeom prst="rect">
            <a:avLst/>
          </a:prstGeom>
          <a:noFill/>
          <a:ln>
            <a:noFill/>
          </a:ln>
        </p:spPr>
        <p:txBody>
          <a:bodyPr spcFirstLastPara="1" wrap="square" lIns="91425" tIns="91425" rIns="91425" bIns="91425" anchor="t" anchorCtr="0">
            <a:noAutofit/>
          </a:bodyPr>
          <a:lstStyle/>
          <a:p>
            <a:pPr marL="69850" lvl="0" algn="just" rtl="0">
              <a:lnSpc>
                <a:spcPct val="150000"/>
              </a:lnSpc>
              <a:spcBef>
                <a:spcPts val="1200"/>
              </a:spcBef>
              <a:spcAft>
                <a:spcPts val="0"/>
              </a:spcAft>
              <a:buClr>
                <a:schemeClr val="dk1"/>
              </a:buClr>
              <a:buSzPts val="2500"/>
            </a:pPr>
            <a:endParaRPr sz="2500"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BAC8D1D6-C522-CBC4-251B-746DF0DBA71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3057" y="1039717"/>
            <a:ext cx="6445885" cy="51885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3" name="Google Shape;133;p18"/>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GANTT CHART</a:t>
            </a:r>
            <a:endParaRPr sz="1400" b="0" i="0" u="none" strike="noStrike" cap="none">
              <a:solidFill>
                <a:srgbClr val="000000"/>
              </a:solidFill>
              <a:latin typeface="Arial"/>
              <a:ea typeface="Arial"/>
              <a:cs typeface="Arial"/>
              <a:sym typeface="Arial"/>
            </a:endParaRPr>
          </a:p>
        </p:txBody>
      </p:sp>
      <p:sp>
        <p:nvSpPr>
          <p:cNvPr id="134" name="Google Shape;134;p18"/>
          <p:cNvSpPr txBox="1"/>
          <p:nvPr/>
        </p:nvSpPr>
        <p:spPr>
          <a:xfrm>
            <a:off x="20275" y="1519950"/>
            <a:ext cx="12192000" cy="4924500"/>
          </a:xfrm>
          <a:prstGeom prst="rect">
            <a:avLst/>
          </a:prstGeom>
          <a:noFill/>
          <a:ln>
            <a:noFill/>
          </a:ln>
        </p:spPr>
        <p:txBody>
          <a:bodyPr spcFirstLastPara="1" wrap="square" lIns="91425" tIns="91425" rIns="91425" bIns="91425" anchor="t" anchorCtr="0">
            <a:noAutofit/>
          </a:bodyPr>
          <a:lstStyle/>
          <a:p>
            <a:pPr marL="457200" lvl="0" indent="-412750" algn="just" rtl="0">
              <a:lnSpc>
                <a:spcPct val="150000"/>
              </a:lnSpc>
              <a:spcBef>
                <a:spcPts val="1200"/>
              </a:spcBef>
              <a:spcAft>
                <a:spcPts val="0"/>
              </a:spcAft>
              <a:buClr>
                <a:schemeClr val="dk1"/>
              </a:buClr>
              <a:buSzPts val="2900"/>
              <a:buFont typeface="Times New Roman"/>
              <a:buChar char="●"/>
            </a:pPr>
            <a:endParaRPr lang="en-US" sz="4267" dirty="0">
              <a:solidFill>
                <a:schemeClr val="dk1"/>
              </a:solidFill>
              <a:latin typeface="Calibri"/>
              <a:ea typeface="Calibri"/>
              <a:cs typeface="Calibri"/>
              <a:sym typeface="Calibri"/>
            </a:endParaRPr>
          </a:p>
        </p:txBody>
      </p:sp>
      <p:pic>
        <p:nvPicPr>
          <p:cNvPr id="2" name="Image 200">
            <a:extLst>
              <a:ext uri="{FF2B5EF4-FFF2-40B4-BE49-F238E27FC236}">
                <a16:creationId xmlns:a16="http://schemas.microsoft.com/office/drawing/2014/main" id="{14953C7C-3D30-1768-0E9A-5E8AE61611DC}"/>
              </a:ext>
            </a:extLst>
          </p:cNvPr>
          <p:cNvPicPr>
            <a:picLocks/>
          </p:cNvPicPr>
          <p:nvPr/>
        </p:nvPicPr>
        <p:blipFill>
          <a:blip r:embed="rId4" cstate="print"/>
          <a:stretch>
            <a:fillRect/>
          </a:stretch>
        </p:blipFill>
        <p:spPr>
          <a:xfrm>
            <a:off x="511276" y="1248698"/>
            <a:ext cx="9547123" cy="4660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1" name="Google Shape;141;p19"/>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SYSTEM DESIGN</a:t>
            </a:r>
            <a:endParaRPr sz="1400" b="0" i="0" u="none" strike="noStrike" cap="none">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4CBB7EEB-0650-9507-BA74-47E3538A8CC9}"/>
              </a:ext>
            </a:extLst>
          </p:cNvPr>
          <p:cNvSpPr txBox="1"/>
          <p:nvPr/>
        </p:nvSpPr>
        <p:spPr>
          <a:xfrm>
            <a:off x="3008671" y="1287404"/>
            <a:ext cx="6174658" cy="523220"/>
          </a:xfrm>
          <a:prstGeom prst="rect">
            <a:avLst/>
          </a:prstGeom>
          <a:noFill/>
        </p:spPr>
        <p:txBody>
          <a:bodyPr wrap="square">
            <a:spAutoFit/>
          </a:bodyPr>
          <a:lstStyle/>
          <a:p>
            <a:pPr algn="just">
              <a:tabLst>
                <a:tab pos="1631315" algn="l"/>
              </a:tabLst>
            </a:pPr>
            <a:r>
              <a:rPr lang="en-US" sz="1400" dirty="0">
                <a:effectLst/>
                <a:latin typeface="Times New Roman" panose="02020603050405020304" pitchFamily="18" charset="0"/>
                <a:ea typeface="Roboto" panose="02000000000000000000" pitchFamily="2" charset="0"/>
                <a:cs typeface="Roboto" panose="02000000000000000000" pitchFamily="2" charset="0"/>
              </a:rPr>
              <a:t>Fig 1.</a:t>
            </a:r>
            <a:endParaRPr lang="en-PH" dirty="0">
              <a:latin typeface="Roboto" panose="02000000000000000000" pitchFamily="2" charset="0"/>
              <a:ea typeface="Roboto" panose="02000000000000000000" pitchFamily="2" charset="0"/>
              <a:cs typeface="Roboto" panose="02000000000000000000" pitchFamily="2" charset="0"/>
            </a:endParaRPr>
          </a:p>
          <a:p>
            <a:pPr algn="just">
              <a:tabLst>
                <a:tab pos="1631315" algn="l"/>
              </a:tabLst>
            </a:pPr>
            <a:r>
              <a:rPr lang="en-PH" dirty="0">
                <a:latin typeface="Roboto" panose="02000000000000000000" pitchFamily="2" charset="0"/>
                <a:ea typeface="Roboto" panose="02000000000000000000" pitchFamily="2" charset="0"/>
                <a:cs typeface="Roboto" panose="02000000000000000000" pitchFamily="2" charset="0"/>
              </a:rPr>
              <a:t>     </a:t>
            </a:r>
            <a:r>
              <a:rPr lang="en-US" sz="1400" dirty="0">
                <a:effectLst/>
                <a:latin typeface="Times New Roman" panose="02020603050405020304" pitchFamily="18" charset="0"/>
                <a:ea typeface="Roboto" panose="02000000000000000000" pitchFamily="2" charset="0"/>
                <a:cs typeface="Roboto" panose="02000000000000000000" pitchFamily="2" charset="0"/>
              </a:rPr>
              <a:t>  Menu page for the student and admin to choose.</a:t>
            </a:r>
            <a:endParaRPr lang="en-PH" sz="1400" dirty="0">
              <a:effectLst/>
              <a:latin typeface="Roboto" panose="02000000000000000000" pitchFamily="2" charset="0"/>
              <a:ea typeface="Roboto" panose="02000000000000000000" pitchFamily="2" charset="0"/>
              <a:cs typeface="Roboto" panose="02000000000000000000" pitchFamily="2" charset="0"/>
            </a:endParaRPr>
          </a:p>
        </p:txBody>
      </p:sp>
      <p:pic>
        <p:nvPicPr>
          <p:cNvPr id="10" name="Image 201">
            <a:extLst>
              <a:ext uri="{FF2B5EF4-FFF2-40B4-BE49-F238E27FC236}">
                <a16:creationId xmlns:a16="http://schemas.microsoft.com/office/drawing/2014/main" id="{90A57B10-B5D0-4796-DB80-4C7B9B106C4B}"/>
              </a:ext>
            </a:extLst>
          </p:cNvPr>
          <p:cNvPicPr>
            <a:picLocks/>
          </p:cNvPicPr>
          <p:nvPr/>
        </p:nvPicPr>
        <p:blipFill>
          <a:blip r:embed="rId4" cstate="print"/>
          <a:stretch>
            <a:fillRect/>
          </a:stretch>
        </p:blipFill>
        <p:spPr>
          <a:xfrm>
            <a:off x="90211" y="1161855"/>
            <a:ext cx="2918460" cy="1250315"/>
          </a:xfrm>
          <a:prstGeom prst="rect">
            <a:avLst/>
          </a:prstGeom>
        </p:spPr>
      </p:pic>
      <p:sp>
        <p:nvSpPr>
          <p:cNvPr id="12" name="TextBox 11">
            <a:extLst>
              <a:ext uri="{FF2B5EF4-FFF2-40B4-BE49-F238E27FC236}">
                <a16:creationId xmlns:a16="http://schemas.microsoft.com/office/drawing/2014/main" id="{164869C4-C0A2-9885-B8D3-4B695D19A8D4}"/>
              </a:ext>
            </a:extLst>
          </p:cNvPr>
          <p:cNvSpPr txBox="1"/>
          <p:nvPr/>
        </p:nvSpPr>
        <p:spPr>
          <a:xfrm>
            <a:off x="3008671" y="2662660"/>
            <a:ext cx="6174658" cy="523220"/>
          </a:xfrm>
          <a:prstGeom prst="rect">
            <a:avLst/>
          </a:prstGeom>
          <a:noFill/>
        </p:spPr>
        <p:txBody>
          <a:bodyPr wrap="square">
            <a:spAutoFit/>
          </a:bodyPr>
          <a:lstStyle/>
          <a:p>
            <a:r>
              <a:rPr lang="en-US" sz="1400" dirty="0">
                <a:effectLst/>
                <a:latin typeface="Times New Roman" panose="02020603050405020304" pitchFamily="18" charset="0"/>
                <a:ea typeface="Roboto" panose="02000000000000000000" pitchFamily="2" charset="0"/>
                <a:cs typeface="Roboto" panose="02000000000000000000" pitchFamily="2" charset="0"/>
              </a:rPr>
              <a:t>Fig 2.</a:t>
            </a:r>
            <a:endParaRPr lang="en-PH" dirty="0">
              <a:latin typeface="Roboto" panose="02000000000000000000" pitchFamily="2" charset="0"/>
              <a:ea typeface="Roboto" panose="02000000000000000000" pitchFamily="2" charset="0"/>
              <a:cs typeface="Roboto" panose="02000000000000000000" pitchFamily="2" charset="0"/>
            </a:endParaRPr>
          </a:p>
          <a:p>
            <a:r>
              <a:rPr lang="en-PH" dirty="0">
                <a:latin typeface="Roboto" panose="02000000000000000000" pitchFamily="2" charset="0"/>
                <a:ea typeface="Roboto" panose="02000000000000000000" pitchFamily="2" charset="0"/>
                <a:cs typeface="Roboto" panose="02000000000000000000" pitchFamily="2" charset="0"/>
              </a:rPr>
              <a:t>        </a:t>
            </a:r>
            <a:r>
              <a:rPr lang="en-US" sz="1400" dirty="0">
                <a:effectLst/>
                <a:latin typeface="Times New Roman" panose="02020603050405020304" pitchFamily="18" charset="0"/>
                <a:ea typeface="Roboto" panose="02000000000000000000" pitchFamily="2" charset="0"/>
                <a:cs typeface="Roboto" panose="02000000000000000000" pitchFamily="2" charset="0"/>
              </a:rPr>
              <a:t>If you click the admin button the admin login will appear.</a:t>
            </a:r>
            <a:endParaRPr lang="en-PH" sz="1400" dirty="0">
              <a:effectLst/>
              <a:latin typeface="Roboto" panose="02000000000000000000" pitchFamily="2" charset="0"/>
              <a:ea typeface="Roboto" panose="02000000000000000000" pitchFamily="2" charset="0"/>
              <a:cs typeface="Roboto" panose="02000000000000000000" pitchFamily="2" charset="0"/>
            </a:endParaRPr>
          </a:p>
        </p:txBody>
      </p:sp>
      <p:pic>
        <p:nvPicPr>
          <p:cNvPr id="13" name="Image 205">
            <a:extLst>
              <a:ext uri="{FF2B5EF4-FFF2-40B4-BE49-F238E27FC236}">
                <a16:creationId xmlns:a16="http://schemas.microsoft.com/office/drawing/2014/main" id="{20E0C4D1-2B09-0B36-73D8-E9C6936193BF}"/>
              </a:ext>
            </a:extLst>
          </p:cNvPr>
          <p:cNvPicPr>
            <a:picLocks/>
          </p:cNvPicPr>
          <p:nvPr/>
        </p:nvPicPr>
        <p:blipFill>
          <a:blip r:embed="rId5" cstate="print"/>
          <a:stretch>
            <a:fillRect/>
          </a:stretch>
        </p:blipFill>
        <p:spPr>
          <a:xfrm>
            <a:off x="52428" y="2577915"/>
            <a:ext cx="2994025" cy="1474470"/>
          </a:xfrm>
          <a:prstGeom prst="rect">
            <a:avLst/>
          </a:prstGeom>
        </p:spPr>
      </p:pic>
      <p:sp>
        <p:nvSpPr>
          <p:cNvPr id="15" name="TextBox 14">
            <a:extLst>
              <a:ext uri="{FF2B5EF4-FFF2-40B4-BE49-F238E27FC236}">
                <a16:creationId xmlns:a16="http://schemas.microsoft.com/office/drawing/2014/main" id="{60CB64E9-024B-EB14-77DC-190E68A7B2C6}"/>
              </a:ext>
            </a:extLst>
          </p:cNvPr>
          <p:cNvSpPr txBox="1"/>
          <p:nvPr/>
        </p:nvSpPr>
        <p:spPr>
          <a:xfrm>
            <a:off x="3046453" y="4247158"/>
            <a:ext cx="6174658" cy="769441"/>
          </a:xfrm>
          <a:prstGeom prst="rect">
            <a:avLst/>
          </a:prstGeom>
          <a:noFill/>
        </p:spPr>
        <p:txBody>
          <a:bodyPr wrap="square">
            <a:spAutoFit/>
          </a:bodyPr>
          <a:lstStyle/>
          <a:p>
            <a:r>
              <a:rPr lang="en-US" dirty="0">
                <a:effectLst/>
                <a:latin typeface="Times New Roman" panose="02020603050405020304" pitchFamily="18" charset="0"/>
                <a:ea typeface="Roboto" panose="02000000000000000000" pitchFamily="2" charset="0"/>
                <a:cs typeface="Roboto" panose="02000000000000000000" pitchFamily="2" charset="0"/>
              </a:rPr>
              <a:t>Fig 3.</a:t>
            </a:r>
            <a:endParaRPr lang="en-PH" dirty="0">
              <a:effectLst/>
              <a:latin typeface="Roboto" panose="02000000000000000000" pitchFamily="2" charset="0"/>
              <a:ea typeface="Roboto" panose="02000000000000000000" pitchFamily="2" charset="0"/>
              <a:cs typeface="Roboto" panose="02000000000000000000" pitchFamily="2" charset="0"/>
            </a:endParaRPr>
          </a:p>
          <a:p>
            <a:r>
              <a:rPr lang="en-US" sz="1600" dirty="0">
                <a:effectLst/>
                <a:latin typeface="Times New Roman" panose="02020603050405020304" pitchFamily="18" charset="0"/>
                <a:ea typeface="Roboto" panose="02000000000000000000" pitchFamily="2" charset="0"/>
                <a:cs typeface="Roboto" panose="02000000000000000000" pitchFamily="2" charset="0"/>
              </a:rPr>
              <a:t> </a:t>
            </a:r>
            <a:r>
              <a:rPr lang="en-PH" sz="1600" dirty="0">
                <a:latin typeface="Roboto" panose="02000000000000000000" pitchFamily="2" charset="0"/>
                <a:ea typeface="Roboto" panose="02000000000000000000" pitchFamily="2" charset="0"/>
                <a:cs typeface="Roboto" panose="02000000000000000000" pitchFamily="2" charset="0"/>
              </a:rPr>
              <a:t>      </a:t>
            </a:r>
            <a:r>
              <a:rPr lang="en-US" sz="1400" dirty="0">
                <a:effectLst/>
                <a:latin typeface="Times New Roman" panose="02020603050405020304" pitchFamily="18" charset="0"/>
                <a:ea typeface="Roboto" panose="02000000000000000000" pitchFamily="2" charset="0"/>
              </a:rPr>
              <a:t>If the admin got Login in the system, the admin will choose a question type.	</a:t>
            </a:r>
            <a:endParaRPr lang="en-PH" dirty="0"/>
          </a:p>
        </p:txBody>
      </p:sp>
      <p:pic>
        <p:nvPicPr>
          <p:cNvPr id="16" name="Image 209">
            <a:extLst>
              <a:ext uri="{FF2B5EF4-FFF2-40B4-BE49-F238E27FC236}">
                <a16:creationId xmlns:a16="http://schemas.microsoft.com/office/drawing/2014/main" id="{99D359D8-2AC4-85BC-FC85-9062742FBDD2}"/>
              </a:ext>
            </a:extLst>
          </p:cNvPr>
          <p:cNvPicPr/>
          <p:nvPr/>
        </p:nvPicPr>
        <p:blipFill>
          <a:blip r:embed="rId6" cstate="print"/>
          <a:stretch>
            <a:fillRect/>
          </a:stretch>
        </p:blipFill>
        <p:spPr>
          <a:xfrm>
            <a:off x="52428" y="4185540"/>
            <a:ext cx="3064510" cy="1609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a:extLst>
            <a:ext uri="{FF2B5EF4-FFF2-40B4-BE49-F238E27FC236}">
              <a16:creationId xmlns:a16="http://schemas.microsoft.com/office/drawing/2014/main" id="{D267E3B7-4B38-419F-EB63-919FB8444C34}"/>
            </a:ext>
          </a:extLst>
        </p:cNvPr>
        <p:cNvGrpSpPr/>
        <p:nvPr/>
      </p:nvGrpSpPr>
      <p:grpSpPr>
        <a:xfrm>
          <a:off x="0" y="0"/>
          <a:ext cx="0" cy="0"/>
          <a:chOff x="0" y="0"/>
          <a:chExt cx="0" cy="0"/>
        </a:xfrm>
      </p:grpSpPr>
      <p:pic>
        <p:nvPicPr>
          <p:cNvPr id="140" name="Google Shape;140;p19">
            <a:extLst>
              <a:ext uri="{FF2B5EF4-FFF2-40B4-BE49-F238E27FC236}">
                <a16:creationId xmlns:a16="http://schemas.microsoft.com/office/drawing/2014/main" id="{4BB13B58-98E3-957E-9B5A-28CD063CCFA9}"/>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1" name="Google Shape;141;p19">
            <a:extLst>
              <a:ext uri="{FF2B5EF4-FFF2-40B4-BE49-F238E27FC236}">
                <a16:creationId xmlns:a16="http://schemas.microsoft.com/office/drawing/2014/main" id="{E233DEFE-D92F-044C-3127-6DD9AC76E225}"/>
              </a:ext>
            </a:extLst>
          </p:cNvPr>
          <p:cNvSpPr txBox="1"/>
          <p:nvPr/>
        </p:nvSpPr>
        <p:spPr>
          <a:xfrm>
            <a:off x="236156" y="264404"/>
            <a:ext cx="7936200" cy="51090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SYSTEM DESIGN</a:t>
            </a:r>
            <a:endParaRPr sz="1400" b="0" i="0" u="none" strike="noStrike" cap="none">
              <a:solidFill>
                <a:srgbClr val="000000"/>
              </a:solidFill>
              <a:latin typeface="Arial"/>
              <a:ea typeface="Arial"/>
              <a:cs typeface="Arial"/>
              <a:sym typeface="Arial"/>
            </a:endParaRPr>
          </a:p>
        </p:txBody>
      </p:sp>
      <p:pic>
        <p:nvPicPr>
          <p:cNvPr id="2" name="Image 204">
            <a:extLst>
              <a:ext uri="{FF2B5EF4-FFF2-40B4-BE49-F238E27FC236}">
                <a16:creationId xmlns:a16="http://schemas.microsoft.com/office/drawing/2014/main" id="{6549268D-E627-ABC4-70CB-8CEF69AAF3DB}"/>
              </a:ext>
            </a:extLst>
          </p:cNvPr>
          <p:cNvPicPr>
            <a:picLocks noChangeAspect="1"/>
          </p:cNvPicPr>
          <p:nvPr/>
        </p:nvPicPr>
        <p:blipFill>
          <a:blip r:embed="rId4" cstate="print"/>
          <a:stretch>
            <a:fillRect/>
          </a:stretch>
        </p:blipFill>
        <p:spPr>
          <a:xfrm>
            <a:off x="58994" y="1039708"/>
            <a:ext cx="3112770" cy="1668780"/>
          </a:xfrm>
          <a:prstGeom prst="rect">
            <a:avLst/>
          </a:prstGeom>
        </p:spPr>
      </p:pic>
      <p:sp>
        <p:nvSpPr>
          <p:cNvPr id="4" name="TextBox 3">
            <a:extLst>
              <a:ext uri="{FF2B5EF4-FFF2-40B4-BE49-F238E27FC236}">
                <a16:creationId xmlns:a16="http://schemas.microsoft.com/office/drawing/2014/main" id="{61386B8E-FD36-B705-6616-3A1907F62FF9}"/>
              </a:ext>
            </a:extLst>
          </p:cNvPr>
          <p:cNvSpPr txBox="1"/>
          <p:nvPr/>
        </p:nvSpPr>
        <p:spPr>
          <a:xfrm>
            <a:off x="3171764" y="1076348"/>
            <a:ext cx="6174658" cy="738664"/>
          </a:xfrm>
          <a:prstGeom prst="rect">
            <a:avLst/>
          </a:prstGeom>
          <a:noFill/>
        </p:spPr>
        <p:txBody>
          <a:bodyPr wrap="square">
            <a:spAutoFit/>
          </a:bodyPr>
          <a:lstStyle/>
          <a:p>
            <a:r>
              <a:rPr lang="en-US" sz="1400" dirty="0">
                <a:effectLst/>
                <a:latin typeface="Times New Roman" panose="02020603050405020304" pitchFamily="18" charset="0"/>
                <a:ea typeface="Roboto" panose="02000000000000000000" pitchFamily="2" charset="0"/>
                <a:cs typeface="Roboto" panose="02000000000000000000" pitchFamily="2" charset="0"/>
              </a:rPr>
              <a:t>Fig 4.	</a:t>
            </a:r>
            <a:endParaRPr lang="en-PH" sz="1400" dirty="0">
              <a:effectLst/>
              <a:latin typeface="Roboto" panose="02000000000000000000" pitchFamily="2" charset="0"/>
              <a:ea typeface="Roboto" panose="02000000000000000000" pitchFamily="2" charset="0"/>
              <a:cs typeface="Roboto" panose="02000000000000000000" pitchFamily="2" charset="0"/>
            </a:endParaRPr>
          </a:p>
          <a:p>
            <a:r>
              <a:rPr lang="en-US" dirty="0">
                <a:latin typeface="Times New Roman" panose="02020603050405020304" pitchFamily="18" charset="0"/>
                <a:ea typeface="Roboto" panose="02000000000000000000" pitchFamily="2" charset="0"/>
                <a:cs typeface="Roboto" panose="02000000000000000000" pitchFamily="2" charset="0"/>
              </a:rPr>
              <a:t>        </a:t>
            </a:r>
            <a:r>
              <a:rPr lang="en-US" sz="1400" dirty="0">
                <a:effectLst/>
                <a:latin typeface="Times New Roman" panose="02020603050405020304" pitchFamily="18" charset="0"/>
                <a:ea typeface="Roboto" panose="02000000000000000000" pitchFamily="2" charset="0"/>
                <a:cs typeface="Roboto" panose="02000000000000000000" pitchFamily="2" charset="0"/>
              </a:rPr>
              <a:t>After choosing a type of question in the fig 3, this will appear</a:t>
            </a:r>
            <a:r>
              <a:rPr lang="en-US" dirty="0">
                <a:latin typeface="Times New Roman" panose="02020603050405020304" pitchFamily="18" charset="0"/>
                <a:ea typeface="Roboto" panose="02000000000000000000" pitchFamily="2" charset="0"/>
                <a:cs typeface="Roboto" panose="02000000000000000000" pitchFamily="2" charset="0"/>
              </a:rPr>
              <a:t> </a:t>
            </a:r>
            <a:r>
              <a:rPr lang="en-US" sz="1400" dirty="0">
                <a:effectLst/>
                <a:latin typeface="Times New Roman" panose="02020603050405020304" pitchFamily="18" charset="0"/>
                <a:ea typeface="Roboto" panose="02000000000000000000" pitchFamily="2" charset="0"/>
                <a:cs typeface="Roboto" panose="02000000000000000000" pitchFamily="2" charset="0"/>
              </a:rPr>
              <a:t>where you can    create/add question, update question, delete question, and check the student result.</a:t>
            </a:r>
            <a:endParaRPr lang="en-PH" sz="1400" dirty="0">
              <a:effectLst/>
              <a:latin typeface="Roboto" panose="02000000000000000000" pitchFamily="2" charset="0"/>
              <a:ea typeface="Roboto" panose="02000000000000000000" pitchFamily="2" charset="0"/>
              <a:cs typeface="Roboto" panose="02000000000000000000" pitchFamily="2" charset="0"/>
            </a:endParaRPr>
          </a:p>
        </p:txBody>
      </p:sp>
      <p:pic>
        <p:nvPicPr>
          <p:cNvPr id="5" name="Image 201">
            <a:extLst>
              <a:ext uri="{FF2B5EF4-FFF2-40B4-BE49-F238E27FC236}">
                <a16:creationId xmlns:a16="http://schemas.microsoft.com/office/drawing/2014/main" id="{BB3D6760-9ECC-B6A6-3136-DE360F513143}"/>
              </a:ext>
            </a:extLst>
          </p:cNvPr>
          <p:cNvPicPr>
            <a:picLocks/>
          </p:cNvPicPr>
          <p:nvPr/>
        </p:nvPicPr>
        <p:blipFill>
          <a:blip r:embed="rId5" cstate="print"/>
          <a:stretch>
            <a:fillRect/>
          </a:stretch>
        </p:blipFill>
        <p:spPr>
          <a:xfrm>
            <a:off x="58993" y="2803842"/>
            <a:ext cx="3112769" cy="1443693"/>
          </a:xfrm>
          <a:prstGeom prst="rect">
            <a:avLst/>
          </a:prstGeom>
        </p:spPr>
      </p:pic>
      <p:sp>
        <p:nvSpPr>
          <p:cNvPr id="7" name="TextBox 6">
            <a:extLst>
              <a:ext uri="{FF2B5EF4-FFF2-40B4-BE49-F238E27FC236}">
                <a16:creationId xmlns:a16="http://schemas.microsoft.com/office/drawing/2014/main" id="{541558AE-1517-B11B-5752-D33F36F39466}"/>
              </a:ext>
            </a:extLst>
          </p:cNvPr>
          <p:cNvSpPr txBox="1"/>
          <p:nvPr/>
        </p:nvSpPr>
        <p:spPr>
          <a:xfrm>
            <a:off x="3230755" y="2719969"/>
            <a:ext cx="6174658" cy="553998"/>
          </a:xfrm>
          <a:prstGeom prst="rect">
            <a:avLst/>
          </a:prstGeom>
          <a:noFill/>
        </p:spPr>
        <p:txBody>
          <a:bodyPr wrap="square">
            <a:spAutoFit/>
          </a:bodyPr>
          <a:lstStyle/>
          <a:p>
            <a:r>
              <a:rPr lang="en-US" dirty="0">
                <a:effectLst/>
                <a:latin typeface="Times New Roman" panose="02020603050405020304" pitchFamily="18" charset="0"/>
                <a:ea typeface="Roboto" panose="02000000000000000000" pitchFamily="2" charset="0"/>
                <a:cs typeface="Roboto" panose="02000000000000000000" pitchFamily="2" charset="0"/>
              </a:rPr>
              <a:t>Fig 5.</a:t>
            </a:r>
            <a:endParaRPr lang="en-PH" dirty="0">
              <a:effectLst/>
              <a:latin typeface="Roboto" panose="02000000000000000000" pitchFamily="2" charset="0"/>
              <a:ea typeface="Roboto" panose="02000000000000000000" pitchFamily="2" charset="0"/>
              <a:cs typeface="Roboto" panose="02000000000000000000" pitchFamily="2" charset="0"/>
            </a:endParaRPr>
          </a:p>
          <a:p>
            <a:r>
              <a:rPr lang="en-US" sz="1600" dirty="0">
                <a:effectLst/>
                <a:latin typeface="Times New Roman" panose="02020603050405020304" pitchFamily="18" charset="0"/>
                <a:ea typeface="Roboto" panose="02000000000000000000" pitchFamily="2" charset="0"/>
                <a:cs typeface="Roboto" panose="02000000000000000000" pitchFamily="2" charset="0"/>
              </a:rPr>
              <a:t> </a:t>
            </a:r>
            <a:r>
              <a:rPr lang="en-PH" dirty="0">
                <a:latin typeface="Roboto" panose="02000000000000000000" pitchFamily="2" charset="0"/>
                <a:ea typeface="Roboto" panose="02000000000000000000" pitchFamily="2" charset="0"/>
                <a:cs typeface="Roboto" panose="02000000000000000000" pitchFamily="2" charset="0"/>
              </a:rPr>
              <a:t>     </a:t>
            </a:r>
            <a:r>
              <a:rPr lang="en-US" sz="1600" dirty="0">
                <a:effectLst/>
                <a:latin typeface="Times New Roman" panose="02020603050405020304" pitchFamily="18" charset="0"/>
                <a:ea typeface="Roboto" panose="02000000000000000000" pitchFamily="2" charset="0"/>
                <a:cs typeface="Roboto" panose="02000000000000000000" pitchFamily="2" charset="0"/>
              </a:rPr>
              <a:t> </a:t>
            </a:r>
            <a:r>
              <a:rPr lang="en-US" sz="1400" dirty="0">
                <a:effectLst/>
                <a:latin typeface="Times New Roman" panose="02020603050405020304" pitchFamily="18" charset="0"/>
                <a:ea typeface="Roboto" panose="02000000000000000000" pitchFamily="2" charset="0"/>
                <a:cs typeface="Roboto" panose="02000000000000000000" pitchFamily="2" charset="0"/>
              </a:rPr>
              <a:t>Menu page for the student and admin to choose.</a:t>
            </a:r>
            <a:endParaRPr lang="en-PH" sz="1400" dirty="0">
              <a:effectLst/>
              <a:latin typeface="Roboto" panose="02000000000000000000" pitchFamily="2" charset="0"/>
              <a:ea typeface="Roboto" panose="02000000000000000000" pitchFamily="2" charset="0"/>
              <a:cs typeface="Roboto" panose="02000000000000000000" pitchFamily="2" charset="0"/>
            </a:endParaRPr>
          </a:p>
        </p:txBody>
      </p:sp>
      <p:pic>
        <p:nvPicPr>
          <p:cNvPr id="8" name="Image 202">
            <a:extLst>
              <a:ext uri="{FF2B5EF4-FFF2-40B4-BE49-F238E27FC236}">
                <a16:creationId xmlns:a16="http://schemas.microsoft.com/office/drawing/2014/main" id="{0446D558-BCB9-FB3F-C732-164816D39756}"/>
              </a:ext>
            </a:extLst>
          </p:cNvPr>
          <p:cNvPicPr>
            <a:picLocks/>
          </p:cNvPicPr>
          <p:nvPr/>
        </p:nvPicPr>
        <p:blipFill>
          <a:blip r:embed="rId6" cstate="print"/>
          <a:stretch>
            <a:fillRect/>
          </a:stretch>
        </p:blipFill>
        <p:spPr>
          <a:xfrm>
            <a:off x="164084" y="4342888"/>
            <a:ext cx="3007678" cy="1605627"/>
          </a:xfrm>
          <a:prstGeom prst="rect">
            <a:avLst/>
          </a:prstGeom>
        </p:spPr>
      </p:pic>
      <p:sp>
        <p:nvSpPr>
          <p:cNvPr id="18" name="TextBox 17">
            <a:extLst>
              <a:ext uri="{FF2B5EF4-FFF2-40B4-BE49-F238E27FC236}">
                <a16:creationId xmlns:a16="http://schemas.microsoft.com/office/drawing/2014/main" id="{6B2F670D-12E2-CC63-A694-1A59DF8A5433}"/>
              </a:ext>
            </a:extLst>
          </p:cNvPr>
          <p:cNvSpPr txBox="1"/>
          <p:nvPr/>
        </p:nvSpPr>
        <p:spPr>
          <a:xfrm>
            <a:off x="3335846" y="4758206"/>
            <a:ext cx="6174658" cy="523220"/>
          </a:xfrm>
          <a:prstGeom prst="rect">
            <a:avLst/>
          </a:prstGeom>
          <a:noFill/>
        </p:spPr>
        <p:txBody>
          <a:bodyPr wrap="square">
            <a:spAutoFit/>
          </a:bodyPr>
          <a:lstStyle/>
          <a:p>
            <a:r>
              <a:rPr lang="en-US" sz="1400" dirty="0">
                <a:effectLst/>
                <a:latin typeface="Times New Roman" panose="02020603050405020304" pitchFamily="18" charset="0"/>
                <a:ea typeface="Roboto" panose="02000000000000000000" pitchFamily="2" charset="0"/>
              </a:rPr>
              <a:t>Fig 6.</a:t>
            </a:r>
          </a:p>
          <a:p>
            <a:r>
              <a:rPr lang="en-US" sz="1400" dirty="0">
                <a:effectLst/>
                <a:latin typeface="Times New Roman" panose="02020603050405020304" pitchFamily="18" charset="0"/>
                <a:ea typeface="Roboto" panose="02000000000000000000" pitchFamily="2" charset="0"/>
              </a:rPr>
              <a:t>       If the user choose student, the fill up form will appear. </a:t>
            </a:r>
            <a:endParaRPr lang="en-PH" dirty="0"/>
          </a:p>
        </p:txBody>
      </p:sp>
    </p:spTree>
    <p:extLst>
      <p:ext uri="{BB962C8B-B14F-4D97-AF65-F5344CB8AC3E}">
        <p14:creationId xmlns:p14="http://schemas.microsoft.com/office/powerpoint/2010/main" val="237904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0"/>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9" name="Google Shape;149;p20"/>
          <p:cNvSpPr txBox="1"/>
          <p:nvPr/>
        </p:nvSpPr>
        <p:spPr>
          <a:xfrm>
            <a:off x="236156" y="264404"/>
            <a:ext cx="7936293" cy="510909"/>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3200"/>
              <a:buFont typeface="Arial"/>
              <a:buNone/>
            </a:pPr>
            <a:r>
              <a:rPr lang="en-PH" sz="3200" b="0" i="0" u="none" strike="noStrike" cap="none">
                <a:solidFill>
                  <a:schemeClr val="lt1"/>
                </a:solidFill>
                <a:latin typeface="Impact"/>
                <a:ea typeface="Impact"/>
                <a:cs typeface="Impact"/>
                <a:sym typeface="Impact"/>
              </a:rPr>
              <a:t>CONCLUSION</a:t>
            </a:r>
            <a:endParaRPr sz="1400" b="0" i="0" u="none" strike="noStrike" cap="none">
              <a:solidFill>
                <a:srgbClr val="000000"/>
              </a:solidFill>
              <a:latin typeface="Arial"/>
              <a:ea typeface="Arial"/>
              <a:cs typeface="Arial"/>
              <a:sym typeface="Arial"/>
            </a:endParaRPr>
          </a:p>
        </p:txBody>
      </p:sp>
      <p:sp>
        <p:nvSpPr>
          <p:cNvPr id="150" name="Google Shape;150;p20"/>
          <p:cNvSpPr txBox="1"/>
          <p:nvPr/>
        </p:nvSpPr>
        <p:spPr>
          <a:xfrm>
            <a:off x="150470" y="1261641"/>
            <a:ext cx="11609408" cy="4658266"/>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sz="3200" dirty="0">
                <a:effectLst/>
                <a:latin typeface="Times New Roman" panose="02020603050405020304" pitchFamily="18" charset="0"/>
                <a:ea typeface="Roboto" panose="02000000000000000000" pitchFamily="2" charset="0"/>
                <a:cs typeface="Roboto" panose="02000000000000000000" pitchFamily="2" charset="0"/>
              </a:rPr>
              <a:t>Gamified</a:t>
            </a:r>
            <a:r>
              <a:rPr lang="en-US" sz="3200" spc="200" dirty="0">
                <a:effectLst/>
                <a:latin typeface="Times New Roman" panose="02020603050405020304" pitchFamily="18" charset="0"/>
                <a:ea typeface="Roboto" panose="02000000000000000000" pitchFamily="2" charset="0"/>
                <a:cs typeface="Roboto" panose="02000000000000000000" pitchFamily="2" charset="0"/>
              </a:rPr>
              <a:t> </a:t>
            </a:r>
            <a:r>
              <a:rPr lang="en-US" sz="3200" dirty="0">
                <a:effectLst/>
                <a:latin typeface="Times New Roman" panose="02020603050405020304" pitchFamily="18" charset="0"/>
                <a:ea typeface="Roboto" panose="02000000000000000000" pitchFamily="2" charset="0"/>
                <a:cs typeface="Roboto" panose="02000000000000000000" pitchFamily="2" charset="0"/>
              </a:rPr>
              <a:t>e-learning</a:t>
            </a:r>
            <a:r>
              <a:rPr lang="en-US" sz="3200" spc="200" dirty="0">
                <a:effectLst/>
                <a:latin typeface="Times New Roman" panose="02020603050405020304" pitchFamily="18" charset="0"/>
                <a:ea typeface="Roboto" panose="02000000000000000000" pitchFamily="2" charset="0"/>
                <a:cs typeface="Roboto" panose="02000000000000000000" pitchFamily="2" charset="0"/>
              </a:rPr>
              <a:t> </a:t>
            </a:r>
            <a:r>
              <a:rPr lang="en-US" sz="3200" dirty="0">
                <a:effectLst/>
                <a:latin typeface="Times New Roman" panose="02020603050405020304" pitchFamily="18" charset="0"/>
                <a:ea typeface="Roboto" panose="02000000000000000000" pitchFamily="2" charset="0"/>
                <a:cs typeface="Roboto" panose="02000000000000000000" pitchFamily="2" charset="0"/>
              </a:rPr>
              <a:t>can</a:t>
            </a:r>
            <a:r>
              <a:rPr lang="en-US" sz="3200" spc="200" dirty="0">
                <a:effectLst/>
                <a:latin typeface="Times New Roman" panose="02020603050405020304" pitchFamily="18" charset="0"/>
                <a:ea typeface="Roboto" panose="02000000000000000000" pitchFamily="2" charset="0"/>
                <a:cs typeface="Roboto" panose="02000000000000000000" pitchFamily="2" charset="0"/>
              </a:rPr>
              <a:t> </a:t>
            </a:r>
            <a:r>
              <a:rPr lang="en-US" sz="3200" dirty="0">
                <a:effectLst/>
                <a:latin typeface="Times New Roman" panose="02020603050405020304" pitchFamily="18" charset="0"/>
                <a:ea typeface="Roboto" panose="02000000000000000000" pitchFamily="2" charset="0"/>
                <a:cs typeface="Roboto" panose="02000000000000000000" pitchFamily="2" charset="0"/>
              </a:rPr>
              <a:t>make</a:t>
            </a:r>
            <a:r>
              <a:rPr lang="en-US" sz="3200" spc="200" dirty="0">
                <a:effectLst/>
                <a:latin typeface="Times New Roman" panose="02020603050405020304" pitchFamily="18" charset="0"/>
                <a:ea typeface="Roboto" panose="02000000000000000000" pitchFamily="2" charset="0"/>
                <a:cs typeface="Roboto" panose="02000000000000000000" pitchFamily="2" charset="0"/>
              </a:rPr>
              <a:t> </a:t>
            </a:r>
            <a:r>
              <a:rPr lang="en-US" sz="3200" dirty="0">
                <a:effectLst/>
                <a:latin typeface="Times New Roman" panose="02020603050405020304" pitchFamily="18" charset="0"/>
                <a:ea typeface="Roboto" panose="02000000000000000000" pitchFamily="2" charset="0"/>
                <a:cs typeface="Roboto" panose="02000000000000000000" pitchFamily="2" charset="0"/>
              </a:rPr>
              <a:t>learning</a:t>
            </a:r>
            <a:r>
              <a:rPr lang="en-US" sz="3200" spc="200" dirty="0">
                <a:effectLst/>
                <a:latin typeface="Times New Roman" panose="02020603050405020304" pitchFamily="18" charset="0"/>
                <a:ea typeface="Roboto" panose="02000000000000000000" pitchFamily="2" charset="0"/>
                <a:cs typeface="Roboto" panose="02000000000000000000" pitchFamily="2" charset="0"/>
              </a:rPr>
              <a:t> </a:t>
            </a:r>
            <a:r>
              <a:rPr lang="en-US" sz="3200" dirty="0">
                <a:effectLst/>
                <a:latin typeface="Times New Roman" panose="02020603050405020304" pitchFamily="18" charset="0"/>
                <a:ea typeface="Roboto" panose="02000000000000000000" pitchFamily="2" charset="0"/>
                <a:cs typeface="Roboto" panose="02000000000000000000" pitchFamily="2" charset="0"/>
              </a:rPr>
              <a:t>more</a:t>
            </a:r>
            <a:r>
              <a:rPr lang="en-US" sz="3200" spc="200" dirty="0">
                <a:effectLst/>
                <a:latin typeface="Times New Roman" panose="02020603050405020304" pitchFamily="18" charset="0"/>
                <a:ea typeface="Roboto" panose="02000000000000000000" pitchFamily="2" charset="0"/>
                <a:cs typeface="Roboto" panose="02000000000000000000" pitchFamily="2" charset="0"/>
              </a:rPr>
              <a:t> </a:t>
            </a:r>
            <a:r>
              <a:rPr lang="en-US" sz="3200" dirty="0">
                <a:effectLst/>
                <a:latin typeface="Times New Roman" panose="02020603050405020304" pitchFamily="18" charset="0"/>
                <a:ea typeface="Roboto" panose="02000000000000000000" pitchFamily="2" charset="0"/>
                <a:cs typeface="Roboto" panose="02000000000000000000" pitchFamily="2" charset="0"/>
              </a:rPr>
              <a:t>engaging</a:t>
            </a:r>
            <a:r>
              <a:rPr lang="en-US" sz="3200" spc="200" dirty="0">
                <a:effectLst/>
                <a:latin typeface="Times New Roman" panose="02020603050405020304" pitchFamily="18" charset="0"/>
                <a:ea typeface="Roboto" panose="02000000000000000000" pitchFamily="2" charset="0"/>
                <a:cs typeface="Roboto" panose="02000000000000000000" pitchFamily="2" charset="0"/>
              </a:rPr>
              <a:t> </a:t>
            </a:r>
            <a:r>
              <a:rPr lang="en-US" sz="3200" dirty="0">
                <a:effectLst/>
                <a:latin typeface="Times New Roman" panose="02020603050405020304" pitchFamily="18" charset="0"/>
                <a:ea typeface="Roboto" panose="02000000000000000000" pitchFamily="2" charset="0"/>
                <a:cs typeface="Roboto" panose="02000000000000000000" pitchFamily="2" charset="0"/>
              </a:rPr>
              <a:t>and</a:t>
            </a:r>
            <a:r>
              <a:rPr lang="en-US" sz="3200" spc="200" dirty="0">
                <a:effectLst/>
                <a:latin typeface="Times New Roman" panose="02020603050405020304" pitchFamily="18" charset="0"/>
                <a:ea typeface="Roboto" panose="02000000000000000000" pitchFamily="2" charset="0"/>
                <a:cs typeface="Roboto" panose="02000000000000000000" pitchFamily="2" charset="0"/>
              </a:rPr>
              <a:t> </a:t>
            </a:r>
            <a:r>
              <a:rPr lang="en-US" sz="3200" dirty="0">
                <a:effectLst/>
                <a:latin typeface="Times New Roman" panose="02020603050405020304" pitchFamily="18" charset="0"/>
                <a:ea typeface="Roboto" panose="02000000000000000000" pitchFamily="2" charset="0"/>
                <a:cs typeface="Roboto" panose="02000000000000000000" pitchFamily="2" charset="0"/>
              </a:rPr>
              <a:t>fun,</a:t>
            </a:r>
            <a:r>
              <a:rPr lang="en-US" sz="3200" spc="200" dirty="0">
                <a:effectLst/>
                <a:latin typeface="Times New Roman" panose="02020603050405020304" pitchFamily="18" charset="0"/>
                <a:ea typeface="Roboto" panose="02000000000000000000" pitchFamily="2" charset="0"/>
                <a:cs typeface="Roboto" panose="02000000000000000000" pitchFamily="2" charset="0"/>
              </a:rPr>
              <a:t> </a:t>
            </a:r>
            <a:r>
              <a:rPr lang="en-US" sz="3200" dirty="0">
                <a:effectLst/>
                <a:latin typeface="Times New Roman" panose="02020603050405020304" pitchFamily="18" charset="0"/>
                <a:ea typeface="Roboto" panose="02000000000000000000" pitchFamily="2" charset="0"/>
                <a:cs typeface="Roboto" panose="02000000000000000000" pitchFamily="2" charset="0"/>
              </a:rPr>
              <a:t>helping students stay motivated and retain information better. While it works well on offline platforms, its success depends on the quality of the content, design, and accessibility. Despite some challenges, it offers a valuable way to improve learning experiences.</a:t>
            </a:r>
            <a:endParaRPr lang="en-PH" sz="3200" dirty="0">
              <a:effectLst/>
              <a:latin typeface="Roboto" panose="02000000000000000000" pitchFamily="2" charset="0"/>
              <a:ea typeface="Roboto" panose="02000000000000000000" pitchFamily="2" charset="0"/>
              <a:cs typeface="Roboto" panose="02000000000000000000" pitchFamily="2" charset="0"/>
            </a:endParaRPr>
          </a:p>
          <a:p>
            <a:pPr>
              <a:buFont typeface="Arial" panose="020B0604020202020204" pitchFamily="34" charset="0"/>
              <a:buChar char="•"/>
            </a:pPr>
            <a:endParaRPr lang="en-US" sz="2400" dirty="0"/>
          </a:p>
          <a:p>
            <a:pPr marL="0" lvl="0" indent="0" algn="just" rtl="0">
              <a:lnSpc>
                <a:spcPct val="115000"/>
              </a:lnSpc>
              <a:spcBef>
                <a:spcPts val="1200"/>
              </a:spcBef>
              <a:spcAft>
                <a:spcPts val="0"/>
              </a:spcAft>
              <a:buClr>
                <a:schemeClr val="dk1"/>
              </a:buClr>
              <a:buSzPts val="1100"/>
              <a:buFont typeface="Arial"/>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522</Words>
  <Application>Microsoft Office PowerPoint</Application>
  <PresentationFormat>Widescreen</PresentationFormat>
  <Paragraphs>46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Impact</vt:lpstr>
      <vt:lpstr>Roboto</vt:lpstr>
      <vt:lpstr>Tahoma</vt:lpstr>
      <vt:lpstr>Arial</vt:lpstr>
      <vt:lpstr>Calibri</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Kenneth Gerona</dc:creator>
  <cp:lastModifiedBy>Kenneth Gerona</cp:lastModifiedBy>
  <cp:revision>3</cp:revision>
  <dcterms:modified xsi:type="dcterms:W3CDTF">2024-12-17T04:06:08Z</dcterms:modified>
</cp:coreProperties>
</file>