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89" r:id="rId6"/>
    <p:sldId id="264" r:id="rId7"/>
    <p:sldId id="290" r:id="rId8"/>
    <p:sldId id="295" r:id="rId9"/>
    <p:sldId id="296" r:id="rId10"/>
    <p:sldId id="297" r:id="rId11"/>
    <p:sldId id="304" r:id="rId12"/>
    <p:sldId id="291" r:id="rId13"/>
    <p:sldId id="292" r:id="rId14"/>
    <p:sldId id="298" r:id="rId15"/>
    <p:sldId id="305" r:id="rId16"/>
    <p:sldId id="299" r:id="rId17"/>
    <p:sldId id="306" r:id="rId18"/>
    <p:sldId id="293" r:id="rId19"/>
    <p:sldId id="294" r:id="rId20"/>
    <p:sldId id="307" r:id="rId21"/>
    <p:sldId id="308" r:id="rId22"/>
    <p:sldId id="309" r:id="rId23"/>
    <p:sldId id="301" r:id="rId24"/>
    <p:sldId id="310" r:id="rId25"/>
    <p:sldId id="302" r:id="rId26"/>
    <p:sldId id="311" r:id="rId27"/>
    <p:sldId id="303" r:id="rId28"/>
    <p:sldId id="312" r:id="rId29"/>
  </p:sldIdLst>
  <p:sldSz cx="14630400" cy="8229600"/>
  <p:notesSz cx="8229600" cy="14630400"/>
  <p:embeddedFontLst>
    <p:embeddedFont>
      <p:font typeface="Fira Mono Medium" panose="020B0609050000020004" pitchFamily="49" charset="0"/>
      <p:regular r:id="rId31"/>
    </p:embeddedFont>
    <p:embeddedFont>
      <p:font typeface="Fira Sans" panose="020B0503050000020004" pitchFamily="34" charset="0"/>
      <p:regular r:id="rId32"/>
      <p:bold r:id="rId33"/>
      <p:italic r:id="rId34"/>
      <p:boldItalic r:id="rId35"/>
    </p:embeddedFont>
  </p:embeddedFont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9DF9A6-970F-4E54-81FF-0FEB19460525}" v="14" dt="2024-12-05T17:33:01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UMNO - EDUARD FRANK ORTIZ ANGELES" userId="09d414ed-5c16-4e62-8144-a3f2c60eb74a" providerId="ADAL" clId="{E39DF9A6-970F-4E54-81FF-0FEB19460525}"/>
    <pc:docChg chg="undo custSel modSld">
      <pc:chgData name="ALUMNO - EDUARD FRANK ORTIZ ANGELES" userId="09d414ed-5c16-4e62-8144-a3f2c60eb74a" providerId="ADAL" clId="{E39DF9A6-970F-4E54-81FF-0FEB19460525}" dt="2024-12-05T17:36:20.799" v="643" actId="207"/>
      <pc:docMkLst>
        <pc:docMk/>
      </pc:docMkLst>
      <pc:sldChg chg="addSp delSp modSp mod">
        <pc:chgData name="ALUMNO - EDUARD FRANK ORTIZ ANGELES" userId="09d414ed-5c16-4e62-8144-a3f2c60eb74a" providerId="ADAL" clId="{E39DF9A6-970F-4E54-81FF-0FEB19460525}" dt="2024-12-05T17:36:20.799" v="643" actId="207"/>
        <pc:sldMkLst>
          <pc:docMk/>
          <pc:sldMk cId="0" sldId="256"/>
        </pc:sldMkLst>
        <pc:spChg chg="del mod">
          <ac:chgData name="ALUMNO - EDUARD FRANK ORTIZ ANGELES" userId="09d414ed-5c16-4e62-8144-a3f2c60eb74a" providerId="ADAL" clId="{E39DF9A6-970F-4E54-81FF-0FEB19460525}" dt="2024-12-05T17:02:19.969" v="188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ALUMNO - EDUARD FRANK ORTIZ ANGELES" userId="09d414ed-5c16-4e62-8144-a3f2c60eb74a" providerId="ADAL" clId="{E39DF9A6-970F-4E54-81FF-0FEB19460525}" dt="2024-12-05T17:36:20.799" v="643" actId="207"/>
          <ac:spMkLst>
            <pc:docMk/>
            <pc:sldMk cId="0" sldId="256"/>
            <ac:spMk id="4" creationId="{7CC19A56-95A8-F2BF-F1D6-F016AB49BE6D}"/>
          </ac:spMkLst>
        </pc:spChg>
        <pc:spChg chg="add mod">
          <ac:chgData name="ALUMNO - EDUARD FRANK ORTIZ ANGELES" userId="09d414ed-5c16-4e62-8144-a3f2c60eb74a" providerId="ADAL" clId="{E39DF9A6-970F-4E54-81FF-0FEB19460525}" dt="2024-12-05T17:16:30.094" v="470" actId="1076"/>
          <ac:spMkLst>
            <pc:docMk/>
            <pc:sldMk cId="0" sldId="256"/>
            <ac:spMk id="7" creationId="{23312985-4B8B-FB35-E20F-8BDD0FD4A2E0}"/>
          </ac:spMkLst>
        </pc:spChg>
        <pc:graphicFrameChg chg="mod modGraphic">
          <ac:chgData name="ALUMNO - EDUARD FRANK ORTIZ ANGELES" userId="09d414ed-5c16-4e62-8144-a3f2c60eb74a" providerId="ADAL" clId="{E39DF9A6-970F-4E54-81FF-0FEB19460525}" dt="2024-12-05T17:15:51.746" v="440" actId="2165"/>
          <ac:graphicFrameMkLst>
            <pc:docMk/>
            <pc:sldMk cId="0" sldId="256"/>
            <ac:graphicFrameMk id="5" creationId="{00E98C9F-3400-1C45-10B9-61393B49B13D}"/>
          </ac:graphicFrameMkLst>
        </pc:graphicFrameChg>
        <pc:picChg chg="mod">
          <ac:chgData name="ALUMNO - EDUARD FRANK ORTIZ ANGELES" userId="09d414ed-5c16-4e62-8144-a3f2c60eb74a" providerId="ADAL" clId="{E39DF9A6-970F-4E54-81FF-0FEB19460525}" dt="2024-12-05T17:00:32.640" v="69" actId="1076"/>
          <ac:picMkLst>
            <pc:docMk/>
            <pc:sldMk cId="0" sldId="256"/>
            <ac:picMk id="2" creationId="{00000000-0000-0000-0000-000000000000}"/>
          </ac:picMkLst>
        </pc:picChg>
      </pc:sldChg>
      <pc:sldChg chg="modSp mod">
        <pc:chgData name="ALUMNO - EDUARD FRANK ORTIZ ANGELES" userId="09d414ed-5c16-4e62-8144-a3f2c60eb74a" providerId="ADAL" clId="{E39DF9A6-970F-4E54-81FF-0FEB19460525}" dt="2024-12-05T17:34:28.707" v="635" actId="20577"/>
        <pc:sldMkLst>
          <pc:docMk/>
          <pc:sldMk cId="1597394486" sldId="264"/>
        </pc:sldMkLst>
        <pc:spChg chg="mod">
          <ac:chgData name="ALUMNO - EDUARD FRANK ORTIZ ANGELES" userId="09d414ed-5c16-4e62-8144-a3f2c60eb74a" providerId="ADAL" clId="{E39DF9A6-970F-4E54-81FF-0FEB19460525}" dt="2024-12-05T17:34:28.707" v="635" actId="20577"/>
          <ac:spMkLst>
            <pc:docMk/>
            <pc:sldMk cId="1597394486" sldId="264"/>
            <ac:spMk id="2" creationId="{00000000-0000-0000-0000-000000000000}"/>
          </ac:spMkLst>
        </pc:spChg>
      </pc:sldChg>
      <pc:sldChg chg="addSp modSp mod">
        <pc:chgData name="ALUMNO - EDUARD FRANK ORTIZ ANGELES" userId="09d414ed-5c16-4e62-8144-a3f2c60eb74a" providerId="ADAL" clId="{E39DF9A6-970F-4E54-81FF-0FEB19460525}" dt="2024-12-05T17:33:52.119" v="585" actId="20577"/>
        <pc:sldMkLst>
          <pc:docMk/>
          <pc:sldMk cId="1835087575" sldId="289"/>
        </pc:sldMkLst>
        <pc:spChg chg="mod">
          <ac:chgData name="ALUMNO - EDUARD FRANK ORTIZ ANGELES" userId="09d414ed-5c16-4e62-8144-a3f2c60eb74a" providerId="ADAL" clId="{E39DF9A6-970F-4E54-81FF-0FEB19460525}" dt="2024-12-05T17:32:52.664" v="533" actId="1076"/>
          <ac:spMkLst>
            <pc:docMk/>
            <pc:sldMk cId="1835087575" sldId="289"/>
            <ac:spMk id="2" creationId="{9D843B3B-B2F6-946B-C1CF-5309AB725E55}"/>
          </ac:spMkLst>
        </pc:spChg>
        <pc:spChg chg="add mod">
          <ac:chgData name="ALUMNO - EDUARD FRANK ORTIZ ANGELES" userId="09d414ed-5c16-4e62-8144-a3f2c60eb74a" providerId="ADAL" clId="{E39DF9A6-970F-4E54-81FF-0FEB19460525}" dt="2024-12-05T17:33:52.119" v="585" actId="20577"/>
          <ac:spMkLst>
            <pc:docMk/>
            <pc:sldMk cId="1835087575" sldId="289"/>
            <ac:spMk id="3" creationId="{A93FC373-ED6E-5DF0-87B5-F3B3E7C35210}"/>
          </ac:spMkLst>
        </pc:spChg>
      </pc:sldChg>
    </pc:docChg>
  </pc:docChgLst>
  <pc:docChgLst>
    <pc:chgData name="ALUMNO - EDUARD FRANK ORTIZ ANGELES" userId="09d414ed-5c16-4e62-8144-a3f2c60eb74a" providerId="ADAL" clId="{26DC30C2-380E-4EFC-98D6-F3D3B739B5FA}"/>
    <pc:docChg chg="undo redo custSel addSld delSld modSld sldOrd">
      <pc:chgData name="ALUMNO - EDUARD FRANK ORTIZ ANGELES" userId="09d414ed-5c16-4e62-8144-a3f2c60eb74a" providerId="ADAL" clId="{26DC30C2-380E-4EFC-98D6-F3D3B739B5FA}" dt="2024-11-07T23:44:05.646" v="783" actId="1076"/>
      <pc:docMkLst>
        <pc:docMk/>
      </pc:docMkLst>
      <pc:sldChg chg="modSp mod">
        <pc:chgData name="ALUMNO - EDUARD FRANK ORTIZ ANGELES" userId="09d414ed-5c16-4e62-8144-a3f2c60eb74a" providerId="ADAL" clId="{26DC30C2-380E-4EFC-98D6-F3D3B739B5FA}" dt="2024-11-07T23:03:55.745" v="530" actId="207"/>
        <pc:sldMkLst>
          <pc:docMk/>
          <pc:sldMk cId="0" sldId="256"/>
        </pc:sldMkLst>
        <pc:spChg chg="mod">
          <ac:chgData name="ALUMNO - EDUARD FRANK ORTIZ ANGELES" userId="09d414ed-5c16-4e62-8144-a3f2c60eb74a" providerId="ADAL" clId="{26DC30C2-380E-4EFC-98D6-F3D3B739B5FA}" dt="2024-11-07T22:36:09.492" v="1" actId="20577"/>
          <ac:spMkLst>
            <pc:docMk/>
            <pc:sldMk cId="0" sldId="256"/>
            <ac:spMk id="3" creationId="{00000000-0000-0000-0000-000000000000}"/>
          </ac:spMkLst>
        </pc:spChg>
        <pc:graphicFrameChg chg="modGraphic">
          <ac:chgData name="ALUMNO - EDUARD FRANK ORTIZ ANGELES" userId="09d414ed-5c16-4e62-8144-a3f2c60eb74a" providerId="ADAL" clId="{26DC30C2-380E-4EFC-98D6-F3D3B739B5FA}" dt="2024-11-07T23:02:46.654" v="525" actId="20577"/>
          <ac:graphicFrameMkLst>
            <pc:docMk/>
            <pc:sldMk cId="0" sldId="256"/>
            <ac:graphicFrameMk id="5" creationId="{00E98C9F-3400-1C45-10B9-61393B49B13D}"/>
          </ac:graphicFrameMkLst>
        </pc:graphicFrameChg>
        <pc:picChg chg="mod">
          <ac:chgData name="ALUMNO - EDUARD FRANK ORTIZ ANGELES" userId="09d414ed-5c16-4e62-8144-a3f2c60eb74a" providerId="ADAL" clId="{26DC30C2-380E-4EFC-98D6-F3D3B739B5FA}" dt="2024-11-07T23:03:55.745" v="530" actId="207"/>
          <ac:picMkLst>
            <pc:docMk/>
            <pc:sldMk cId="0" sldId="256"/>
            <ac:picMk id="2" creationId="{00000000-0000-0000-0000-000000000000}"/>
          </ac:picMkLst>
        </pc:picChg>
      </pc:sldChg>
      <pc:sldChg chg="del">
        <pc:chgData name="ALUMNO - EDUARD FRANK ORTIZ ANGELES" userId="09d414ed-5c16-4e62-8144-a3f2c60eb74a" providerId="ADAL" clId="{26DC30C2-380E-4EFC-98D6-F3D3B739B5FA}" dt="2024-11-07T22:43:41.179" v="191" actId="47"/>
        <pc:sldMkLst>
          <pc:docMk/>
          <pc:sldMk cId="0" sldId="257"/>
        </pc:sldMkLst>
      </pc:sldChg>
      <pc:sldChg chg="del">
        <pc:chgData name="ALUMNO - EDUARD FRANK ORTIZ ANGELES" userId="09d414ed-5c16-4e62-8144-a3f2c60eb74a" providerId="ADAL" clId="{26DC30C2-380E-4EFC-98D6-F3D3B739B5FA}" dt="2024-11-07T22:43:42.407" v="192" actId="47"/>
        <pc:sldMkLst>
          <pc:docMk/>
          <pc:sldMk cId="0" sldId="258"/>
        </pc:sldMkLst>
      </pc:sldChg>
      <pc:sldChg chg="del">
        <pc:chgData name="ALUMNO - EDUARD FRANK ORTIZ ANGELES" userId="09d414ed-5c16-4e62-8144-a3f2c60eb74a" providerId="ADAL" clId="{26DC30C2-380E-4EFC-98D6-F3D3B739B5FA}" dt="2024-11-07T22:43:43.380" v="195" actId="47"/>
        <pc:sldMkLst>
          <pc:docMk/>
          <pc:sldMk cId="0" sldId="263"/>
        </pc:sldMkLst>
      </pc:sldChg>
      <pc:sldChg chg="addSp modSp add del mod">
        <pc:chgData name="ALUMNO - EDUARD FRANK ORTIZ ANGELES" userId="09d414ed-5c16-4e62-8144-a3f2c60eb74a" providerId="ADAL" clId="{26DC30C2-380E-4EFC-98D6-F3D3B739B5FA}" dt="2024-11-07T23:15:45.682" v="537"/>
        <pc:sldMkLst>
          <pc:docMk/>
          <pc:sldMk cId="1597394486" sldId="264"/>
        </pc:sldMkLst>
        <pc:spChg chg="mod">
          <ac:chgData name="ALUMNO - EDUARD FRANK ORTIZ ANGELES" userId="09d414ed-5c16-4e62-8144-a3f2c60eb74a" providerId="ADAL" clId="{26DC30C2-380E-4EFC-98D6-F3D3B739B5FA}" dt="2024-11-07T22:41:02.192" v="119" actId="20577"/>
          <ac:spMkLst>
            <pc:docMk/>
            <pc:sldMk cId="1597394486" sldId="264"/>
            <ac:spMk id="2" creationId="{00000000-0000-0000-0000-000000000000}"/>
          </ac:spMkLst>
        </pc:spChg>
        <pc:spChg chg="add mod">
          <ac:chgData name="ALUMNO - EDUARD FRANK ORTIZ ANGELES" userId="09d414ed-5c16-4e62-8144-a3f2c60eb74a" providerId="ADAL" clId="{26DC30C2-380E-4EFC-98D6-F3D3B739B5FA}" dt="2024-11-07T23:15:37.742" v="535" actId="1076"/>
          <ac:spMkLst>
            <pc:docMk/>
            <pc:sldMk cId="1597394486" sldId="264"/>
            <ac:spMk id="3" creationId="{48318B82-88E2-BAFA-F620-58E68D23F2E4}"/>
          </ac:spMkLst>
        </pc:spChg>
        <pc:spChg chg="add mod">
          <ac:chgData name="ALUMNO - EDUARD FRANK ORTIZ ANGELES" userId="09d414ed-5c16-4e62-8144-a3f2c60eb74a" providerId="ADAL" clId="{26DC30C2-380E-4EFC-98D6-F3D3B739B5FA}" dt="2024-11-07T23:15:45.682" v="537"/>
          <ac:spMkLst>
            <pc:docMk/>
            <pc:sldMk cId="1597394486" sldId="264"/>
            <ac:spMk id="4" creationId="{DBBEA018-4993-531A-BA35-2B6741CD65F8}"/>
          </ac:spMkLst>
        </pc:spChg>
        <pc:spChg chg="mod">
          <ac:chgData name="ALUMNO - EDUARD FRANK ORTIZ ANGELES" userId="09d414ed-5c16-4e62-8144-a3f2c60eb74a" providerId="ADAL" clId="{26DC30C2-380E-4EFC-98D6-F3D3B739B5FA}" dt="2024-11-07T23:15:36.970" v="534" actId="1076"/>
          <ac:spMkLst>
            <pc:docMk/>
            <pc:sldMk cId="1597394486" sldId="264"/>
            <ac:spMk id="16" creationId="{ED70557F-BB94-CF3A-5F67-CE2C9CFA3DC9}"/>
          </ac:spMkLst>
        </pc:spChg>
      </pc:sldChg>
      <pc:sldChg chg="del">
        <pc:chgData name="ALUMNO - EDUARD FRANK ORTIZ ANGELES" userId="09d414ed-5c16-4e62-8144-a3f2c60eb74a" providerId="ADAL" clId="{26DC30C2-380E-4EFC-98D6-F3D3B739B5FA}" dt="2024-11-07T22:43:42.943" v="193" actId="47"/>
        <pc:sldMkLst>
          <pc:docMk/>
          <pc:sldMk cId="771602037" sldId="265"/>
        </pc:sldMkLst>
      </pc:sldChg>
      <pc:sldChg chg="del">
        <pc:chgData name="ALUMNO - EDUARD FRANK ORTIZ ANGELES" userId="09d414ed-5c16-4e62-8144-a3f2c60eb74a" providerId="ADAL" clId="{26DC30C2-380E-4EFC-98D6-F3D3B739B5FA}" dt="2024-11-07T22:43:43.187" v="194" actId="47"/>
        <pc:sldMkLst>
          <pc:docMk/>
          <pc:sldMk cId="202293117" sldId="266"/>
        </pc:sldMkLst>
      </pc:sldChg>
      <pc:sldChg chg="del">
        <pc:chgData name="ALUMNO - EDUARD FRANK ORTIZ ANGELES" userId="09d414ed-5c16-4e62-8144-a3f2c60eb74a" providerId="ADAL" clId="{26DC30C2-380E-4EFC-98D6-F3D3B739B5FA}" dt="2024-11-07T22:43:43.563" v="196" actId="47"/>
        <pc:sldMkLst>
          <pc:docMk/>
          <pc:sldMk cId="210824723" sldId="267"/>
        </pc:sldMkLst>
      </pc:sldChg>
      <pc:sldChg chg="del">
        <pc:chgData name="ALUMNO - EDUARD FRANK ORTIZ ANGELES" userId="09d414ed-5c16-4e62-8144-a3f2c60eb74a" providerId="ADAL" clId="{26DC30C2-380E-4EFC-98D6-F3D3B739B5FA}" dt="2024-11-07T22:43:43.740" v="197" actId="47"/>
        <pc:sldMkLst>
          <pc:docMk/>
          <pc:sldMk cId="607746773" sldId="268"/>
        </pc:sldMkLst>
      </pc:sldChg>
      <pc:sldChg chg="del">
        <pc:chgData name="ALUMNO - EDUARD FRANK ORTIZ ANGELES" userId="09d414ed-5c16-4e62-8144-a3f2c60eb74a" providerId="ADAL" clId="{26DC30C2-380E-4EFC-98D6-F3D3B739B5FA}" dt="2024-11-07T22:43:43.851" v="198" actId="47"/>
        <pc:sldMkLst>
          <pc:docMk/>
          <pc:sldMk cId="2531456123" sldId="269"/>
        </pc:sldMkLst>
      </pc:sldChg>
      <pc:sldChg chg="del">
        <pc:chgData name="ALUMNO - EDUARD FRANK ORTIZ ANGELES" userId="09d414ed-5c16-4e62-8144-a3f2c60eb74a" providerId="ADAL" clId="{26DC30C2-380E-4EFC-98D6-F3D3B739B5FA}" dt="2024-11-07T22:43:44.005" v="199" actId="47"/>
        <pc:sldMkLst>
          <pc:docMk/>
          <pc:sldMk cId="1803566315" sldId="270"/>
        </pc:sldMkLst>
      </pc:sldChg>
      <pc:sldChg chg="del">
        <pc:chgData name="ALUMNO - EDUARD FRANK ORTIZ ANGELES" userId="09d414ed-5c16-4e62-8144-a3f2c60eb74a" providerId="ADAL" clId="{26DC30C2-380E-4EFC-98D6-F3D3B739B5FA}" dt="2024-11-07T22:43:44.175" v="200" actId="47"/>
        <pc:sldMkLst>
          <pc:docMk/>
          <pc:sldMk cId="188866466" sldId="271"/>
        </pc:sldMkLst>
      </pc:sldChg>
      <pc:sldChg chg="del">
        <pc:chgData name="ALUMNO - EDUARD FRANK ORTIZ ANGELES" userId="09d414ed-5c16-4e62-8144-a3f2c60eb74a" providerId="ADAL" clId="{26DC30C2-380E-4EFC-98D6-F3D3B739B5FA}" dt="2024-11-07T22:43:44.308" v="201" actId="47"/>
        <pc:sldMkLst>
          <pc:docMk/>
          <pc:sldMk cId="3687976230" sldId="272"/>
        </pc:sldMkLst>
      </pc:sldChg>
      <pc:sldChg chg="del">
        <pc:chgData name="ALUMNO - EDUARD FRANK ORTIZ ANGELES" userId="09d414ed-5c16-4e62-8144-a3f2c60eb74a" providerId="ADAL" clId="{26DC30C2-380E-4EFC-98D6-F3D3B739B5FA}" dt="2024-11-07T22:43:45.092" v="205" actId="47"/>
        <pc:sldMkLst>
          <pc:docMk/>
          <pc:sldMk cId="300946692" sldId="273"/>
        </pc:sldMkLst>
      </pc:sldChg>
      <pc:sldChg chg="del">
        <pc:chgData name="ALUMNO - EDUARD FRANK ORTIZ ANGELES" userId="09d414ed-5c16-4e62-8144-a3f2c60eb74a" providerId="ADAL" clId="{26DC30C2-380E-4EFC-98D6-F3D3B739B5FA}" dt="2024-11-07T22:43:45.232" v="206" actId="47"/>
        <pc:sldMkLst>
          <pc:docMk/>
          <pc:sldMk cId="3853312396" sldId="274"/>
        </pc:sldMkLst>
      </pc:sldChg>
      <pc:sldChg chg="del">
        <pc:chgData name="ALUMNO - EDUARD FRANK ORTIZ ANGELES" userId="09d414ed-5c16-4e62-8144-a3f2c60eb74a" providerId="ADAL" clId="{26DC30C2-380E-4EFC-98D6-F3D3B739B5FA}" dt="2024-11-07T22:43:44.640" v="202" actId="47"/>
        <pc:sldMkLst>
          <pc:docMk/>
          <pc:sldMk cId="3152274315" sldId="275"/>
        </pc:sldMkLst>
      </pc:sldChg>
      <pc:sldChg chg="del">
        <pc:chgData name="ALUMNO - EDUARD FRANK ORTIZ ANGELES" userId="09d414ed-5c16-4e62-8144-a3f2c60eb74a" providerId="ADAL" clId="{26DC30C2-380E-4EFC-98D6-F3D3B739B5FA}" dt="2024-11-07T22:43:44.942" v="204" actId="47"/>
        <pc:sldMkLst>
          <pc:docMk/>
          <pc:sldMk cId="4116084388" sldId="277"/>
        </pc:sldMkLst>
      </pc:sldChg>
      <pc:sldChg chg="del">
        <pc:chgData name="ALUMNO - EDUARD FRANK ORTIZ ANGELES" userId="09d414ed-5c16-4e62-8144-a3f2c60eb74a" providerId="ADAL" clId="{26DC30C2-380E-4EFC-98D6-F3D3B739B5FA}" dt="2024-11-07T22:43:44.759" v="203" actId="47"/>
        <pc:sldMkLst>
          <pc:docMk/>
          <pc:sldMk cId="1298461697" sldId="282"/>
        </pc:sldMkLst>
      </pc:sldChg>
      <pc:sldChg chg="del">
        <pc:chgData name="ALUMNO - EDUARD FRANK ORTIZ ANGELES" userId="09d414ed-5c16-4e62-8144-a3f2c60eb74a" providerId="ADAL" clId="{26DC30C2-380E-4EFC-98D6-F3D3B739B5FA}" dt="2024-11-07T22:43:45.367" v="207" actId="47"/>
        <pc:sldMkLst>
          <pc:docMk/>
          <pc:sldMk cId="685850099" sldId="283"/>
        </pc:sldMkLst>
      </pc:sldChg>
      <pc:sldChg chg="del">
        <pc:chgData name="ALUMNO - EDUARD FRANK ORTIZ ANGELES" userId="09d414ed-5c16-4e62-8144-a3f2c60eb74a" providerId="ADAL" clId="{26DC30C2-380E-4EFC-98D6-F3D3B739B5FA}" dt="2024-11-07T22:43:45.528" v="208" actId="47"/>
        <pc:sldMkLst>
          <pc:docMk/>
          <pc:sldMk cId="914616981" sldId="284"/>
        </pc:sldMkLst>
      </pc:sldChg>
      <pc:sldChg chg="del">
        <pc:chgData name="ALUMNO - EDUARD FRANK ORTIZ ANGELES" userId="09d414ed-5c16-4e62-8144-a3f2c60eb74a" providerId="ADAL" clId="{26DC30C2-380E-4EFC-98D6-F3D3B739B5FA}" dt="2024-11-07T22:43:45.658" v="209" actId="47"/>
        <pc:sldMkLst>
          <pc:docMk/>
          <pc:sldMk cId="1954905595" sldId="285"/>
        </pc:sldMkLst>
      </pc:sldChg>
      <pc:sldChg chg="del">
        <pc:chgData name="ALUMNO - EDUARD FRANK ORTIZ ANGELES" userId="09d414ed-5c16-4e62-8144-a3f2c60eb74a" providerId="ADAL" clId="{26DC30C2-380E-4EFC-98D6-F3D3B739B5FA}" dt="2024-11-07T22:43:45.792" v="210" actId="47"/>
        <pc:sldMkLst>
          <pc:docMk/>
          <pc:sldMk cId="1993326514" sldId="286"/>
        </pc:sldMkLst>
      </pc:sldChg>
      <pc:sldChg chg="del">
        <pc:chgData name="ALUMNO - EDUARD FRANK ORTIZ ANGELES" userId="09d414ed-5c16-4e62-8144-a3f2c60eb74a" providerId="ADAL" clId="{26DC30C2-380E-4EFC-98D6-F3D3B739B5FA}" dt="2024-11-07T22:43:45.943" v="211" actId="47"/>
        <pc:sldMkLst>
          <pc:docMk/>
          <pc:sldMk cId="1528879440" sldId="287"/>
        </pc:sldMkLst>
      </pc:sldChg>
      <pc:sldChg chg="del">
        <pc:chgData name="ALUMNO - EDUARD FRANK ORTIZ ANGELES" userId="09d414ed-5c16-4e62-8144-a3f2c60eb74a" providerId="ADAL" clId="{26DC30C2-380E-4EFC-98D6-F3D3B739B5FA}" dt="2024-11-07T22:43:46.088" v="212" actId="47"/>
        <pc:sldMkLst>
          <pc:docMk/>
          <pc:sldMk cId="631149530" sldId="288"/>
        </pc:sldMkLst>
      </pc:sldChg>
      <pc:sldChg chg="addSp delSp modSp add del mod ord">
        <pc:chgData name="ALUMNO - EDUARD FRANK ORTIZ ANGELES" userId="09d414ed-5c16-4e62-8144-a3f2c60eb74a" providerId="ADAL" clId="{26DC30C2-380E-4EFC-98D6-F3D3B739B5FA}" dt="2024-11-07T23:17:26.642" v="544" actId="1076"/>
        <pc:sldMkLst>
          <pc:docMk/>
          <pc:sldMk cId="1835087575" sldId="289"/>
        </pc:sldMkLst>
        <pc:spChg chg="mod">
          <ac:chgData name="ALUMNO - EDUARD FRANK ORTIZ ANGELES" userId="09d414ed-5c16-4e62-8144-a3f2c60eb74a" providerId="ADAL" clId="{26DC30C2-380E-4EFC-98D6-F3D3B739B5FA}" dt="2024-11-07T23:17:26.642" v="544" actId="1076"/>
          <ac:spMkLst>
            <pc:docMk/>
            <pc:sldMk cId="1835087575" sldId="289"/>
            <ac:spMk id="2" creationId="{9D843B3B-B2F6-946B-C1CF-5309AB725E55}"/>
          </ac:spMkLst>
        </pc:spChg>
        <pc:spChg chg="add del mod">
          <ac:chgData name="ALUMNO - EDUARD FRANK ORTIZ ANGELES" userId="09d414ed-5c16-4e62-8144-a3f2c60eb74a" providerId="ADAL" clId="{26DC30C2-380E-4EFC-98D6-F3D3B739B5FA}" dt="2024-11-07T23:17:21.137" v="543" actId="478"/>
          <ac:spMkLst>
            <pc:docMk/>
            <pc:sldMk cId="1835087575" sldId="289"/>
            <ac:spMk id="3" creationId="{53E125D4-3746-2CD9-3B8D-CD0B4709CE30}"/>
          </ac:spMkLst>
        </pc:spChg>
        <pc:spChg chg="del">
          <ac:chgData name="ALUMNO - EDUARD FRANK ORTIZ ANGELES" userId="09d414ed-5c16-4e62-8144-a3f2c60eb74a" providerId="ADAL" clId="{26DC30C2-380E-4EFC-98D6-F3D3B739B5FA}" dt="2024-11-07T22:40:09.351" v="104" actId="478"/>
          <ac:spMkLst>
            <pc:docMk/>
            <pc:sldMk cId="1835087575" sldId="289"/>
            <ac:spMk id="16" creationId="{62D6A28E-0FB4-E170-B3D7-AC27EF4A531D}"/>
          </ac:spMkLst>
        </pc:spChg>
        <pc:picChg chg="add del">
          <ac:chgData name="ALUMNO - EDUARD FRANK ORTIZ ANGELES" userId="09d414ed-5c16-4e62-8144-a3f2c60eb74a" providerId="ADAL" clId="{26DC30C2-380E-4EFC-98D6-F3D3B739B5FA}" dt="2024-11-07T23:16:27.594" v="541" actId="478"/>
          <ac:picMkLst>
            <pc:docMk/>
            <pc:sldMk cId="1835087575" sldId="289"/>
            <ac:picMk id="5" creationId="{2A6FA5A3-2A21-8175-5C96-24328AECA15D}"/>
          </ac:picMkLst>
        </pc:picChg>
      </pc:sldChg>
      <pc:sldChg chg="addSp delSp modSp add del mod">
        <pc:chgData name="ALUMNO - EDUARD FRANK ORTIZ ANGELES" userId="09d414ed-5c16-4e62-8144-a3f2c60eb74a" providerId="ADAL" clId="{26DC30C2-380E-4EFC-98D6-F3D3B739B5FA}" dt="2024-11-07T23:22:49.490" v="566" actId="14100"/>
        <pc:sldMkLst>
          <pc:docMk/>
          <pc:sldMk cId="2853104790" sldId="290"/>
        </pc:sldMkLst>
        <pc:spChg chg="mod">
          <ac:chgData name="ALUMNO - EDUARD FRANK ORTIZ ANGELES" userId="09d414ed-5c16-4e62-8144-a3f2c60eb74a" providerId="ADAL" clId="{26DC30C2-380E-4EFC-98D6-F3D3B739B5FA}" dt="2024-11-07T22:42:43.928" v="180" actId="20577"/>
          <ac:spMkLst>
            <pc:docMk/>
            <pc:sldMk cId="2853104790" sldId="290"/>
            <ac:spMk id="2" creationId="{FCA51DEF-D0B5-6EF6-39C7-A62309AFF61F}"/>
          </ac:spMkLst>
        </pc:spChg>
        <pc:spChg chg="add">
          <ac:chgData name="ALUMNO - EDUARD FRANK ORTIZ ANGELES" userId="09d414ed-5c16-4e62-8144-a3f2c60eb74a" providerId="ADAL" clId="{26DC30C2-380E-4EFC-98D6-F3D3B739B5FA}" dt="2024-11-07T22:42:51.680" v="181"/>
          <ac:spMkLst>
            <pc:docMk/>
            <pc:sldMk cId="2853104790" sldId="290"/>
            <ac:spMk id="3" creationId="{BA368C94-94E4-2CF1-4F6C-BF611FB4B8C5}"/>
          </ac:spMkLst>
        </pc:spChg>
        <pc:spChg chg="add">
          <ac:chgData name="ALUMNO - EDUARD FRANK ORTIZ ANGELES" userId="09d414ed-5c16-4e62-8144-a3f2c60eb74a" providerId="ADAL" clId="{26DC30C2-380E-4EFC-98D6-F3D3B739B5FA}" dt="2024-11-07T22:42:55.907" v="182"/>
          <ac:spMkLst>
            <pc:docMk/>
            <pc:sldMk cId="2853104790" sldId="290"/>
            <ac:spMk id="4" creationId="{0AE10DE4-98AA-F084-DA7D-BC3C109D4ADB}"/>
          </ac:spMkLst>
        </pc:spChg>
        <pc:spChg chg="add mod">
          <ac:chgData name="ALUMNO - EDUARD FRANK ORTIZ ANGELES" userId="09d414ed-5c16-4e62-8144-a3f2c60eb74a" providerId="ADAL" clId="{26DC30C2-380E-4EFC-98D6-F3D3B739B5FA}" dt="2024-11-07T22:43:01.212" v="184"/>
          <ac:spMkLst>
            <pc:docMk/>
            <pc:sldMk cId="2853104790" sldId="290"/>
            <ac:spMk id="5" creationId="{D8D753DC-CEEF-BBA6-B719-6C8DC4B834F5}"/>
          </ac:spMkLst>
        </pc:spChg>
        <pc:spChg chg="add">
          <ac:chgData name="ALUMNO - EDUARD FRANK ORTIZ ANGELES" userId="09d414ed-5c16-4e62-8144-a3f2c60eb74a" providerId="ADAL" clId="{26DC30C2-380E-4EFC-98D6-F3D3B739B5FA}" dt="2024-11-07T22:43:08.864" v="186"/>
          <ac:spMkLst>
            <pc:docMk/>
            <pc:sldMk cId="2853104790" sldId="290"/>
            <ac:spMk id="6" creationId="{6377BA05-1B4C-7CD1-C44A-7EA2E7B5CAF0}"/>
          </ac:spMkLst>
        </pc:spChg>
        <pc:spChg chg="add">
          <ac:chgData name="ALUMNO - EDUARD FRANK ORTIZ ANGELES" userId="09d414ed-5c16-4e62-8144-a3f2c60eb74a" providerId="ADAL" clId="{26DC30C2-380E-4EFC-98D6-F3D3B739B5FA}" dt="2024-11-07T22:43:10.439" v="187"/>
          <ac:spMkLst>
            <pc:docMk/>
            <pc:sldMk cId="2853104790" sldId="290"/>
            <ac:spMk id="7" creationId="{7E0F6AE3-B8D9-25DC-20F9-B2399DB6A4F8}"/>
          </ac:spMkLst>
        </pc:spChg>
        <pc:spChg chg="add mod">
          <ac:chgData name="ALUMNO - EDUARD FRANK ORTIZ ANGELES" userId="09d414ed-5c16-4e62-8144-a3f2c60eb74a" providerId="ADAL" clId="{26DC30C2-380E-4EFC-98D6-F3D3B739B5FA}" dt="2024-11-07T22:57:25.799" v="450"/>
          <ac:spMkLst>
            <pc:docMk/>
            <pc:sldMk cId="2853104790" sldId="290"/>
            <ac:spMk id="8" creationId="{A027B75B-742A-F04D-2DA4-9B0D4B45EE9B}"/>
          </ac:spMkLst>
        </pc:spChg>
        <pc:spChg chg="add del mod">
          <ac:chgData name="ALUMNO - EDUARD FRANK ORTIZ ANGELES" userId="09d414ed-5c16-4e62-8144-a3f2c60eb74a" providerId="ADAL" clId="{26DC30C2-380E-4EFC-98D6-F3D3B739B5FA}" dt="2024-11-07T23:17:08.938" v="542" actId="478"/>
          <ac:spMkLst>
            <pc:docMk/>
            <pc:sldMk cId="2853104790" sldId="290"/>
            <ac:spMk id="9" creationId="{9EB6FF5A-4AE2-F4F1-1C46-131BF0F73698}"/>
          </ac:spMkLst>
        </pc:spChg>
        <pc:spChg chg="mod">
          <ac:chgData name="ALUMNO - EDUARD FRANK ORTIZ ANGELES" userId="09d414ed-5c16-4e62-8144-a3f2c60eb74a" providerId="ADAL" clId="{26DC30C2-380E-4EFC-98D6-F3D3B739B5FA}" dt="2024-11-07T23:18:51.161" v="545" actId="20577"/>
          <ac:spMkLst>
            <pc:docMk/>
            <pc:sldMk cId="2853104790" sldId="290"/>
            <ac:spMk id="16" creationId="{B892A621-52D7-573E-7A4C-BC93F43BCB13}"/>
          </ac:spMkLst>
        </pc:spChg>
        <pc:picChg chg="add del mod">
          <ac:chgData name="ALUMNO - EDUARD FRANK ORTIZ ANGELES" userId="09d414ed-5c16-4e62-8144-a3f2c60eb74a" providerId="ADAL" clId="{26DC30C2-380E-4EFC-98D6-F3D3B739B5FA}" dt="2024-11-07T23:20:47.721" v="549" actId="478"/>
          <ac:picMkLst>
            <pc:docMk/>
            <pc:sldMk cId="2853104790" sldId="290"/>
            <ac:picMk id="4" creationId="{20032906-99E8-D988-E466-0CBE7054208E}"/>
          </ac:picMkLst>
        </pc:picChg>
        <pc:picChg chg="add mod">
          <ac:chgData name="ALUMNO - EDUARD FRANK ORTIZ ANGELES" userId="09d414ed-5c16-4e62-8144-a3f2c60eb74a" providerId="ADAL" clId="{26DC30C2-380E-4EFC-98D6-F3D3B739B5FA}" dt="2024-11-07T23:22:49.490" v="566" actId="14100"/>
          <ac:picMkLst>
            <pc:docMk/>
            <pc:sldMk cId="2853104790" sldId="290"/>
            <ac:picMk id="6" creationId="{D91E092F-F080-2C9C-B0B8-D54BB71E335A}"/>
          </ac:picMkLst>
        </pc:picChg>
      </pc:sldChg>
      <pc:sldChg chg="modSp add mod">
        <pc:chgData name="ALUMNO - EDUARD FRANK ORTIZ ANGELES" userId="09d414ed-5c16-4e62-8144-a3f2c60eb74a" providerId="ADAL" clId="{26DC30C2-380E-4EFC-98D6-F3D3B739B5FA}" dt="2024-11-07T22:52:19.577" v="391" actId="20577"/>
        <pc:sldMkLst>
          <pc:docMk/>
          <pc:sldMk cId="4078073459" sldId="291"/>
        </pc:sldMkLst>
        <pc:spChg chg="mod">
          <ac:chgData name="ALUMNO - EDUARD FRANK ORTIZ ANGELES" userId="09d414ed-5c16-4e62-8144-a3f2c60eb74a" providerId="ADAL" clId="{26DC30C2-380E-4EFC-98D6-F3D3B739B5FA}" dt="2024-11-07T22:44:43.044" v="246" actId="20577"/>
          <ac:spMkLst>
            <pc:docMk/>
            <pc:sldMk cId="4078073459" sldId="291"/>
            <ac:spMk id="2" creationId="{437313DA-728B-8EFE-716D-941E39C379D5}"/>
          </ac:spMkLst>
        </pc:spChg>
        <pc:spChg chg="mod">
          <ac:chgData name="ALUMNO - EDUARD FRANK ORTIZ ANGELES" userId="09d414ed-5c16-4e62-8144-a3f2c60eb74a" providerId="ADAL" clId="{26DC30C2-380E-4EFC-98D6-F3D3B739B5FA}" dt="2024-11-07T22:52:19.577" v="391" actId="20577"/>
          <ac:spMkLst>
            <pc:docMk/>
            <pc:sldMk cId="4078073459" sldId="291"/>
            <ac:spMk id="16" creationId="{C407E988-A3E8-C77F-CC3D-C50F2CD32D86}"/>
          </ac:spMkLst>
        </pc:spChg>
      </pc:sldChg>
      <pc:sldChg chg="addSp modSp add mod">
        <pc:chgData name="ALUMNO - EDUARD FRANK ORTIZ ANGELES" userId="09d414ed-5c16-4e62-8144-a3f2c60eb74a" providerId="ADAL" clId="{26DC30C2-380E-4EFC-98D6-F3D3B739B5FA}" dt="2024-11-07T23:26:24.553" v="595" actId="167"/>
        <pc:sldMkLst>
          <pc:docMk/>
          <pc:sldMk cId="3870446497" sldId="292"/>
        </pc:sldMkLst>
        <pc:spChg chg="mod">
          <ac:chgData name="ALUMNO - EDUARD FRANK ORTIZ ANGELES" userId="09d414ed-5c16-4e62-8144-a3f2c60eb74a" providerId="ADAL" clId="{26DC30C2-380E-4EFC-98D6-F3D3B739B5FA}" dt="2024-11-07T22:44:46.577" v="248" actId="20577"/>
          <ac:spMkLst>
            <pc:docMk/>
            <pc:sldMk cId="3870446497" sldId="292"/>
            <ac:spMk id="2" creationId="{C6EB55A3-CBE8-71E5-76D1-85381904C485}"/>
          </ac:spMkLst>
        </pc:spChg>
        <pc:spChg chg="add">
          <ac:chgData name="ALUMNO - EDUARD FRANK ORTIZ ANGELES" userId="09d414ed-5c16-4e62-8144-a3f2c60eb74a" providerId="ADAL" clId="{26DC30C2-380E-4EFC-98D6-F3D3B739B5FA}" dt="2024-11-07T22:52:24.959" v="392"/>
          <ac:spMkLst>
            <pc:docMk/>
            <pc:sldMk cId="3870446497" sldId="292"/>
            <ac:spMk id="3" creationId="{8AA43CF3-FE40-F6B5-6A14-41EC142D60BC}"/>
          </ac:spMkLst>
        </pc:spChg>
        <pc:spChg chg="mod">
          <ac:chgData name="ALUMNO - EDUARD FRANK ORTIZ ANGELES" userId="09d414ed-5c16-4e62-8144-a3f2c60eb74a" providerId="ADAL" clId="{26DC30C2-380E-4EFC-98D6-F3D3B739B5FA}" dt="2024-11-07T23:26:11.569" v="593" actId="1076"/>
          <ac:spMkLst>
            <pc:docMk/>
            <pc:sldMk cId="3870446497" sldId="292"/>
            <ac:spMk id="16" creationId="{3645A01D-373E-E24D-2FDD-7369AC2FBA72}"/>
          </ac:spMkLst>
        </pc:spChg>
        <pc:picChg chg="add mod ord">
          <ac:chgData name="ALUMNO - EDUARD FRANK ORTIZ ANGELES" userId="09d414ed-5c16-4e62-8144-a3f2c60eb74a" providerId="ADAL" clId="{26DC30C2-380E-4EFC-98D6-F3D3B739B5FA}" dt="2024-11-07T23:26:24.553" v="595" actId="167"/>
          <ac:picMkLst>
            <pc:docMk/>
            <pc:sldMk cId="3870446497" sldId="292"/>
            <ac:picMk id="4" creationId="{AD99DD67-14CD-85D6-0726-FE0D179F2DBA}"/>
          </ac:picMkLst>
        </pc:picChg>
      </pc:sldChg>
      <pc:sldChg chg="modSp add mod">
        <pc:chgData name="ALUMNO - EDUARD FRANK ORTIZ ANGELES" userId="09d414ed-5c16-4e62-8144-a3f2c60eb74a" providerId="ADAL" clId="{26DC30C2-380E-4EFC-98D6-F3D3B739B5FA}" dt="2024-11-07T22:45:05.017" v="263" actId="20577"/>
        <pc:sldMkLst>
          <pc:docMk/>
          <pc:sldMk cId="231494744" sldId="293"/>
        </pc:sldMkLst>
        <pc:spChg chg="mod">
          <ac:chgData name="ALUMNO - EDUARD FRANK ORTIZ ANGELES" userId="09d414ed-5c16-4e62-8144-a3f2c60eb74a" providerId="ADAL" clId="{26DC30C2-380E-4EFC-98D6-F3D3B739B5FA}" dt="2024-11-07T22:45:05.017" v="263" actId="20577"/>
          <ac:spMkLst>
            <pc:docMk/>
            <pc:sldMk cId="231494744" sldId="293"/>
            <ac:spMk id="2" creationId="{A17BC7B9-A32E-6D8C-DF7E-1C705AABE948}"/>
          </ac:spMkLst>
        </pc:spChg>
      </pc:sldChg>
      <pc:sldChg chg="addSp modSp add mod">
        <pc:chgData name="ALUMNO - EDUARD FRANK ORTIZ ANGELES" userId="09d414ed-5c16-4e62-8144-a3f2c60eb74a" providerId="ADAL" clId="{26DC30C2-380E-4EFC-98D6-F3D3B739B5FA}" dt="2024-11-07T23:32:01.684" v="649" actId="14100"/>
        <pc:sldMkLst>
          <pc:docMk/>
          <pc:sldMk cId="2605676891" sldId="294"/>
        </pc:sldMkLst>
        <pc:spChg chg="mod">
          <ac:chgData name="ALUMNO - EDUARD FRANK ORTIZ ANGELES" userId="09d414ed-5c16-4e62-8144-a3f2c60eb74a" providerId="ADAL" clId="{26DC30C2-380E-4EFC-98D6-F3D3B739B5FA}" dt="2024-11-07T22:45:21.388" v="287" actId="20577"/>
          <ac:spMkLst>
            <pc:docMk/>
            <pc:sldMk cId="2605676891" sldId="294"/>
            <ac:spMk id="2" creationId="{B55D965A-9A83-0CE3-CCB1-AFD8D818CCF1}"/>
          </ac:spMkLst>
        </pc:spChg>
        <pc:spChg chg="mod">
          <ac:chgData name="ALUMNO - EDUARD FRANK ORTIZ ANGELES" userId="09d414ed-5c16-4e62-8144-a3f2c60eb74a" providerId="ADAL" clId="{26DC30C2-380E-4EFC-98D6-F3D3B739B5FA}" dt="2024-11-07T22:58:55.670" v="471" actId="2711"/>
          <ac:spMkLst>
            <pc:docMk/>
            <pc:sldMk cId="2605676891" sldId="294"/>
            <ac:spMk id="16" creationId="{59C4F43D-D574-0D6B-AB91-812800EE154E}"/>
          </ac:spMkLst>
        </pc:spChg>
        <pc:picChg chg="add mod">
          <ac:chgData name="ALUMNO - EDUARD FRANK ORTIZ ANGELES" userId="09d414ed-5c16-4e62-8144-a3f2c60eb74a" providerId="ADAL" clId="{26DC30C2-380E-4EFC-98D6-F3D3B739B5FA}" dt="2024-11-07T23:32:01.684" v="649" actId="14100"/>
          <ac:picMkLst>
            <pc:docMk/>
            <pc:sldMk cId="2605676891" sldId="294"/>
            <ac:picMk id="4" creationId="{18D96C17-7BDC-5E67-5F65-C1AF5B38F219}"/>
          </ac:picMkLst>
        </pc:picChg>
      </pc:sldChg>
      <pc:sldChg chg="addSp modSp add mod">
        <pc:chgData name="ALUMNO - EDUARD FRANK ORTIZ ANGELES" userId="09d414ed-5c16-4e62-8144-a3f2c60eb74a" providerId="ADAL" clId="{26DC30C2-380E-4EFC-98D6-F3D3B739B5FA}" dt="2024-11-07T23:22:40.846" v="564" actId="14100"/>
        <pc:sldMkLst>
          <pc:docMk/>
          <pc:sldMk cId="3092519800" sldId="295"/>
        </pc:sldMkLst>
        <pc:spChg chg="mod">
          <ac:chgData name="ALUMNO - EDUARD FRANK ORTIZ ANGELES" userId="09d414ed-5c16-4e62-8144-a3f2c60eb74a" providerId="ADAL" clId="{26DC30C2-380E-4EFC-98D6-F3D3B739B5FA}" dt="2024-11-07T22:48:48.988" v="298"/>
          <ac:spMkLst>
            <pc:docMk/>
            <pc:sldMk cId="3092519800" sldId="295"/>
            <ac:spMk id="16" creationId="{566AF958-E23F-8141-105D-E6B06A286F3A}"/>
          </ac:spMkLst>
        </pc:spChg>
        <pc:picChg chg="add mod">
          <ac:chgData name="ALUMNO - EDUARD FRANK ORTIZ ANGELES" userId="09d414ed-5c16-4e62-8144-a3f2c60eb74a" providerId="ADAL" clId="{26DC30C2-380E-4EFC-98D6-F3D3B739B5FA}" dt="2024-11-07T23:22:40.846" v="564" actId="14100"/>
          <ac:picMkLst>
            <pc:docMk/>
            <pc:sldMk cId="3092519800" sldId="295"/>
            <ac:picMk id="4" creationId="{10B091E5-7989-CA45-3718-1174E39C4333}"/>
          </ac:picMkLst>
        </pc:picChg>
      </pc:sldChg>
      <pc:sldChg chg="addSp modSp add mod">
        <pc:chgData name="ALUMNO - EDUARD FRANK ORTIZ ANGELES" userId="09d414ed-5c16-4e62-8144-a3f2c60eb74a" providerId="ADAL" clId="{26DC30C2-380E-4EFC-98D6-F3D3B739B5FA}" dt="2024-11-07T23:22:43.326" v="565" actId="14100"/>
        <pc:sldMkLst>
          <pc:docMk/>
          <pc:sldMk cId="863543241" sldId="296"/>
        </pc:sldMkLst>
        <pc:spChg chg="mod">
          <ac:chgData name="ALUMNO - EDUARD FRANK ORTIZ ANGELES" userId="09d414ed-5c16-4e62-8144-a3f2c60eb74a" providerId="ADAL" clId="{26DC30C2-380E-4EFC-98D6-F3D3B739B5FA}" dt="2024-11-07T22:49:32.149" v="302"/>
          <ac:spMkLst>
            <pc:docMk/>
            <pc:sldMk cId="863543241" sldId="296"/>
            <ac:spMk id="16" creationId="{7B97908B-AB3F-DDBD-09C2-4CCB425C8603}"/>
          </ac:spMkLst>
        </pc:spChg>
        <pc:picChg chg="add mod">
          <ac:chgData name="ALUMNO - EDUARD FRANK ORTIZ ANGELES" userId="09d414ed-5c16-4e62-8144-a3f2c60eb74a" providerId="ADAL" clId="{26DC30C2-380E-4EFC-98D6-F3D3B739B5FA}" dt="2024-11-07T23:22:43.326" v="565" actId="14100"/>
          <ac:picMkLst>
            <pc:docMk/>
            <pc:sldMk cId="863543241" sldId="296"/>
            <ac:picMk id="4" creationId="{F97AE996-DC02-149A-AB39-C7D1490A939A}"/>
          </ac:picMkLst>
        </pc:picChg>
      </pc:sldChg>
      <pc:sldChg chg="addSp modSp add mod">
        <pc:chgData name="ALUMNO - EDUARD FRANK ORTIZ ANGELES" userId="09d414ed-5c16-4e62-8144-a3f2c60eb74a" providerId="ADAL" clId="{26DC30C2-380E-4EFC-98D6-F3D3B739B5FA}" dt="2024-11-07T23:23:33.422" v="568" actId="14100"/>
        <pc:sldMkLst>
          <pc:docMk/>
          <pc:sldMk cId="1257385740" sldId="297"/>
        </pc:sldMkLst>
        <pc:spChg chg="mod">
          <ac:chgData name="ALUMNO - EDUARD FRANK ORTIZ ANGELES" userId="09d414ed-5c16-4e62-8144-a3f2c60eb74a" providerId="ADAL" clId="{26DC30C2-380E-4EFC-98D6-F3D3B739B5FA}" dt="2024-11-07T22:49:58.324" v="306"/>
          <ac:spMkLst>
            <pc:docMk/>
            <pc:sldMk cId="1257385740" sldId="297"/>
            <ac:spMk id="16" creationId="{A9813805-B417-913B-CFB2-6D3C2FCCDEAD}"/>
          </ac:spMkLst>
        </pc:spChg>
        <pc:picChg chg="add mod">
          <ac:chgData name="ALUMNO - EDUARD FRANK ORTIZ ANGELES" userId="09d414ed-5c16-4e62-8144-a3f2c60eb74a" providerId="ADAL" clId="{26DC30C2-380E-4EFC-98D6-F3D3B739B5FA}" dt="2024-11-07T23:23:33.422" v="568" actId="14100"/>
          <ac:picMkLst>
            <pc:docMk/>
            <pc:sldMk cId="1257385740" sldId="297"/>
            <ac:picMk id="4" creationId="{937E53BF-2216-EFB5-EB23-A569C163E2B0}"/>
          </ac:picMkLst>
        </pc:picChg>
      </pc:sldChg>
      <pc:sldChg chg="addSp delSp modSp add mod">
        <pc:chgData name="ALUMNO - EDUARD FRANK ORTIZ ANGELES" userId="09d414ed-5c16-4e62-8144-a3f2c60eb74a" providerId="ADAL" clId="{26DC30C2-380E-4EFC-98D6-F3D3B739B5FA}" dt="2024-11-07T23:30:43.974" v="645" actId="14100"/>
        <pc:sldMkLst>
          <pc:docMk/>
          <pc:sldMk cId="1643168663" sldId="298"/>
        </pc:sldMkLst>
        <pc:spChg chg="add">
          <ac:chgData name="ALUMNO - EDUARD FRANK ORTIZ ANGELES" userId="09d414ed-5c16-4e62-8144-a3f2c60eb74a" providerId="ADAL" clId="{26DC30C2-380E-4EFC-98D6-F3D3B739B5FA}" dt="2024-11-07T22:53:17.998" v="403"/>
          <ac:spMkLst>
            <pc:docMk/>
            <pc:sldMk cId="1643168663" sldId="298"/>
            <ac:spMk id="3" creationId="{7F080BB8-C506-42DE-A23A-6A9F7D672759}"/>
          </ac:spMkLst>
        </pc:spChg>
        <pc:spChg chg="add">
          <ac:chgData name="ALUMNO - EDUARD FRANK ORTIZ ANGELES" userId="09d414ed-5c16-4e62-8144-a3f2c60eb74a" providerId="ADAL" clId="{26DC30C2-380E-4EFC-98D6-F3D3B739B5FA}" dt="2024-11-07T22:53:21.366" v="405"/>
          <ac:spMkLst>
            <pc:docMk/>
            <pc:sldMk cId="1643168663" sldId="298"/>
            <ac:spMk id="4" creationId="{0D9E7DD4-555C-7C7B-57CC-944FDC275E3A}"/>
          </ac:spMkLst>
        </pc:spChg>
        <pc:spChg chg="add">
          <ac:chgData name="ALUMNO - EDUARD FRANK ORTIZ ANGELES" userId="09d414ed-5c16-4e62-8144-a3f2c60eb74a" providerId="ADAL" clId="{26DC30C2-380E-4EFC-98D6-F3D3B739B5FA}" dt="2024-11-07T22:53:27.750" v="406"/>
          <ac:spMkLst>
            <pc:docMk/>
            <pc:sldMk cId="1643168663" sldId="298"/>
            <ac:spMk id="5" creationId="{E134E2B0-D58A-C841-41E4-2EDE3007B85E}"/>
          </ac:spMkLst>
        </pc:spChg>
        <pc:spChg chg="add">
          <ac:chgData name="ALUMNO - EDUARD FRANK ORTIZ ANGELES" userId="09d414ed-5c16-4e62-8144-a3f2c60eb74a" providerId="ADAL" clId="{26DC30C2-380E-4EFC-98D6-F3D3B739B5FA}" dt="2024-11-07T22:53:36.383" v="407"/>
          <ac:spMkLst>
            <pc:docMk/>
            <pc:sldMk cId="1643168663" sldId="298"/>
            <ac:spMk id="6" creationId="{5EAE21D5-1E25-3F15-1F8C-F95731933603}"/>
          </ac:spMkLst>
        </pc:spChg>
        <pc:spChg chg="add">
          <ac:chgData name="ALUMNO - EDUARD FRANK ORTIZ ANGELES" userId="09d414ed-5c16-4e62-8144-a3f2c60eb74a" providerId="ADAL" clId="{26DC30C2-380E-4EFC-98D6-F3D3B739B5FA}" dt="2024-11-07T22:53:42.174" v="408"/>
          <ac:spMkLst>
            <pc:docMk/>
            <pc:sldMk cId="1643168663" sldId="298"/>
            <ac:spMk id="7" creationId="{387EFEED-4B8A-8415-DAC3-39FFA437B0F2}"/>
          </ac:spMkLst>
        </pc:spChg>
        <pc:spChg chg="mod">
          <ac:chgData name="ALUMNO - EDUARD FRANK ORTIZ ANGELES" userId="09d414ed-5c16-4e62-8144-a3f2c60eb74a" providerId="ADAL" clId="{26DC30C2-380E-4EFC-98D6-F3D3B739B5FA}" dt="2024-11-07T22:54:21.212" v="421" actId="113"/>
          <ac:spMkLst>
            <pc:docMk/>
            <pc:sldMk cId="1643168663" sldId="298"/>
            <ac:spMk id="16" creationId="{2EB7ABF0-2CCB-ED89-68C5-2CE4ACF2A910}"/>
          </ac:spMkLst>
        </pc:spChg>
        <pc:picChg chg="add mod">
          <ac:chgData name="ALUMNO - EDUARD FRANK ORTIZ ANGELES" userId="09d414ed-5c16-4e62-8144-a3f2c60eb74a" providerId="ADAL" clId="{26DC30C2-380E-4EFC-98D6-F3D3B739B5FA}" dt="2024-11-07T23:27:05.356" v="597" actId="14100"/>
          <ac:picMkLst>
            <pc:docMk/>
            <pc:sldMk cId="1643168663" sldId="298"/>
            <ac:picMk id="4" creationId="{E1635A1B-EA4F-BB76-5256-EF106528611F}"/>
          </ac:picMkLst>
        </pc:picChg>
        <pc:picChg chg="add del mod">
          <ac:chgData name="ALUMNO - EDUARD FRANK ORTIZ ANGELES" userId="09d414ed-5c16-4e62-8144-a3f2c60eb74a" providerId="ADAL" clId="{26DC30C2-380E-4EFC-98D6-F3D3B739B5FA}" dt="2024-11-07T23:30:17.003" v="639" actId="21"/>
          <ac:picMkLst>
            <pc:docMk/>
            <pc:sldMk cId="1643168663" sldId="298"/>
            <ac:picMk id="6" creationId="{BF19800A-1FC6-4A46-3D5B-4AFAA26A6AE9}"/>
          </ac:picMkLst>
        </pc:picChg>
        <pc:picChg chg="add mod">
          <ac:chgData name="ALUMNO - EDUARD FRANK ORTIZ ANGELES" userId="09d414ed-5c16-4e62-8144-a3f2c60eb74a" providerId="ADAL" clId="{26DC30C2-380E-4EFC-98D6-F3D3B739B5FA}" dt="2024-11-07T23:30:43.974" v="645" actId="14100"/>
          <ac:picMkLst>
            <pc:docMk/>
            <pc:sldMk cId="1643168663" sldId="298"/>
            <ac:picMk id="8" creationId="{19767C0D-7267-D9E4-F496-21E7AB4AD8DD}"/>
          </ac:picMkLst>
        </pc:picChg>
      </pc:sldChg>
      <pc:sldChg chg="add del">
        <pc:chgData name="ALUMNO - EDUARD FRANK ORTIZ ANGELES" userId="09d414ed-5c16-4e62-8144-a3f2c60eb74a" providerId="ADAL" clId="{26DC30C2-380E-4EFC-98D6-F3D3B739B5FA}" dt="2024-11-07T22:54:27.344" v="422" actId="47"/>
        <pc:sldMkLst>
          <pc:docMk/>
          <pc:sldMk cId="1987087093" sldId="299"/>
        </pc:sldMkLst>
      </pc:sldChg>
      <pc:sldChg chg="addSp delSp modSp add mod">
        <pc:chgData name="ALUMNO - EDUARD FRANK ORTIZ ANGELES" userId="09d414ed-5c16-4e62-8144-a3f2c60eb74a" providerId="ADAL" clId="{26DC30C2-380E-4EFC-98D6-F3D3B739B5FA}" dt="2024-11-07T23:30:18.744" v="640"/>
        <pc:sldMkLst>
          <pc:docMk/>
          <pc:sldMk cId="2646389621" sldId="299"/>
        </pc:sldMkLst>
        <pc:spChg chg="add">
          <ac:chgData name="ALUMNO - EDUARD FRANK ORTIZ ANGELES" userId="09d414ed-5c16-4e62-8144-a3f2c60eb74a" providerId="ADAL" clId="{26DC30C2-380E-4EFC-98D6-F3D3B739B5FA}" dt="2024-11-07T22:54:53.950" v="431"/>
          <ac:spMkLst>
            <pc:docMk/>
            <pc:sldMk cId="2646389621" sldId="299"/>
            <ac:spMk id="3" creationId="{15DC7EBC-8BC7-F0C6-200D-C6C417C3A78F}"/>
          </ac:spMkLst>
        </pc:spChg>
        <pc:spChg chg="mod">
          <ac:chgData name="ALUMNO - EDUARD FRANK ORTIZ ANGELES" userId="09d414ed-5c16-4e62-8144-a3f2c60eb74a" providerId="ADAL" clId="{26DC30C2-380E-4EFC-98D6-F3D3B739B5FA}" dt="2024-11-07T22:55:51.766" v="440" actId="11"/>
          <ac:spMkLst>
            <pc:docMk/>
            <pc:sldMk cId="2646389621" sldId="299"/>
            <ac:spMk id="16" creationId="{D3632135-5291-C5DE-24FA-BA36E61204B7}"/>
          </ac:spMkLst>
        </pc:spChg>
        <pc:picChg chg="add del mod">
          <ac:chgData name="ALUMNO - EDUARD FRANK ORTIZ ANGELES" userId="09d414ed-5c16-4e62-8144-a3f2c60eb74a" providerId="ADAL" clId="{26DC30C2-380E-4EFC-98D6-F3D3B739B5FA}" dt="2024-11-07T23:27:47.608" v="601" actId="478"/>
          <ac:picMkLst>
            <pc:docMk/>
            <pc:sldMk cId="2646389621" sldId="299"/>
            <ac:picMk id="4" creationId="{B3FA760C-0149-F061-03E5-D13F43F43FD0}"/>
          </ac:picMkLst>
        </pc:picChg>
        <pc:picChg chg="add mod">
          <ac:chgData name="ALUMNO - EDUARD FRANK ORTIZ ANGELES" userId="09d414ed-5c16-4e62-8144-a3f2c60eb74a" providerId="ADAL" clId="{26DC30C2-380E-4EFC-98D6-F3D3B739B5FA}" dt="2024-11-07T23:27:52.898" v="603" actId="14100"/>
          <ac:picMkLst>
            <pc:docMk/>
            <pc:sldMk cId="2646389621" sldId="299"/>
            <ac:picMk id="6" creationId="{AEA15FD4-CA58-4F82-31F5-B18299BFCDB3}"/>
          </ac:picMkLst>
        </pc:picChg>
        <pc:picChg chg="add mod">
          <ac:chgData name="ALUMNO - EDUARD FRANK ORTIZ ANGELES" userId="09d414ed-5c16-4e62-8144-a3f2c60eb74a" providerId="ADAL" clId="{26DC30C2-380E-4EFC-98D6-F3D3B739B5FA}" dt="2024-11-07T23:30:18.744" v="640"/>
          <ac:picMkLst>
            <pc:docMk/>
            <pc:sldMk cId="2646389621" sldId="299"/>
            <ac:picMk id="7" creationId="{BF19800A-1FC6-4A46-3D5B-4AFAA26A6AE9}"/>
          </ac:picMkLst>
        </pc:picChg>
      </pc:sldChg>
      <pc:sldChg chg="modSp add del mod">
        <pc:chgData name="ALUMNO - EDUARD FRANK ORTIZ ANGELES" userId="09d414ed-5c16-4e62-8144-a3f2c60eb74a" providerId="ADAL" clId="{26DC30C2-380E-4EFC-98D6-F3D3B739B5FA}" dt="2024-11-07T23:31:19.951" v="646" actId="47"/>
        <pc:sldMkLst>
          <pc:docMk/>
          <pc:sldMk cId="1759450583" sldId="300"/>
        </pc:sldMkLst>
        <pc:spChg chg="mod">
          <ac:chgData name="ALUMNO - EDUARD FRANK ORTIZ ANGELES" userId="09d414ed-5c16-4e62-8144-a3f2c60eb74a" providerId="ADAL" clId="{26DC30C2-380E-4EFC-98D6-F3D3B739B5FA}" dt="2024-11-07T22:55:43.643" v="439" actId="11"/>
          <ac:spMkLst>
            <pc:docMk/>
            <pc:sldMk cId="1759450583" sldId="300"/>
            <ac:spMk id="16" creationId="{7A35DDD3-E600-5FCC-D7BC-0B2A4CF61E5F}"/>
          </ac:spMkLst>
        </pc:spChg>
      </pc:sldChg>
      <pc:sldChg chg="addSp delSp modSp add mod">
        <pc:chgData name="ALUMNO - EDUARD FRANK ORTIZ ANGELES" userId="09d414ed-5c16-4e62-8144-a3f2c60eb74a" providerId="ADAL" clId="{26DC30C2-380E-4EFC-98D6-F3D3B739B5FA}" dt="2024-11-07T23:37:33.399" v="699" actId="21"/>
        <pc:sldMkLst>
          <pc:docMk/>
          <pc:sldMk cId="2598063641" sldId="301"/>
        </pc:sldMkLst>
        <pc:spChg chg="add del">
          <ac:chgData name="ALUMNO - EDUARD FRANK ORTIZ ANGELES" userId="09d414ed-5c16-4e62-8144-a3f2c60eb74a" providerId="ADAL" clId="{26DC30C2-380E-4EFC-98D6-F3D3B739B5FA}" dt="2024-11-07T22:59:41.599" v="474" actId="22"/>
          <ac:spMkLst>
            <pc:docMk/>
            <pc:sldMk cId="2598063641" sldId="301"/>
            <ac:spMk id="4" creationId="{C0F7DB30-4DD6-48E6-1209-D87B29C76DF0}"/>
          </ac:spMkLst>
        </pc:spChg>
        <pc:spChg chg="add del">
          <ac:chgData name="ALUMNO - EDUARD FRANK ORTIZ ANGELES" userId="09d414ed-5c16-4e62-8144-a3f2c60eb74a" providerId="ADAL" clId="{26DC30C2-380E-4EFC-98D6-F3D3B739B5FA}" dt="2024-11-07T22:59:44.383" v="476" actId="22"/>
          <ac:spMkLst>
            <pc:docMk/>
            <pc:sldMk cId="2598063641" sldId="301"/>
            <ac:spMk id="6" creationId="{004B0558-228D-2930-549D-16D054FF540F}"/>
          </ac:spMkLst>
        </pc:spChg>
        <pc:spChg chg="mod">
          <ac:chgData name="ALUMNO - EDUARD FRANK ORTIZ ANGELES" userId="09d414ed-5c16-4e62-8144-a3f2c60eb74a" providerId="ADAL" clId="{26DC30C2-380E-4EFC-98D6-F3D3B739B5FA}" dt="2024-11-07T23:36:28.503" v="693" actId="14100"/>
          <ac:spMkLst>
            <pc:docMk/>
            <pc:sldMk cId="2598063641" sldId="301"/>
            <ac:spMk id="16" creationId="{B37F4A55-2C15-C248-03EE-4CCD9D20997B}"/>
          </ac:spMkLst>
        </pc:spChg>
        <pc:picChg chg="add mod">
          <ac:chgData name="ALUMNO - EDUARD FRANK ORTIZ ANGELES" userId="09d414ed-5c16-4e62-8144-a3f2c60eb74a" providerId="ADAL" clId="{26DC30C2-380E-4EFC-98D6-F3D3B739B5FA}" dt="2024-11-07T23:37:30.639" v="698" actId="14100"/>
          <ac:picMkLst>
            <pc:docMk/>
            <pc:sldMk cId="2598063641" sldId="301"/>
            <ac:picMk id="4" creationId="{794953E3-BEBC-915D-026A-0AFA1BA9FD58}"/>
          </ac:picMkLst>
        </pc:picChg>
        <pc:picChg chg="add del">
          <ac:chgData name="ALUMNO - EDUARD FRANK ORTIZ ANGELES" userId="09d414ed-5c16-4e62-8144-a3f2c60eb74a" providerId="ADAL" clId="{26DC30C2-380E-4EFC-98D6-F3D3B739B5FA}" dt="2024-11-07T23:37:33.399" v="699" actId="21"/>
          <ac:picMkLst>
            <pc:docMk/>
            <pc:sldMk cId="2598063641" sldId="301"/>
            <ac:picMk id="6" creationId="{F91F1335-8E30-F401-8EA6-6ED7C9CE9F03}"/>
          </ac:picMkLst>
        </pc:picChg>
      </pc:sldChg>
      <pc:sldChg chg="addSp modSp add mod">
        <pc:chgData name="ALUMNO - EDUARD FRANK ORTIZ ANGELES" userId="09d414ed-5c16-4e62-8144-a3f2c60eb74a" providerId="ADAL" clId="{26DC30C2-380E-4EFC-98D6-F3D3B739B5FA}" dt="2024-11-07T23:40:16.844" v="739" actId="14100"/>
        <pc:sldMkLst>
          <pc:docMk/>
          <pc:sldMk cId="572983314" sldId="302"/>
        </pc:sldMkLst>
        <pc:spChg chg="mod">
          <ac:chgData name="ALUMNO - EDUARD FRANK ORTIZ ANGELES" userId="09d414ed-5c16-4e62-8144-a3f2c60eb74a" providerId="ADAL" clId="{26DC30C2-380E-4EFC-98D6-F3D3B739B5FA}" dt="2024-11-07T23:01:14.183" v="511" actId="5793"/>
          <ac:spMkLst>
            <pc:docMk/>
            <pc:sldMk cId="572983314" sldId="302"/>
            <ac:spMk id="16" creationId="{7B6C14D2-D89C-5824-DFD1-32096F16E003}"/>
          </ac:spMkLst>
        </pc:spChg>
        <pc:picChg chg="add mod">
          <ac:chgData name="ALUMNO - EDUARD FRANK ORTIZ ANGELES" userId="09d414ed-5c16-4e62-8144-a3f2c60eb74a" providerId="ADAL" clId="{26DC30C2-380E-4EFC-98D6-F3D3B739B5FA}" dt="2024-11-07T23:40:16.844" v="739" actId="14100"/>
          <ac:picMkLst>
            <pc:docMk/>
            <pc:sldMk cId="572983314" sldId="302"/>
            <ac:picMk id="4" creationId="{206A9FF1-0622-D683-6028-A6D95803FB69}"/>
          </ac:picMkLst>
        </pc:picChg>
      </pc:sldChg>
      <pc:sldChg chg="addSp modSp add mod">
        <pc:chgData name="ALUMNO - EDUARD FRANK ORTIZ ANGELES" userId="09d414ed-5c16-4e62-8144-a3f2c60eb74a" providerId="ADAL" clId="{26DC30C2-380E-4EFC-98D6-F3D3B739B5FA}" dt="2024-11-07T23:42:07" v="761" actId="14100"/>
        <pc:sldMkLst>
          <pc:docMk/>
          <pc:sldMk cId="307195862" sldId="303"/>
        </pc:sldMkLst>
        <pc:spChg chg="mod">
          <ac:chgData name="ALUMNO - EDUARD FRANK ORTIZ ANGELES" userId="09d414ed-5c16-4e62-8144-a3f2c60eb74a" providerId="ADAL" clId="{26DC30C2-380E-4EFC-98D6-F3D3B739B5FA}" dt="2024-11-07T23:01:43.697" v="521" actId="5793"/>
          <ac:spMkLst>
            <pc:docMk/>
            <pc:sldMk cId="307195862" sldId="303"/>
            <ac:spMk id="16" creationId="{D9E1E26D-F987-2491-1164-EDE2D70C9B4F}"/>
          </ac:spMkLst>
        </pc:spChg>
        <pc:picChg chg="add mod">
          <ac:chgData name="ALUMNO - EDUARD FRANK ORTIZ ANGELES" userId="09d414ed-5c16-4e62-8144-a3f2c60eb74a" providerId="ADAL" clId="{26DC30C2-380E-4EFC-98D6-F3D3B739B5FA}" dt="2024-11-07T23:42:07" v="761" actId="14100"/>
          <ac:picMkLst>
            <pc:docMk/>
            <pc:sldMk cId="307195862" sldId="303"/>
            <ac:picMk id="4" creationId="{17076694-56B9-18E7-200C-29898F0984D8}"/>
          </ac:picMkLst>
        </pc:picChg>
      </pc:sldChg>
      <pc:sldChg chg="addSp delSp modSp add mod">
        <pc:chgData name="ALUMNO - EDUARD FRANK ORTIZ ANGELES" userId="09d414ed-5c16-4e62-8144-a3f2c60eb74a" providerId="ADAL" clId="{26DC30C2-380E-4EFC-98D6-F3D3B739B5FA}" dt="2024-11-07T23:24:36.830" v="575" actId="14100"/>
        <pc:sldMkLst>
          <pc:docMk/>
          <pc:sldMk cId="3952531924" sldId="304"/>
        </pc:sldMkLst>
        <pc:spChg chg="del">
          <ac:chgData name="ALUMNO - EDUARD FRANK ORTIZ ANGELES" userId="09d414ed-5c16-4e62-8144-a3f2c60eb74a" providerId="ADAL" clId="{26DC30C2-380E-4EFC-98D6-F3D3B739B5FA}" dt="2024-11-07T23:23:59.813" v="573" actId="478"/>
          <ac:spMkLst>
            <pc:docMk/>
            <pc:sldMk cId="3952531924" sldId="304"/>
            <ac:spMk id="16" creationId="{60012C14-115B-5517-CFF4-9650DB2B85E2}"/>
          </ac:spMkLst>
        </pc:spChg>
        <pc:picChg chg="add mod">
          <ac:chgData name="ALUMNO - EDUARD FRANK ORTIZ ANGELES" userId="09d414ed-5c16-4e62-8144-a3f2c60eb74a" providerId="ADAL" clId="{26DC30C2-380E-4EFC-98D6-F3D3B739B5FA}" dt="2024-11-07T23:24:36.830" v="575" actId="14100"/>
          <ac:picMkLst>
            <pc:docMk/>
            <pc:sldMk cId="3952531924" sldId="304"/>
            <ac:picMk id="3" creationId="{0D23EC15-FD40-6974-64C0-130609538FC8}"/>
          </ac:picMkLst>
        </pc:picChg>
        <pc:picChg chg="del">
          <ac:chgData name="ALUMNO - EDUARD FRANK ORTIZ ANGELES" userId="09d414ed-5c16-4e62-8144-a3f2c60eb74a" providerId="ADAL" clId="{26DC30C2-380E-4EFC-98D6-F3D3B739B5FA}" dt="2024-11-07T23:23:57.891" v="572" actId="478"/>
          <ac:picMkLst>
            <pc:docMk/>
            <pc:sldMk cId="3952531924" sldId="304"/>
            <ac:picMk id="4" creationId="{70548BA7-0AA4-B3FF-F368-7B236C86049D}"/>
          </ac:picMkLst>
        </pc:picChg>
      </pc:sldChg>
      <pc:sldChg chg="addSp delSp modSp add mod">
        <pc:chgData name="ALUMNO - EDUARD FRANK ORTIZ ANGELES" userId="09d414ed-5c16-4e62-8144-a3f2c60eb74a" providerId="ADAL" clId="{26DC30C2-380E-4EFC-98D6-F3D3B739B5FA}" dt="2024-11-07T23:28:48.061" v="617" actId="1076"/>
        <pc:sldMkLst>
          <pc:docMk/>
          <pc:sldMk cId="1579547238" sldId="305"/>
        </pc:sldMkLst>
        <pc:spChg chg="del">
          <ac:chgData name="ALUMNO - EDUARD FRANK ORTIZ ANGELES" userId="09d414ed-5c16-4e62-8144-a3f2c60eb74a" providerId="ADAL" clId="{26DC30C2-380E-4EFC-98D6-F3D3B739B5FA}" dt="2024-11-07T23:28:06.814" v="606" actId="478"/>
          <ac:spMkLst>
            <pc:docMk/>
            <pc:sldMk cId="1579547238" sldId="305"/>
            <ac:spMk id="16" creationId="{9D846898-F072-284F-EF39-E288CC4B58DB}"/>
          </ac:spMkLst>
        </pc:spChg>
        <pc:picChg chg="add mod">
          <ac:chgData name="ALUMNO - EDUARD FRANK ORTIZ ANGELES" userId="09d414ed-5c16-4e62-8144-a3f2c60eb74a" providerId="ADAL" clId="{26DC30C2-380E-4EFC-98D6-F3D3B739B5FA}" dt="2024-11-07T23:28:48.061" v="617" actId="1076"/>
          <ac:picMkLst>
            <pc:docMk/>
            <pc:sldMk cId="1579547238" sldId="305"/>
            <ac:picMk id="3" creationId="{8267E236-41FB-964C-78D6-6BE85493B0E5}"/>
          </ac:picMkLst>
        </pc:picChg>
        <pc:picChg chg="del">
          <ac:chgData name="ALUMNO - EDUARD FRANK ORTIZ ANGELES" userId="09d414ed-5c16-4e62-8144-a3f2c60eb74a" providerId="ADAL" clId="{26DC30C2-380E-4EFC-98D6-F3D3B739B5FA}" dt="2024-11-07T23:28:02.660" v="605" actId="478"/>
          <ac:picMkLst>
            <pc:docMk/>
            <pc:sldMk cId="1579547238" sldId="305"/>
            <ac:picMk id="4" creationId="{6D08B7EE-9742-4659-BFD1-E368857D8709}"/>
          </ac:picMkLst>
        </pc:picChg>
        <pc:picChg chg="add mod">
          <ac:chgData name="ALUMNO - EDUARD FRANK ORTIZ ANGELES" userId="09d414ed-5c16-4e62-8144-a3f2c60eb74a" providerId="ADAL" clId="{26DC30C2-380E-4EFC-98D6-F3D3B739B5FA}" dt="2024-11-07T23:28:39.275" v="614" actId="1076"/>
          <ac:picMkLst>
            <pc:docMk/>
            <pc:sldMk cId="1579547238" sldId="305"/>
            <ac:picMk id="5" creationId="{CA4505E8-33EB-EDA7-DE5D-24F05A118AA9}"/>
          </ac:picMkLst>
        </pc:picChg>
      </pc:sldChg>
      <pc:sldChg chg="addSp delSp modSp add mod ord">
        <pc:chgData name="ALUMNO - EDUARD FRANK ORTIZ ANGELES" userId="09d414ed-5c16-4e62-8144-a3f2c60eb74a" providerId="ADAL" clId="{26DC30C2-380E-4EFC-98D6-F3D3B739B5FA}" dt="2024-11-07T23:29:40.714" v="631" actId="1076"/>
        <pc:sldMkLst>
          <pc:docMk/>
          <pc:sldMk cId="2206026592" sldId="306"/>
        </pc:sldMkLst>
        <pc:picChg chg="del">
          <ac:chgData name="ALUMNO - EDUARD FRANK ORTIZ ANGELES" userId="09d414ed-5c16-4e62-8144-a3f2c60eb74a" providerId="ADAL" clId="{26DC30C2-380E-4EFC-98D6-F3D3B739B5FA}" dt="2024-11-07T23:29:17.157" v="624" actId="478"/>
          <ac:picMkLst>
            <pc:docMk/>
            <pc:sldMk cId="2206026592" sldId="306"/>
            <ac:picMk id="3" creationId="{BA69AC3F-7F73-C4DE-55FE-C336C73D5413}"/>
          </ac:picMkLst>
        </pc:picChg>
        <pc:picChg chg="add mod">
          <ac:chgData name="ALUMNO - EDUARD FRANK ORTIZ ANGELES" userId="09d414ed-5c16-4e62-8144-a3f2c60eb74a" providerId="ADAL" clId="{26DC30C2-380E-4EFC-98D6-F3D3B739B5FA}" dt="2024-11-07T23:29:21.717" v="625" actId="1076"/>
          <ac:picMkLst>
            <pc:docMk/>
            <pc:sldMk cId="2206026592" sldId="306"/>
            <ac:picMk id="4" creationId="{3FE9C419-C5DB-8567-DCF7-DE0DF4DC7531}"/>
          </ac:picMkLst>
        </pc:picChg>
        <pc:picChg chg="del">
          <ac:chgData name="ALUMNO - EDUARD FRANK ORTIZ ANGELES" userId="09d414ed-5c16-4e62-8144-a3f2c60eb74a" providerId="ADAL" clId="{26DC30C2-380E-4EFC-98D6-F3D3B739B5FA}" dt="2024-11-07T23:29:35.904" v="630" actId="478"/>
          <ac:picMkLst>
            <pc:docMk/>
            <pc:sldMk cId="2206026592" sldId="306"/>
            <ac:picMk id="5" creationId="{CC80E5E2-A11E-D2F7-A918-3A399B270365}"/>
          </ac:picMkLst>
        </pc:picChg>
        <pc:picChg chg="add mod">
          <ac:chgData name="ALUMNO - EDUARD FRANK ORTIZ ANGELES" userId="09d414ed-5c16-4e62-8144-a3f2c60eb74a" providerId="ADAL" clId="{26DC30C2-380E-4EFC-98D6-F3D3B739B5FA}" dt="2024-11-07T23:29:40.714" v="631" actId="1076"/>
          <ac:picMkLst>
            <pc:docMk/>
            <pc:sldMk cId="2206026592" sldId="306"/>
            <ac:picMk id="6" creationId="{9EDB59B6-F72D-13ED-42C1-57EFFE205CA8}"/>
          </ac:picMkLst>
        </pc:picChg>
      </pc:sldChg>
      <pc:sldChg chg="addSp delSp modSp add mod">
        <pc:chgData name="ALUMNO - EDUARD FRANK ORTIZ ANGELES" userId="09d414ed-5c16-4e62-8144-a3f2c60eb74a" providerId="ADAL" clId="{26DC30C2-380E-4EFC-98D6-F3D3B739B5FA}" dt="2024-11-07T23:32:55.041" v="658" actId="1076"/>
        <pc:sldMkLst>
          <pc:docMk/>
          <pc:sldMk cId="3533263835" sldId="307"/>
        </pc:sldMkLst>
        <pc:spChg chg="del">
          <ac:chgData name="ALUMNO - EDUARD FRANK ORTIZ ANGELES" userId="09d414ed-5c16-4e62-8144-a3f2c60eb74a" providerId="ADAL" clId="{26DC30C2-380E-4EFC-98D6-F3D3B739B5FA}" dt="2024-11-07T23:32:31.947" v="651" actId="478"/>
          <ac:spMkLst>
            <pc:docMk/>
            <pc:sldMk cId="3533263835" sldId="307"/>
            <ac:spMk id="16" creationId="{A9B228D1-70B1-7BAE-9B07-453BB991353C}"/>
          </ac:spMkLst>
        </pc:spChg>
        <pc:picChg chg="del">
          <ac:chgData name="ALUMNO - EDUARD FRANK ORTIZ ANGELES" userId="09d414ed-5c16-4e62-8144-a3f2c60eb74a" providerId="ADAL" clId="{26DC30C2-380E-4EFC-98D6-F3D3B739B5FA}" dt="2024-11-07T23:32:33.015" v="652" actId="478"/>
          <ac:picMkLst>
            <pc:docMk/>
            <pc:sldMk cId="3533263835" sldId="307"/>
            <ac:picMk id="4" creationId="{69A81F1C-76B5-84B6-500B-A4D5A63C03AE}"/>
          </ac:picMkLst>
        </pc:picChg>
        <pc:picChg chg="add mod">
          <ac:chgData name="ALUMNO - EDUARD FRANK ORTIZ ANGELES" userId="09d414ed-5c16-4e62-8144-a3f2c60eb74a" providerId="ADAL" clId="{26DC30C2-380E-4EFC-98D6-F3D3B739B5FA}" dt="2024-11-07T23:32:55.041" v="658" actId="1076"/>
          <ac:picMkLst>
            <pc:docMk/>
            <pc:sldMk cId="3533263835" sldId="307"/>
            <ac:picMk id="5" creationId="{61439CBD-7ACB-AF9F-F083-DBB95FC187A7}"/>
          </ac:picMkLst>
        </pc:picChg>
      </pc:sldChg>
      <pc:sldChg chg="add del ord">
        <pc:chgData name="ALUMNO - EDUARD FRANK ORTIZ ANGELES" userId="09d414ed-5c16-4e62-8144-a3f2c60eb74a" providerId="ADAL" clId="{26DC30C2-380E-4EFC-98D6-F3D3B739B5FA}" dt="2024-11-07T23:29:47.992" v="635" actId="47"/>
        <pc:sldMkLst>
          <pc:docMk/>
          <pc:sldMk cId="4276819048" sldId="307"/>
        </pc:sldMkLst>
      </pc:sldChg>
      <pc:sldChg chg="add del">
        <pc:chgData name="ALUMNO - EDUARD FRANK ORTIZ ANGELES" userId="09d414ed-5c16-4e62-8144-a3f2c60eb74a" providerId="ADAL" clId="{26DC30C2-380E-4EFC-98D6-F3D3B739B5FA}" dt="2024-11-07T23:32:35.803" v="654"/>
        <pc:sldMkLst>
          <pc:docMk/>
          <pc:sldMk cId="2720749893" sldId="308"/>
        </pc:sldMkLst>
      </pc:sldChg>
      <pc:sldChg chg="addSp delSp modSp add mod">
        <pc:chgData name="ALUMNO - EDUARD FRANK ORTIZ ANGELES" userId="09d414ed-5c16-4e62-8144-a3f2c60eb74a" providerId="ADAL" clId="{26DC30C2-380E-4EFC-98D6-F3D3B739B5FA}" dt="2024-11-07T23:33:54.056" v="667" actId="1076"/>
        <pc:sldMkLst>
          <pc:docMk/>
          <pc:sldMk cId="3918177899" sldId="308"/>
        </pc:sldMkLst>
        <pc:picChg chg="add mod">
          <ac:chgData name="ALUMNO - EDUARD FRANK ORTIZ ANGELES" userId="09d414ed-5c16-4e62-8144-a3f2c60eb74a" providerId="ADAL" clId="{26DC30C2-380E-4EFC-98D6-F3D3B739B5FA}" dt="2024-11-07T23:33:54.056" v="667" actId="1076"/>
          <ac:picMkLst>
            <pc:docMk/>
            <pc:sldMk cId="3918177899" sldId="308"/>
            <ac:picMk id="4" creationId="{38C974D1-5B6A-5820-92C5-2ED442B1159F}"/>
          </ac:picMkLst>
        </pc:picChg>
        <pc:picChg chg="del">
          <ac:chgData name="ALUMNO - EDUARD FRANK ORTIZ ANGELES" userId="09d414ed-5c16-4e62-8144-a3f2c60eb74a" providerId="ADAL" clId="{26DC30C2-380E-4EFC-98D6-F3D3B739B5FA}" dt="2024-11-07T23:33:03.870" v="660" actId="478"/>
          <ac:picMkLst>
            <pc:docMk/>
            <pc:sldMk cId="3918177899" sldId="308"/>
            <ac:picMk id="5" creationId="{65D0E9C8-7295-5A7E-58AE-028FB451672A}"/>
          </ac:picMkLst>
        </pc:picChg>
      </pc:sldChg>
      <pc:sldChg chg="addSp delSp modSp add mod">
        <pc:chgData name="ALUMNO - EDUARD FRANK ORTIZ ANGELES" userId="09d414ed-5c16-4e62-8144-a3f2c60eb74a" providerId="ADAL" clId="{26DC30C2-380E-4EFC-98D6-F3D3B739B5FA}" dt="2024-11-07T23:35:20.667" v="684" actId="1076"/>
        <pc:sldMkLst>
          <pc:docMk/>
          <pc:sldMk cId="2231417433" sldId="309"/>
        </pc:sldMkLst>
        <pc:picChg chg="add mod">
          <ac:chgData name="ALUMNO - EDUARD FRANK ORTIZ ANGELES" userId="09d414ed-5c16-4e62-8144-a3f2c60eb74a" providerId="ADAL" clId="{26DC30C2-380E-4EFC-98D6-F3D3B739B5FA}" dt="2024-11-07T23:34:29.063" v="674" actId="1076"/>
          <ac:picMkLst>
            <pc:docMk/>
            <pc:sldMk cId="2231417433" sldId="309"/>
            <ac:picMk id="3" creationId="{D4B7DA77-85E0-2EF0-6CB4-A3BABE4AC263}"/>
          </ac:picMkLst>
        </pc:picChg>
        <pc:picChg chg="del">
          <ac:chgData name="ALUMNO - EDUARD FRANK ORTIZ ANGELES" userId="09d414ed-5c16-4e62-8144-a3f2c60eb74a" providerId="ADAL" clId="{26DC30C2-380E-4EFC-98D6-F3D3B739B5FA}" dt="2024-11-07T23:34:11.179" v="669" actId="478"/>
          <ac:picMkLst>
            <pc:docMk/>
            <pc:sldMk cId="2231417433" sldId="309"/>
            <ac:picMk id="4" creationId="{FA4F6D16-8EDE-EBCD-387F-E930E8F93454}"/>
          </ac:picMkLst>
        </pc:picChg>
        <pc:picChg chg="add mod modCrop">
          <ac:chgData name="ALUMNO - EDUARD FRANK ORTIZ ANGELES" userId="09d414ed-5c16-4e62-8144-a3f2c60eb74a" providerId="ADAL" clId="{26DC30C2-380E-4EFC-98D6-F3D3B739B5FA}" dt="2024-11-07T23:34:58.151" v="681" actId="732"/>
          <ac:picMkLst>
            <pc:docMk/>
            <pc:sldMk cId="2231417433" sldId="309"/>
            <ac:picMk id="5" creationId="{591F0F7F-0FEE-62BF-EB20-5F8DE7D41141}"/>
          </ac:picMkLst>
        </pc:picChg>
        <pc:picChg chg="add mod modCrop">
          <ac:chgData name="ALUMNO - EDUARD FRANK ORTIZ ANGELES" userId="09d414ed-5c16-4e62-8144-a3f2c60eb74a" providerId="ADAL" clId="{26DC30C2-380E-4EFC-98D6-F3D3B739B5FA}" dt="2024-11-07T23:35:20.667" v="684" actId="1076"/>
          <ac:picMkLst>
            <pc:docMk/>
            <pc:sldMk cId="2231417433" sldId="309"/>
            <ac:picMk id="6" creationId="{BB3DC2CF-EEE6-8DB4-A728-3C1EE64D4171}"/>
          </ac:picMkLst>
        </pc:picChg>
      </pc:sldChg>
      <pc:sldChg chg="addSp delSp modSp add mod">
        <pc:chgData name="ALUMNO - EDUARD FRANK ORTIZ ANGELES" userId="09d414ed-5c16-4e62-8144-a3f2c60eb74a" providerId="ADAL" clId="{26DC30C2-380E-4EFC-98D6-F3D3B739B5FA}" dt="2024-11-07T23:39:51.394" v="737" actId="1076"/>
        <pc:sldMkLst>
          <pc:docMk/>
          <pc:sldMk cId="3038802759" sldId="310"/>
        </pc:sldMkLst>
        <pc:spChg chg="add del mod">
          <ac:chgData name="ALUMNO - EDUARD FRANK ORTIZ ANGELES" userId="09d414ed-5c16-4e62-8144-a3f2c60eb74a" providerId="ADAL" clId="{26DC30C2-380E-4EFC-98D6-F3D3B739B5FA}" dt="2024-11-07T23:37:59.058" v="712" actId="478"/>
          <ac:spMkLst>
            <pc:docMk/>
            <pc:sldMk cId="3038802759" sldId="310"/>
            <ac:spMk id="16" creationId="{33275A2C-07CA-A0E6-3161-32C020D278FF}"/>
          </ac:spMkLst>
        </pc:spChg>
        <pc:picChg chg="add mod">
          <ac:chgData name="ALUMNO - EDUARD FRANK ORTIZ ANGELES" userId="09d414ed-5c16-4e62-8144-a3f2c60eb74a" providerId="ADAL" clId="{26DC30C2-380E-4EFC-98D6-F3D3B739B5FA}" dt="2024-11-07T23:39:51.394" v="737" actId="1076"/>
          <ac:picMkLst>
            <pc:docMk/>
            <pc:sldMk cId="3038802759" sldId="310"/>
            <ac:picMk id="3" creationId="{BF9DD93F-8D10-6072-D2C5-B49EB7A8E2B9}"/>
          </ac:picMkLst>
        </pc:picChg>
        <pc:picChg chg="add del">
          <ac:chgData name="ALUMNO - EDUARD FRANK ORTIZ ANGELES" userId="09d414ed-5c16-4e62-8144-a3f2c60eb74a" providerId="ADAL" clId="{26DC30C2-380E-4EFC-98D6-F3D3B739B5FA}" dt="2024-11-07T23:37:57.079" v="710" actId="478"/>
          <ac:picMkLst>
            <pc:docMk/>
            <pc:sldMk cId="3038802759" sldId="310"/>
            <ac:picMk id="4" creationId="{A372E607-8AA3-A22E-0B83-5E66293533ED}"/>
          </ac:picMkLst>
        </pc:picChg>
        <pc:picChg chg="add mod">
          <ac:chgData name="ALUMNO - EDUARD FRANK ORTIZ ANGELES" userId="09d414ed-5c16-4e62-8144-a3f2c60eb74a" providerId="ADAL" clId="{26DC30C2-380E-4EFC-98D6-F3D3B739B5FA}" dt="2024-11-07T23:38:09.746" v="714" actId="571"/>
          <ac:picMkLst>
            <pc:docMk/>
            <pc:sldMk cId="3038802759" sldId="310"/>
            <ac:picMk id="5" creationId="{730122BE-EEA2-D0DA-C6B3-D5F386C4B11A}"/>
          </ac:picMkLst>
        </pc:picChg>
        <pc:picChg chg="add mod">
          <ac:chgData name="ALUMNO - EDUARD FRANK ORTIZ ANGELES" userId="09d414ed-5c16-4e62-8144-a3f2c60eb74a" providerId="ADAL" clId="{26DC30C2-380E-4EFC-98D6-F3D3B739B5FA}" dt="2024-11-07T23:37:48.803" v="705" actId="14100"/>
          <ac:picMkLst>
            <pc:docMk/>
            <pc:sldMk cId="3038802759" sldId="310"/>
            <ac:picMk id="6" creationId="{F91F1335-8E30-F401-8EA6-6ED7C9CE9F03}"/>
          </ac:picMkLst>
        </pc:picChg>
        <pc:picChg chg="add mod modCrop">
          <ac:chgData name="ALUMNO - EDUARD FRANK ORTIZ ANGELES" userId="09d414ed-5c16-4e62-8144-a3f2c60eb74a" providerId="ADAL" clId="{26DC30C2-380E-4EFC-98D6-F3D3B739B5FA}" dt="2024-11-07T23:39:51.394" v="737" actId="1076"/>
          <ac:picMkLst>
            <pc:docMk/>
            <pc:sldMk cId="3038802759" sldId="310"/>
            <ac:picMk id="7" creationId="{6F25BD8D-4093-99AD-9308-D18701AD407B}"/>
          </ac:picMkLst>
        </pc:picChg>
        <pc:picChg chg="add mod modCrop">
          <ac:chgData name="ALUMNO - EDUARD FRANK ORTIZ ANGELES" userId="09d414ed-5c16-4e62-8144-a3f2c60eb74a" providerId="ADAL" clId="{26DC30C2-380E-4EFC-98D6-F3D3B739B5FA}" dt="2024-11-07T23:39:51.394" v="737" actId="1076"/>
          <ac:picMkLst>
            <pc:docMk/>
            <pc:sldMk cId="3038802759" sldId="310"/>
            <ac:picMk id="8" creationId="{966EDC23-EF0B-F7D3-1D02-97483B4F95C0}"/>
          </ac:picMkLst>
        </pc:picChg>
      </pc:sldChg>
      <pc:sldChg chg="addSp delSp modSp add mod">
        <pc:chgData name="ALUMNO - EDUARD FRANK ORTIZ ANGELES" userId="09d414ed-5c16-4e62-8144-a3f2c60eb74a" providerId="ADAL" clId="{26DC30C2-380E-4EFC-98D6-F3D3B739B5FA}" dt="2024-11-07T23:41:43.007" v="758" actId="1076"/>
        <pc:sldMkLst>
          <pc:docMk/>
          <pc:sldMk cId="1821162730" sldId="311"/>
        </pc:sldMkLst>
        <pc:spChg chg="del">
          <ac:chgData name="ALUMNO - EDUARD FRANK ORTIZ ANGELES" userId="09d414ed-5c16-4e62-8144-a3f2c60eb74a" providerId="ADAL" clId="{26DC30C2-380E-4EFC-98D6-F3D3B739B5FA}" dt="2024-11-07T23:40:25.230" v="742" actId="478"/>
          <ac:spMkLst>
            <pc:docMk/>
            <pc:sldMk cId="1821162730" sldId="311"/>
            <ac:spMk id="16" creationId="{A429A2FE-E27E-1E29-D038-7D76A26BA76F}"/>
          </ac:spMkLst>
        </pc:spChg>
        <pc:picChg chg="del">
          <ac:chgData name="ALUMNO - EDUARD FRANK ORTIZ ANGELES" userId="09d414ed-5c16-4e62-8144-a3f2c60eb74a" providerId="ADAL" clId="{26DC30C2-380E-4EFC-98D6-F3D3B739B5FA}" dt="2024-11-07T23:40:23.337" v="741" actId="478"/>
          <ac:picMkLst>
            <pc:docMk/>
            <pc:sldMk cId="1821162730" sldId="311"/>
            <ac:picMk id="4" creationId="{F2F987A0-4534-D321-51C6-29CFAAFB4A8A}"/>
          </ac:picMkLst>
        </pc:picChg>
        <pc:picChg chg="add mod">
          <ac:chgData name="ALUMNO - EDUARD FRANK ORTIZ ANGELES" userId="09d414ed-5c16-4e62-8144-a3f2c60eb74a" providerId="ADAL" clId="{26DC30C2-380E-4EFC-98D6-F3D3B739B5FA}" dt="2024-11-07T23:41:02.756" v="749" actId="14100"/>
          <ac:picMkLst>
            <pc:docMk/>
            <pc:sldMk cId="1821162730" sldId="311"/>
            <ac:picMk id="5" creationId="{416AD8EF-F512-AAA8-5A65-41C4F2DFA46D}"/>
          </ac:picMkLst>
        </pc:picChg>
        <pc:picChg chg="add mod modCrop">
          <ac:chgData name="ALUMNO - EDUARD FRANK ORTIZ ANGELES" userId="09d414ed-5c16-4e62-8144-a3f2c60eb74a" providerId="ADAL" clId="{26DC30C2-380E-4EFC-98D6-F3D3B739B5FA}" dt="2024-11-07T23:41:18.484" v="752" actId="1076"/>
          <ac:picMkLst>
            <pc:docMk/>
            <pc:sldMk cId="1821162730" sldId="311"/>
            <ac:picMk id="6" creationId="{3A2B5997-9DF8-28C2-1FBC-129D58EB89A2}"/>
          </ac:picMkLst>
        </pc:picChg>
        <pc:picChg chg="add mod modCrop">
          <ac:chgData name="ALUMNO - EDUARD FRANK ORTIZ ANGELES" userId="09d414ed-5c16-4e62-8144-a3f2c60eb74a" providerId="ADAL" clId="{26DC30C2-380E-4EFC-98D6-F3D3B739B5FA}" dt="2024-11-07T23:41:43.007" v="758" actId="1076"/>
          <ac:picMkLst>
            <pc:docMk/>
            <pc:sldMk cId="1821162730" sldId="311"/>
            <ac:picMk id="7" creationId="{274BEEAA-D979-9183-47EA-DB406BB99CF6}"/>
          </ac:picMkLst>
        </pc:picChg>
      </pc:sldChg>
      <pc:sldChg chg="addSp delSp modSp add mod">
        <pc:chgData name="ALUMNO - EDUARD FRANK ORTIZ ANGELES" userId="09d414ed-5c16-4e62-8144-a3f2c60eb74a" providerId="ADAL" clId="{26DC30C2-380E-4EFC-98D6-F3D3B739B5FA}" dt="2024-11-07T23:44:05.646" v="783" actId="1076"/>
        <pc:sldMkLst>
          <pc:docMk/>
          <pc:sldMk cId="3699239242" sldId="312"/>
        </pc:sldMkLst>
        <pc:spChg chg="del">
          <ac:chgData name="ALUMNO - EDUARD FRANK ORTIZ ANGELES" userId="09d414ed-5c16-4e62-8144-a3f2c60eb74a" providerId="ADAL" clId="{26DC30C2-380E-4EFC-98D6-F3D3B739B5FA}" dt="2024-11-07T23:42:12.661" v="764" actId="478"/>
          <ac:spMkLst>
            <pc:docMk/>
            <pc:sldMk cId="3699239242" sldId="312"/>
            <ac:spMk id="16" creationId="{1FC612DF-5829-0391-5974-1876ED11F972}"/>
          </ac:spMkLst>
        </pc:spChg>
        <pc:picChg chg="del">
          <ac:chgData name="ALUMNO - EDUARD FRANK ORTIZ ANGELES" userId="09d414ed-5c16-4e62-8144-a3f2c60eb74a" providerId="ADAL" clId="{26DC30C2-380E-4EFC-98D6-F3D3B739B5FA}" dt="2024-11-07T23:42:11.357" v="763" actId="478"/>
          <ac:picMkLst>
            <pc:docMk/>
            <pc:sldMk cId="3699239242" sldId="312"/>
            <ac:picMk id="4" creationId="{91315E77-A0DC-E3A3-66EC-19CB5FED5958}"/>
          </ac:picMkLst>
        </pc:picChg>
        <pc:picChg chg="add mod">
          <ac:chgData name="ALUMNO - EDUARD FRANK ORTIZ ANGELES" userId="09d414ed-5c16-4e62-8144-a3f2c60eb74a" providerId="ADAL" clId="{26DC30C2-380E-4EFC-98D6-F3D3B739B5FA}" dt="2024-11-07T23:43:03.141" v="769" actId="1076"/>
          <ac:picMkLst>
            <pc:docMk/>
            <pc:sldMk cId="3699239242" sldId="312"/>
            <ac:picMk id="5" creationId="{E3C7F009-FE18-F093-1669-EA23EE3EF380}"/>
          </ac:picMkLst>
        </pc:picChg>
        <pc:picChg chg="add del">
          <ac:chgData name="ALUMNO - EDUARD FRANK ORTIZ ANGELES" userId="09d414ed-5c16-4e62-8144-a3f2c60eb74a" providerId="ADAL" clId="{26DC30C2-380E-4EFC-98D6-F3D3B739B5FA}" dt="2024-11-07T23:43:20.363" v="771" actId="22"/>
          <ac:picMkLst>
            <pc:docMk/>
            <pc:sldMk cId="3699239242" sldId="312"/>
            <ac:picMk id="7" creationId="{E9CF72BF-ABB0-A48B-ED6B-A7936918304B}"/>
          </ac:picMkLst>
        </pc:picChg>
        <pc:picChg chg="add mod modCrop">
          <ac:chgData name="ALUMNO - EDUARD FRANK ORTIZ ANGELES" userId="09d414ed-5c16-4e62-8144-a3f2c60eb74a" providerId="ADAL" clId="{26DC30C2-380E-4EFC-98D6-F3D3B739B5FA}" dt="2024-11-07T23:43:38.351" v="777" actId="1076"/>
          <ac:picMkLst>
            <pc:docMk/>
            <pc:sldMk cId="3699239242" sldId="312"/>
            <ac:picMk id="8" creationId="{B6435361-C5F1-F78B-AFB7-648170ED7279}"/>
          </ac:picMkLst>
        </pc:picChg>
        <pc:picChg chg="add del mod">
          <ac:chgData name="ALUMNO - EDUARD FRANK ORTIZ ANGELES" userId="09d414ed-5c16-4e62-8144-a3f2c60eb74a" providerId="ADAL" clId="{26DC30C2-380E-4EFC-98D6-F3D3B739B5FA}" dt="2024-11-07T23:43:25.569" v="774" actId="478"/>
          <ac:picMkLst>
            <pc:docMk/>
            <pc:sldMk cId="3699239242" sldId="312"/>
            <ac:picMk id="9" creationId="{A1A12D02-3943-5347-FB26-1D10DFFE949F}"/>
          </ac:picMkLst>
        </pc:picChg>
        <pc:picChg chg="add mod modCrop">
          <ac:chgData name="ALUMNO - EDUARD FRANK ORTIZ ANGELES" userId="09d414ed-5c16-4e62-8144-a3f2c60eb74a" providerId="ADAL" clId="{26DC30C2-380E-4EFC-98D6-F3D3B739B5FA}" dt="2024-11-07T23:44:05.646" v="783" actId="1076"/>
          <ac:picMkLst>
            <pc:docMk/>
            <pc:sldMk cId="3699239242" sldId="312"/>
            <ac:picMk id="10" creationId="{2FED0E48-A00C-B96E-6BAE-99F273DA6E09}"/>
          </ac:picMkLst>
        </pc:picChg>
      </pc:sldChg>
    </pc:docChg>
  </pc:docChgLst>
  <pc:docChgLst>
    <pc:chgData name="ALUMNO - EDUARD FRANK ORTIZ ANGELES" userId="09d414ed-5c16-4e62-8144-a3f2c60eb74a" providerId="ADAL" clId="{4BAAD1C7-957F-40A1-A677-E6B936D6C3B0}"/>
    <pc:docChg chg="undo redo custSel addSld delSld modSld sldOrd">
      <pc:chgData name="ALUMNO - EDUARD FRANK ORTIZ ANGELES" userId="09d414ed-5c16-4e62-8144-a3f2c60eb74a" providerId="ADAL" clId="{4BAAD1C7-957F-40A1-A677-E6B936D6C3B0}" dt="2024-10-11T00:32:00.222" v="1186" actId="478"/>
      <pc:docMkLst>
        <pc:docMk/>
      </pc:docMkLst>
      <pc:sldChg chg="modSp mod">
        <pc:chgData name="ALUMNO - EDUARD FRANK ORTIZ ANGELES" userId="09d414ed-5c16-4e62-8144-a3f2c60eb74a" providerId="ADAL" clId="{4BAAD1C7-957F-40A1-A677-E6B936D6C3B0}" dt="2024-10-10T23:47:42.547" v="1184"/>
        <pc:sldMkLst>
          <pc:docMk/>
          <pc:sldMk cId="0" sldId="256"/>
        </pc:sldMkLst>
        <pc:spChg chg="mod">
          <ac:chgData name="ALUMNO - EDUARD FRANK ORTIZ ANGELES" userId="09d414ed-5c16-4e62-8144-a3f2c60eb74a" providerId="ADAL" clId="{4BAAD1C7-957F-40A1-A677-E6B936D6C3B0}" dt="2024-10-10T00:36:50.759" v="18" actId="1076"/>
          <ac:spMkLst>
            <pc:docMk/>
            <pc:sldMk cId="0" sldId="256"/>
            <ac:spMk id="3" creationId="{00000000-0000-0000-0000-000000000000}"/>
          </ac:spMkLst>
        </pc:spChg>
        <pc:graphicFrameChg chg="mod modGraphic">
          <ac:chgData name="ALUMNO - EDUARD FRANK ORTIZ ANGELES" userId="09d414ed-5c16-4e62-8144-a3f2c60eb74a" providerId="ADAL" clId="{4BAAD1C7-957F-40A1-A677-E6B936D6C3B0}" dt="2024-10-10T23:47:42.547" v="1184"/>
          <ac:graphicFrameMkLst>
            <pc:docMk/>
            <pc:sldMk cId="0" sldId="256"/>
            <ac:graphicFrameMk id="5" creationId="{00E98C9F-3400-1C45-10B9-61393B49B13D}"/>
          </ac:graphicFrameMkLst>
        </pc:graphicFrameChg>
        <pc:picChg chg="mod">
          <ac:chgData name="ALUMNO - EDUARD FRANK ORTIZ ANGELES" userId="09d414ed-5c16-4e62-8144-a3f2c60eb74a" providerId="ADAL" clId="{4BAAD1C7-957F-40A1-A677-E6B936D6C3B0}" dt="2024-10-10T00:36:33.727" v="14" actId="14100"/>
          <ac:picMkLst>
            <pc:docMk/>
            <pc:sldMk cId="0" sldId="256"/>
            <ac:picMk id="2" creationId="{00000000-0000-0000-0000-000000000000}"/>
          </ac:picMkLst>
        </pc:picChg>
      </pc:sldChg>
      <pc:sldChg chg="modSp mod">
        <pc:chgData name="ALUMNO - EDUARD FRANK ORTIZ ANGELES" userId="09d414ed-5c16-4e62-8144-a3f2c60eb74a" providerId="ADAL" clId="{4BAAD1C7-957F-40A1-A677-E6B936D6C3B0}" dt="2024-10-10T00:39:09.281" v="83"/>
        <pc:sldMkLst>
          <pc:docMk/>
          <pc:sldMk cId="0" sldId="257"/>
        </pc:sldMkLst>
        <pc:spChg chg="mod">
          <ac:chgData name="ALUMNO - EDUARD FRANK ORTIZ ANGELES" userId="09d414ed-5c16-4e62-8144-a3f2c60eb74a" providerId="ADAL" clId="{4BAAD1C7-957F-40A1-A677-E6B936D6C3B0}" dt="2024-10-10T00:39:09.281" v="83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11.860" v="84"/>
        <pc:sldMkLst>
          <pc:docMk/>
          <pc:sldMk cId="0" sldId="258"/>
        </pc:sldMkLst>
        <pc:spChg chg="mod">
          <ac:chgData name="ALUMNO - EDUARD FRANK ORTIZ ANGELES" userId="09d414ed-5c16-4e62-8144-a3f2c60eb74a" providerId="ADAL" clId="{4BAAD1C7-957F-40A1-A677-E6B936D6C3B0}" dt="2024-10-10T00:39:11.860" v="84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30.812" v="87"/>
        <pc:sldMkLst>
          <pc:docMk/>
          <pc:sldMk cId="0" sldId="263"/>
        </pc:sldMkLst>
        <pc:spChg chg="mod">
          <ac:chgData name="ALUMNO - EDUARD FRANK ORTIZ ANGELES" userId="09d414ed-5c16-4e62-8144-a3f2c60eb74a" providerId="ADAL" clId="{4BAAD1C7-957F-40A1-A677-E6B936D6C3B0}" dt="2024-10-10T00:39:30.812" v="87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03.823" v="82" actId="20577"/>
        <pc:sldMkLst>
          <pc:docMk/>
          <pc:sldMk cId="1597394486" sldId="264"/>
        </pc:sldMkLst>
        <pc:spChg chg="mod">
          <ac:chgData name="ALUMNO - EDUARD FRANK ORTIZ ANGELES" userId="09d414ed-5c16-4e62-8144-a3f2c60eb74a" providerId="ADAL" clId="{4BAAD1C7-957F-40A1-A677-E6B936D6C3B0}" dt="2024-10-10T00:39:03.823" v="82" actId="20577"/>
          <ac:spMkLst>
            <pc:docMk/>
            <pc:sldMk cId="1597394486" sldId="264"/>
            <ac:spMk id="2" creationId="{00000000-0000-0000-0000-000000000000}"/>
          </ac:spMkLst>
        </pc:spChg>
        <pc:spChg chg="mod">
          <ac:chgData name="ALUMNO - EDUARD FRANK ORTIZ ANGELES" userId="09d414ed-5c16-4e62-8144-a3f2c60eb74a" providerId="ADAL" clId="{4BAAD1C7-957F-40A1-A677-E6B936D6C3B0}" dt="2024-10-10T00:38:24.055" v="74" actId="6549"/>
          <ac:spMkLst>
            <pc:docMk/>
            <pc:sldMk cId="1597394486" sldId="264"/>
            <ac:spMk id="16" creationId="{ED70557F-BB94-CF3A-5F67-CE2C9CFA3DC9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24.490" v="85"/>
        <pc:sldMkLst>
          <pc:docMk/>
          <pc:sldMk cId="771602037" sldId="265"/>
        </pc:sldMkLst>
        <pc:spChg chg="mod">
          <ac:chgData name="ALUMNO - EDUARD FRANK ORTIZ ANGELES" userId="09d414ed-5c16-4e62-8144-a3f2c60eb74a" providerId="ADAL" clId="{4BAAD1C7-957F-40A1-A677-E6B936D6C3B0}" dt="2024-10-10T00:39:24.490" v="85"/>
          <ac:spMkLst>
            <pc:docMk/>
            <pc:sldMk cId="771602037" sldId="265"/>
            <ac:spMk id="2" creationId="{00000000-0000-0000-0000-000000000000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27.393" v="86"/>
        <pc:sldMkLst>
          <pc:docMk/>
          <pc:sldMk cId="202293117" sldId="266"/>
        </pc:sldMkLst>
        <pc:spChg chg="mod">
          <ac:chgData name="ALUMNO - EDUARD FRANK ORTIZ ANGELES" userId="09d414ed-5c16-4e62-8144-a3f2c60eb74a" providerId="ADAL" clId="{4BAAD1C7-957F-40A1-A677-E6B936D6C3B0}" dt="2024-10-10T00:39:27.393" v="86"/>
          <ac:spMkLst>
            <pc:docMk/>
            <pc:sldMk cId="202293117" sldId="266"/>
            <ac:spMk id="2" creationId="{00000000-0000-0000-0000-000000000000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33.097" v="88"/>
        <pc:sldMkLst>
          <pc:docMk/>
          <pc:sldMk cId="210824723" sldId="267"/>
        </pc:sldMkLst>
        <pc:spChg chg="mod">
          <ac:chgData name="ALUMNO - EDUARD FRANK ORTIZ ANGELES" userId="09d414ed-5c16-4e62-8144-a3f2c60eb74a" providerId="ADAL" clId="{4BAAD1C7-957F-40A1-A677-E6B936D6C3B0}" dt="2024-10-10T00:39:33.097" v="88"/>
          <ac:spMkLst>
            <pc:docMk/>
            <pc:sldMk cId="210824723" sldId="267"/>
            <ac:spMk id="2" creationId="{00000000-0000-0000-0000-000000000000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35.423" v="89"/>
        <pc:sldMkLst>
          <pc:docMk/>
          <pc:sldMk cId="607746773" sldId="268"/>
        </pc:sldMkLst>
        <pc:spChg chg="mod">
          <ac:chgData name="ALUMNO - EDUARD FRANK ORTIZ ANGELES" userId="09d414ed-5c16-4e62-8144-a3f2c60eb74a" providerId="ADAL" clId="{4BAAD1C7-957F-40A1-A677-E6B936D6C3B0}" dt="2024-10-10T00:39:35.423" v="89"/>
          <ac:spMkLst>
            <pc:docMk/>
            <pc:sldMk cId="607746773" sldId="268"/>
            <ac:spMk id="2" creationId="{00000000-0000-0000-0000-000000000000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38.272" v="90"/>
        <pc:sldMkLst>
          <pc:docMk/>
          <pc:sldMk cId="2531456123" sldId="269"/>
        </pc:sldMkLst>
        <pc:spChg chg="mod">
          <ac:chgData name="ALUMNO - EDUARD FRANK ORTIZ ANGELES" userId="09d414ed-5c16-4e62-8144-a3f2c60eb74a" providerId="ADAL" clId="{4BAAD1C7-957F-40A1-A677-E6B936D6C3B0}" dt="2024-10-10T00:39:38.272" v="90"/>
          <ac:spMkLst>
            <pc:docMk/>
            <pc:sldMk cId="2531456123" sldId="269"/>
            <ac:spMk id="2" creationId="{00000000-0000-0000-0000-000000000000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41.868" v="91"/>
        <pc:sldMkLst>
          <pc:docMk/>
          <pc:sldMk cId="1803566315" sldId="270"/>
        </pc:sldMkLst>
        <pc:spChg chg="mod">
          <ac:chgData name="ALUMNO - EDUARD FRANK ORTIZ ANGELES" userId="09d414ed-5c16-4e62-8144-a3f2c60eb74a" providerId="ADAL" clId="{4BAAD1C7-957F-40A1-A677-E6B936D6C3B0}" dt="2024-10-10T00:39:41.868" v="91"/>
          <ac:spMkLst>
            <pc:docMk/>
            <pc:sldMk cId="1803566315" sldId="270"/>
            <ac:spMk id="2" creationId="{00000000-0000-0000-0000-000000000000}"/>
          </ac:spMkLst>
        </pc:spChg>
      </pc:sldChg>
      <pc:sldChg chg="modSp mod">
        <pc:chgData name="ALUMNO - EDUARD FRANK ORTIZ ANGELES" userId="09d414ed-5c16-4e62-8144-a3f2c60eb74a" providerId="ADAL" clId="{4BAAD1C7-957F-40A1-A677-E6B936D6C3B0}" dt="2024-10-10T00:39:45.701" v="92"/>
        <pc:sldMkLst>
          <pc:docMk/>
          <pc:sldMk cId="188866466" sldId="271"/>
        </pc:sldMkLst>
        <pc:spChg chg="mod">
          <ac:chgData name="ALUMNO - EDUARD FRANK ORTIZ ANGELES" userId="09d414ed-5c16-4e62-8144-a3f2c60eb74a" providerId="ADAL" clId="{4BAAD1C7-957F-40A1-A677-E6B936D6C3B0}" dt="2024-10-10T00:39:45.701" v="92"/>
          <ac:spMkLst>
            <pc:docMk/>
            <pc:sldMk cId="188866466" sldId="271"/>
            <ac:spMk id="2" creationId="{00000000-0000-0000-0000-000000000000}"/>
          </ac:spMkLst>
        </pc:spChg>
      </pc:sldChg>
      <pc:sldChg chg="addSp modSp add mod ord">
        <pc:chgData name="ALUMNO - EDUARD FRANK ORTIZ ANGELES" userId="09d414ed-5c16-4e62-8144-a3f2c60eb74a" providerId="ADAL" clId="{4BAAD1C7-957F-40A1-A677-E6B936D6C3B0}" dt="2024-10-10T20:52:03.543" v="729"/>
        <pc:sldMkLst>
          <pc:docMk/>
          <pc:sldMk cId="3687976230" sldId="272"/>
        </pc:sldMkLst>
        <pc:spChg chg="mod">
          <ac:chgData name="ALUMNO - EDUARD FRANK ORTIZ ANGELES" userId="09d414ed-5c16-4e62-8144-a3f2c60eb74a" providerId="ADAL" clId="{4BAAD1C7-957F-40A1-A677-E6B936D6C3B0}" dt="2024-10-10T00:44:14.192" v="127" actId="20577"/>
          <ac:spMkLst>
            <pc:docMk/>
            <pc:sldMk cId="3687976230" sldId="272"/>
            <ac:spMk id="2" creationId="{D37EBDA7-3B6A-ED36-B959-C23B761E31EB}"/>
          </ac:spMkLst>
        </pc:spChg>
        <pc:spChg chg="add mod">
          <ac:chgData name="ALUMNO - EDUARD FRANK ORTIZ ANGELES" userId="09d414ed-5c16-4e62-8144-a3f2c60eb74a" providerId="ADAL" clId="{4BAAD1C7-957F-40A1-A677-E6B936D6C3B0}" dt="2024-10-10T20:51:24.089" v="721" actId="20577"/>
          <ac:spMkLst>
            <pc:docMk/>
            <pc:sldMk cId="3687976230" sldId="272"/>
            <ac:spMk id="4" creationId="{3A283B4F-B772-1220-D781-4588174EE173}"/>
          </ac:spMkLst>
        </pc:spChg>
        <pc:spChg chg="add mod">
          <ac:chgData name="ALUMNO - EDUARD FRANK ORTIZ ANGELES" userId="09d414ed-5c16-4e62-8144-a3f2c60eb74a" providerId="ADAL" clId="{4BAAD1C7-957F-40A1-A677-E6B936D6C3B0}" dt="2024-10-10T20:52:03.543" v="729"/>
          <ac:spMkLst>
            <pc:docMk/>
            <pc:sldMk cId="3687976230" sldId="272"/>
            <ac:spMk id="5" creationId="{FCF1C0B8-D601-4195-2586-8EF3C2B826EC}"/>
          </ac:spMkLst>
        </pc:spChg>
        <pc:spChg chg="mod">
          <ac:chgData name="ALUMNO - EDUARD FRANK ORTIZ ANGELES" userId="09d414ed-5c16-4e62-8144-a3f2c60eb74a" providerId="ADAL" clId="{4BAAD1C7-957F-40A1-A677-E6B936D6C3B0}" dt="2024-10-10T20:51:33.936" v="724" actId="113"/>
          <ac:spMkLst>
            <pc:docMk/>
            <pc:sldMk cId="3687976230" sldId="272"/>
            <ac:spMk id="16" creationId="{DFA77D26-3CF1-13A7-D9CA-B75E9BE68846}"/>
          </ac:spMkLst>
        </pc:spChg>
        <pc:graphicFrameChg chg="add mod modGraphic">
          <ac:chgData name="ALUMNO - EDUARD FRANK ORTIZ ANGELES" userId="09d414ed-5c16-4e62-8144-a3f2c60eb74a" providerId="ADAL" clId="{4BAAD1C7-957F-40A1-A677-E6B936D6C3B0}" dt="2024-10-10T20:51:39.224" v="725" actId="114"/>
          <ac:graphicFrameMkLst>
            <pc:docMk/>
            <pc:sldMk cId="3687976230" sldId="272"/>
            <ac:graphicFrameMk id="3" creationId="{70AD9BF2-48B2-765B-9B0E-B2B69A7F63E4}"/>
          </ac:graphicFrameMkLst>
        </pc:graphicFrameChg>
      </pc:sldChg>
      <pc:sldChg chg="addSp modSp add mod">
        <pc:chgData name="ALUMNO - EDUARD FRANK ORTIZ ANGELES" userId="09d414ed-5c16-4e62-8144-a3f2c60eb74a" providerId="ADAL" clId="{4BAAD1C7-957F-40A1-A677-E6B936D6C3B0}" dt="2024-10-10T20:51:45.286" v="727" actId="114"/>
        <pc:sldMkLst>
          <pc:docMk/>
          <pc:sldMk cId="300946692" sldId="273"/>
        </pc:sldMkLst>
        <pc:spChg chg="mod">
          <ac:chgData name="ALUMNO - EDUARD FRANK ORTIZ ANGELES" userId="09d414ed-5c16-4e62-8144-a3f2c60eb74a" providerId="ADAL" clId="{4BAAD1C7-957F-40A1-A677-E6B936D6C3B0}" dt="2024-10-10T00:45:11.351" v="155"/>
          <ac:spMkLst>
            <pc:docMk/>
            <pc:sldMk cId="300946692" sldId="273"/>
            <ac:spMk id="2" creationId="{6EA011B1-61F8-BF4E-521E-EBD42002FF3D}"/>
          </ac:spMkLst>
        </pc:spChg>
        <pc:spChg chg="add mod">
          <ac:chgData name="ALUMNO - EDUARD FRANK ORTIZ ANGELES" userId="09d414ed-5c16-4e62-8144-a3f2c60eb74a" providerId="ADAL" clId="{4BAAD1C7-957F-40A1-A677-E6B936D6C3B0}" dt="2024-10-10T00:45:42.607" v="157"/>
          <ac:spMkLst>
            <pc:docMk/>
            <pc:sldMk cId="300946692" sldId="273"/>
            <ac:spMk id="5" creationId="{0C2519E8-40A4-DF26-D1EE-9208D75156E6}"/>
          </ac:spMkLst>
        </pc:spChg>
        <pc:spChg chg="add mod">
          <ac:chgData name="ALUMNO - EDUARD FRANK ORTIZ ANGELES" userId="09d414ed-5c16-4e62-8144-a3f2c60eb74a" providerId="ADAL" clId="{4BAAD1C7-957F-40A1-A677-E6B936D6C3B0}" dt="2024-10-10T00:56:36.242" v="469" actId="164"/>
          <ac:spMkLst>
            <pc:docMk/>
            <pc:sldMk cId="300946692" sldId="273"/>
            <ac:spMk id="6" creationId="{50588C21-8FB2-F2FB-3F86-8E1D6B42ECC1}"/>
          </ac:spMkLst>
        </pc:spChg>
        <pc:spChg chg="add mod">
          <ac:chgData name="ALUMNO - EDUARD FRANK ORTIZ ANGELES" userId="09d414ed-5c16-4e62-8144-a3f2c60eb74a" providerId="ADAL" clId="{4BAAD1C7-957F-40A1-A677-E6B936D6C3B0}" dt="2024-10-10T00:56:36.242" v="469" actId="164"/>
          <ac:spMkLst>
            <pc:docMk/>
            <pc:sldMk cId="300946692" sldId="273"/>
            <ac:spMk id="9" creationId="{31D2FD79-C3C9-F1E7-78A9-A9FDC030F1B9}"/>
          </ac:spMkLst>
        </pc:spChg>
        <pc:spChg chg="add mod">
          <ac:chgData name="ALUMNO - EDUARD FRANK ORTIZ ANGELES" userId="09d414ed-5c16-4e62-8144-a3f2c60eb74a" providerId="ADAL" clId="{4BAAD1C7-957F-40A1-A677-E6B936D6C3B0}" dt="2024-10-10T00:57:00.871" v="474" actId="1076"/>
          <ac:spMkLst>
            <pc:docMk/>
            <pc:sldMk cId="300946692" sldId="273"/>
            <ac:spMk id="10" creationId="{D296E74D-1325-CA3F-91F2-F63E81A1E4F5}"/>
          </ac:spMkLst>
        </pc:spChg>
        <pc:spChg chg="mod">
          <ac:chgData name="ALUMNO - EDUARD FRANK ORTIZ ANGELES" userId="09d414ed-5c16-4e62-8144-a3f2c60eb74a" providerId="ADAL" clId="{4BAAD1C7-957F-40A1-A677-E6B936D6C3B0}" dt="2024-10-10T00:57:06.594" v="476" actId="1076"/>
          <ac:spMkLst>
            <pc:docMk/>
            <pc:sldMk cId="300946692" sldId="273"/>
            <ac:spMk id="16" creationId="{CFB02DA2-B832-DC51-57DB-06C6F0413963}"/>
          </ac:spMkLst>
        </pc:spChg>
        <pc:grpChg chg="add mod">
          <ac:chgData name="ALUMNO - EDUARD FRANK ORTIZ ANGELES" userId="09d414ed-5c16-4e62-8144-a3f2c60eb74a" providerId="ADAL" clId="{4BAAD1C7-957F-40A1-A677-E6B936D6C3B0}" dt="2024-10-10T00:56:50.550" v="472" actId="1076"/>
          <ac:grpSpMkLst>
            <pc:docMk/>
            <pc:sldMk cId="300946692" sldId="273"/>
            <ac:grpSpMk id="11" creationId="{3DFD0823-F025-7A87-A177-B6C3ECE901B9}"/>
          </ac:grpSpMkLst>
        </pc:grpChg>
        <pc:graphicFrameChg chg="add mod">
          <ac:chgData name="ALUMNO - EDUARD FRANK ORTIZ ANGELES" userId="09d414ed-5c16-4e62-8144-a3f2c60eb74a" providerId="ADAL" clId="{4BAAD1C7-957F-40A1-A677-E6B936D6C3B0}" dt="2024-10-10T00:45:35.355" v="156"/>
          <ac:graphicFrameMkLst>
            <pc:docMk/>
            <pc:sldMk cId="300946692" sldId="273"/>
            <ac:graphicFrameMk id="3" creationId="{CC6E67B7-99DE-F2F0-39AD-FB0B267BE09F}"/>
          </ac:graphicFrameMkLst>
        </pc:graphicFrameChg>
        <pc:graphicFrameChg chg="add mod">
          <ac:chgData name="ALUMNO - EDUARD FRANK ORTIZ ANGELES" userId="09d414ed-5c16-4e62-8144-a3f2c60eb74a" providerId="ADAL" clId="{4BAAD1C7-957F-40A1-A677-E6B936D6C3B0}" dt="2024-10-10T00:45:35.355" v="156"/>
          <ac:graphicFrameMkLst>
            <pc:docMk/>
            <pc:sldMk cId="300946692" sldId="273"/>
            <ac:graphicFrameMk id="4" creationId="{87262EDC-B8A3-7A2D-0997-64215FA70962}"/>
          </ac:graphicFrameMkLst>
        </pc:graphicFrameChg>
        <pc:graphicFrameChg chg="add mod modGraphic">
          <ac:chgData name="ALUMNO - EDUARD FRANK ORTIZ ANGELES" userId="09d414ed-5c16-4e62-8144-a3f2c60eb74a" providerId="ADAL" clId="{4BAAD1C7-957F-40A1-A677-E6B936D6C3B0}" dt="2024-10-10T20:51:43.030" v="726" actId="114"/>
          <ac:graphicFrameMkLst>
            <pc:docMk/>
            <pc:sldMk cId="300946692" sldId="273"/>
            <ac:graphicFrameMk id="7" creationId="{6187B0EA-3BF8-3695-871F-0DCD14FD8136}"/>
          </ac:graphicFrameMkLst>
        </pc:graphicFrameChg>
        <pc:graphicFrameChg chg="add mod modGraphic">
          <ac:chgData name="ALUMNO - EDUARD FRANK ORTIZ ANGELES" userId="09d414ed-5c16-4e62-8144-a3f2c60eb74a" providerId="ADAL" clId="{4BAAD1C7-957F-40A1-A677-E6B936D6C3B0}" dt="2024-10-10T20:51:45.286" v="727" actId="114"/>
          <ac:graphicFrameMkLst>
            <pc:docMk/>
            <pc:sldMk cId="300946692" sldId="273"/>
            <ac:graphicFrameMk id="8" creationId="{9135CF48-6504-8374-CCDB-39D8983A8C80}"/>
          </ac:graphicFrameMkLst>
        </pc:graphicFrameChg>
      </pc:sldChg>
      <pc:sldChg chg="addSp delSp modSp add mod">
        <pc:chgData name="ALUMNO - EDUARD FRANK ORTIZ ANGELES" userId="09d414ed-5c16-4e62-8144-a3f2c60eb74a" providerId="ADAL" clId="{4BAAD1C7-957F-40A1-A677-E6B936D6C3B0}" dt="2024-10-10T22:52:57.780" v="1041" actId="1076"/>
        <pc:sldMkLst>
          <pc:docMk/>
          <pc:sldMk cId="3853312396" sldId="274"/>
        </pc:sldMkLst>
        <pc:spChg chg="add del mod">
          <ac:chgData name="ALUMNO - EDUARD FRANK ORTIZ ANGELES" userId="09d414ed-5c16-4e62-8144-a3f2c60eb74a" providerId="ADAL" clId="{4BAAD1C7-957F-40A1-A677-E6B936D6C3B0}" dt="2024-10-10T22:52:51.326" v="1039" actId="478"/>
          <ac:spMkLst>
            <pc:docMk/>
            <pc:sldMk cId="3853312396" sldId="274"/>
            <ac:spMk id="3" creationId="{09400825-694E-8359-72CE-A2F21E225642}"/>
          </ac:spMkLst>
        </pc:spChg>
        <pc:spChg chg="add mod">
          <ac:chgData name="ALUMNO - EDUARD FRANK ORTIZ ANGELES" userId="09d414ed-5c16-4e62-8144-a3f2c60eb74a" providerId="ADAL" clId="{4BAAD1C7-957F-40A1-A677-E6B936D6C3B0}" dt="2024-10-10T22:52:57.780" v="1041" actId="1076"/>
          <ac:spMkLst>
            <pc:docMk/>
            <pc:sldMk cId="3853312396" sldId="274"/>
            <ac:spMk id="4" creationId="{DC735DB2-BDE0-6B1B-CC0D-2330C9A6EE45}"/>
          </ac:spMkLst>
        </pc:spChg>
        <pc:spChg chg="del topLvl">
          <ac:chgData name="ALUMNO - EDUARD FRANK ORTIZ ANGELES" userId="09d414ed-5c16-4e62-8144-a3f2c60eb74a" providerId="ADAL" clId="{4BAAD1C7-957F-40A1-A677-E6B936D6C3B0}" dt="2024-10-10T20:52:43.878" v="736" actId="478"/>
          <ac:spMkLst>
            <pc:docMk/>
            <pc:sldMk cId="3853312396" sldId="274"/>
            <ac:spMk id="6" creationId="{5D058A24-1457-2CED-374F-27E84999662B}"/>
          </ac:spMkLst>
        </pc:spChg>
        <pc:spChg chg="del topLvl">
          <ac:chgData name="ALUMNO - EDUARD FRANK ORTIZ ANGELES" userId="09d414ed-5c16-4e62-8144-a3f2c60eb74a" providerId="ADAL" clId="{4BAAD1C7-957F-40A1-A677-E6B936D6C3B0}" dt="2024-10-10T20:52:46.009" v="737" actId="478"/>
          <ac:spMkLst>
            <pc:docMk/>
            <pc:sldMk cId="3853312396" sldId="274"/>
            <ac:spMk id="9" creationId="{E784FA3C-AA65-71D2-F524-256ED1F77FC8}"/>
          </ac:spMkLst>
        </pc:spChg>
        <pc:spChg chg="del">
          <ac:chgData name="ALUMNO - EDUARD FRANK ORTIZ ANGELES" userId="09d414ed-5c16-4e62-8144-a3f2c60eb74a" providerId="ADAL" clId="{4BAAD1C7-957F-40A1-A677-E6B936D6C3B0}" dt="2024-10-10T20:52:49.164" v="739" actId="478"/>
          <ac:spMkLst>
            <pc:docMk/>
            <pc:sldMk cId="3853312396" sldId="274"/>
            <ac:spMk id="10" creationId="{65EC5DE2-0B84-6A70-EBA2-7AF4DC46805F}"/>
          </ac:spMkLst>
        </pc:spChg>
        <pc:spChg chg="mod">
          <ac:chgData name="ALUMNO - EDUARD FRANK ORTIZ ANGELES" userId="09d414ed-5c16-4e62-8144-a3f2c60eb74a" providerId="ADAL" clId="{4BAAD1C7-957F-40A1-A677-E6B936D6C3B0}" dt="2024-10-10T22:52:15.477" v="1020"/>
          <ac:spMkLst>
            <pc:docMk/>
            <pc:sldMk cId="3853312396" sldId="274"/>
            <ac:spMk id="16" creationId="{0D94226A-9E68-8A49-4CD5-10D92B76FB85}"/>
          </ac:spMkLst>
        </pc:spChg>
        <pc:grpChg chg="del">
          <ac:chgData name="ALUMNO - EDUARD FRANK ORTIZ ANGELES" userId="09d414ed-5c16-4e62-8144-a3f2c60eb74a" providerId="ADAL" clId="{4BAAD1C7-957F-40A1-A677-E6B936D6C3B0}" dt="2024-10-10T20:52:43.878" v="736" actId="478"/>
          <ac:grpSpMkLst>
            <pc:docMk/>
            <pc:sldMk cId="3853312396" sldId="274"/>
            <ac:grpSpMk id="11" creationId="{CDAA100C-F91C-9629-F8EA-02B6F2DE1C74}"/>
          </ac:grpSpMkLst>
        </pc:grpChg>
        <pc:graphicFrameChg chg="del modGraphic">
          <ac:chgData name="ALUMNO - EDUARD FRANK ORTIZ ANGELES" userId="09d414ed-5c16-4e62-8144-a3f2c60eb74a" providerId="ADAL" clId="{4BAAD1C7-957F-40A1-A677-E6B936D6C3B0}" dt="2024-10-10T20:52:41.350" v="735" actId="478"/>
          <ac:graphicFrameMkLst>
            <pc:docMk/>
            <pc:sldMk cId="3853312396" sldId="274"/>
            <ac:graphicFrameMk id="7" creationId="{044FD8DA-0FDE-EA8D-6001-3BF46A598FA1}"/>
          </ac:graphicFrameMkLst>
        </pc:graphicFrameChg>
        <pc:graphicFrameChg chg="del">
          <ac:chgData name="ALUMNO - EDUARD FRANK ORTIZ ANGELES" userId="09d414ed-5c16-4e62-8144-a3f2c60eb74a" providerId="ADAL" clId="{4BAAD1C7-957F-40A1-A677-E6B936D6C3B0}" dt="2024-10-10T20:52:47.435" v="738" actId="478"/>
          <ac:graphicFrameMkLst>
            <pc:docMk/>
            <pc:sldMk cId="3853312396" sldId="274"/>
            <ac:graphicFrameMk id="8" creationId="{9C2B04A0-5839-2510-13C4-86F2678CEC66}"/>
          </ac:graphicFrameMkLst>
        </pc:graphicFrameChg>
      </pc:sldChg>
      <pc:sldChg chg="addSp delSp modSp add mod">
        <pc:chgData name="ALUMNO - EDUARD FRANK ORTIZ ANGELES" userId="09d414ed-5c16-4e62-8144-a3f2c60eb74a" providerId="ADAL" clId="{4BAAD1C7-957F-40A1-A677-E6B936D6C3B0}" dt="2024-10-10T21:21:12.982" v="979"/>
        <pc:sldMkLst>
          <pc:docMk/>
          <pc:sldMk cId="3152274315" sldId="275"/>
        </pc:sldMkLst>
        <pc:spChg chg="del">
          <ac:chgData name="ALUMNO - EDUARD FRANK ORTIZ ANGELES" userId="09d414ed-5c16-4e62-8144-a3f2c60eb74a" providerId="ADAL" clId="{4BAAD1C7-957F-40A1-A677-E6B936D6C3B0}" dt="2024-10-10T20:53:39.387" v="744" actId="478"/>
          <ac:spMkLst>
            <pc:docMk/>
            <pc:sldMk cId="3152274315" sldId="275"/>
            <ac:spMk id="4" creationId="{66649C29-19F4-C094-C932-701E3866B71F}"/>
          </ac:spMkLst>
        </pc:spChg>
        <pc:spChg chg="add mod">
          <ac:chgData name="ALUMNO - EDUARD FRANK ORTIZ ANGELES" userId="09d414ed-5c16-4e62-8144-a3f2c60eb74a" providerId="ADAL" clId="{4BAAD1C7-957F-40A1-A677-E6B936D6C3B0}" dt="2024-10-10T21:19:43.571" v="961" actId="1076"/>
          <ac:spMkLst>
            <pc:docMk/>
            <pc:sldMk cId="3152274315" sldId="275"/>
            <ac:spMk id="5" creationId="{3170FFA5-1807-B652-8F7F-670365AC2854}"/>
          </ac:spMkLst>
        </pc:spChg>
        <pc:spChg chg="add">
          <ac:chgData name="ALUMNO - EDUARD FRANK ORTIZ ANGELES" userId="09d414ed-5c16-4e62-8144-a3f2c60eb74a" providerId="ADAL" clId="{4BAAD1C7-957F-40A1-A677-E6B936D6C3B0}" dt="2024-10-10T20:57:10.824" v="745"/>
          <ac:spMkLst>
            <pc:docMk/>
            <pc:sldMk cId="3152274315" sldId="275"/>
            <ac:spMk id="6" creationId="{EB124525-3BF7-422E-54CB-97A05A4DB565}"/>
          </ac:spMkLst>
        </pc:spChg>
        <pc:spChg chg="add">
          <ac:chgData name="ALUMNO - EDUARD FRANK ORTIZ ANGELES" userId="09d414ed-5c16-4e62-8144-a3f2c60eb74a" providerId="ADAL" clId="{4BAAD1C7-957F-40A1-A677-E6B936D6C3B0}" dt="2024-10-10T20:57:14.364" v="747"/>
          <ac:spMkLst>
            <pc:docMk/>
            <pc:sldMk cId="3152274315" sldId="275"/>
            <ac:spMk id="7" creationId="{D54B6F1E-496A-5862-2C5C-63C69633D7B7}"/>
          </ac:spMkLst>
        </pc:spChg>
        <pc:spChg chg="add mod">
          <ac:chgData name="ALUMNO - EDUARD FRANK ORTIZ ANGELES" userId="09d414ed-5c16-4e62-8144-a3f2c60eb74a" providerId="ADAL" clId="{4BAAD1C7-957F-40A1-A677-E6B936D6C3B0}" dt="2024-10-10T20:57:22.146" v="750" actId="1076"/>
          <ac:spMkLst>
            <pc:docMk/>
            <pc:sldMk cId="3152274315" sldId="275"/>
            <ac:spMk id="8" creationId="{9A00B7A6-64EC-9710-6230-5CCE8E38F864}"/>
          </ac:spMkLst>
        </pc:spChg>
        <pc:spChg chg="add">
          <ac:chgData name="ALUMNO - EDUARD FRANK ORTIZ ANGELES" userId="09d414ed-5c16-4e62-8144-a3f2c60eb74a" providerId="ADAL" clId="{4BAAD1C7-957F-40A1-A677-E6B936D6C3B0}" dt="2024-10-10T20:57:29.318" v="751"/>
          <ac:spMkLst>
            <pc:docMk/>
            <pc:sldMk cId="3152274315" sldId="275"/>
            <ac:spMk id="9" creationId="{1F37E175-17A1-D21D-DD84-9F16826EEA8C}"/>
          </ac:spMkLst>
        </pc:spChg>
        <pc:spChg chg="add del mod">
          <ac:chgData name="ALUMNO - EDUARD FRANK ORTIZ ANGELES" userId="09d414ed-5c16-4e62-8144-a3f2c60eb74a" providerId="ADAL" clId="{4BAAD1C7-957F-40A1-A677-E6B936D6C3B0}" dt="2024-10-10T20:57:51.049" v="758"/>
          <ac:spMkLst>
            <pc:docMk/>
            <pc:sldMk cId="3152274315" sldId="275"/>
            <ac:spMk id="10" creationId="{678B2083-C234-FEFA-206B-F97201BE77B1}"/>
          </ac:spMkLst>
        </pc:spChg>
        <pc:spChg chg="add mod">
          <ac:chgData name="ALUMNO - EDUARD FRANK ORTIZ ANGELES" userId="09d414ed-5c16-4e62-8144-a3f2c60eb74a" providerId="ADAL" clId="{4BAAD1C7-957F-40A1-A677-E6B936D6C3B0}" dt="2024-10-10T21:21:12.982" v="979"/>
          <ac:spMkLst>
            <pc:docMk/>
            <pc:sldMk cId="3152274315" sldId="275"/>
            <ac:spMk id="12" creationId="{9CA6005B-E92F-E59D-9DE6-E389883183E1}"/>
          </ac:spMkLst>
        </pc:spChg>
        <pc:spChg chg="mod">
          <ac:chgData name="ALUMNO - EDUARD FRANK ORTIZ ANGELES" userId="09d414ed-5c16-4e62-8144-a3f2c60eb74a" providerId="ADAL" clId="{4BAAD1C7-957F-40A1-A677-E6B936D6C3B0}" dt="2024-10-10T20:53:36.065" v="743"/>
          <ac:spMkLst>
            <pc:docMk/>
            <pc:sldMk cId="3152274315" sldId="275"/>
            <ac:spMk id="16" creationId="{8FABD206-4CA2-A456-22C7-07DEF24DA7A2}"/>
          </ac:spMkLst>
        </pc:spChg>
        <pc:graphicFrameChg chg="del">
          <ac:chgData name="ALUMNO - EDUARD FRANK ORTIZ ANGELES" userId="09d414ed-5c16-4e62-8144-a3f2c60eb74a" providerId="ADAL" clId="{4BAAD1C7-957F-40A1-A677-E6B936D6C3B0}" dt="2024-10-10T20:52:29.270" v="733" actId="478"/>
          <ac:graphicFrameMkLst>
            <pc:docMk/>
            <pc:sldMk cId="3152274315" sldId="275"/>
            <ac:graphicFrameMk id="3" creationId="{B6B3BC06-E299-D4B3-66BF-615440A6A5A3}"/>
          </ac:graphicFrameMkLst>
        </pc:graphicFrameChg>
        <pc:graphicFrameChg chg="add mod modGraphic">
          <ac:chgData name="ALUMNO - EDUARD FRANK ORTIZ ANGELES" userId="09d414ed-5c16-4e62-8144-a3f2c60eb74a" providerId="ADAL" clId="{4BAAD1C7-957F-40A1-A677-E6B936D6C3B0}" dt="2024-10-10T21:20:00.783" v="965" actId="2164"/>
          <ac:graphicFrameMkLst>
            <pc:docMk/>
            <pc:sldMk cId="3152274315" sldId="275"/>
            <ac:graphicFrameMk id="11" creationId="{C4A38D45-5BA5-A6CA-9472-E965DD583E13}"/>
          </ac:graphicFrameMkLst>
        </pc:graphicFrameChg>
      </pc:sldChg>
      <pc:sldChg chg="addSp delSp modSp add del mod">
        <pc:chgData name="ALUMNO - EDUARD FRANK ORTIZ ANGELES" userId="09d414ed-5c16-4e62-8144-a3f2c60eb74a" providerId="ADAL" clId="{4BAAD1C7-957F-40A1-A677-E6B936D6C3B0}" dt="2024-10-10T21:21:52.798" v="981" actId="47"/>
        <pc:sldMkLst>
          <pc:docMk/>
          <pc:sldMk cId="175509540" sldId="276"/>
        </pc:sldMkLst>
        <pc:spChg chg="add del">
          <ac:chgData name="ALUMNO - EDUARD FRANK ORTIZ ANGELES" userId="09d414ed-5c16-4e62-8144-a3f2c60eb74a" providerId="ADAL" clId="{4BAAD1C7-957F-40A1-A677-E6B936D6C3B0}" dt="2024-10-10T20:59:57.802" v="789" actId="22"/>
          <ac:spMkLst>
            <pc:docMk/>
            <pc:sldMk cId="175509540" sldId="276"/>
            <ac:spMk id="4" creationId="{88A892A3-DC7B-B92C-D08B-415E374AD516}"/>
          </ac:spMkLst>
        </pc:spChg>
        <pc:spChg chg="del mod">
          <ac:chgData name="ALUMNO - EDUARD FRANK ORTIZ ANGELES" userId="09d414ed-5c16-4e62-8144-a3f2c60eb74a" providerId="ADAL" clId="{4BAAD1C7-957F-40A1-A677-E6B936D6C3B0}" dt="2024-10-10T21:13:24.808" v="908" actId="21"/>
          <ac:spMkLst>
            <pc:docMk/>
            <pc:sldMk cId="175509540" sldId="276"/>
            <ac:spMk id="5" creationId="{0DA570E9-D8A2-9F1A-65EA-89610C73CE3F}"/>
          </ac:spMkLst>
        </pc:spChg>
        <pc:spChg chg="add mod">
          <ac:chgData name="ALUMNO - EDUARD FRANK ORTIZ ANGELES" userId="09d414ed-5c16-4e62-8144-a3f2c60eb74a" providerId="ADAL" clId="{4BAAD1C7-957F-40A1-A677-E6B936D6C3B0}" dt="2024-10-10T21:00:50.056" v="803"/>
          <ac:spMkLst>
            <pc:docMk/>
            <pc:sldMk cId="175509540" sldId="276"/>
            <ac:spMk id="6" creationId="{54A713E1-AED9-5F86-E34F-F54D02447B87}"/>
          </ac:spMkLst>
        </pc:spChg>
        <pc:spChg chg="add">
          <ac:chgData name="ALUMNO - EDUARD FRANK ORTIZ ANGELES" userId="09d414ed-5c16-4e62-8144-a3f2c60eb74a" providerId="ADAL" clId="{4BAAD1C7-957F-40A1-A677-E6B936D6C3B0}" dt="2024-10-10T21:11:17.561" v="824"/>
          <ac:spMkLst>
            <pc:docMk/>
            <pc:sldMk cId="175509540" sldId="276"/>
            <ac:spMk id="8" creationId="{99B31921-DD23-14A4-FD28-ED1FFB61A466}"/>
          </ac:spMkLst>
        </pc:spChg>
        <pc:spChg chg="add mod">
          <ac:chgData name="ALUMNO - EDUARD FRANK ORTIZ ANGELES" userId="09d414ed-5c16-4e62-8144-a3f2c60eb74a" providerId="ADAL" clId="{4BAAD1C7-957F-40A1-A677-E6B936D6C3B0}" dt="2024-10-10T21:11:25.783" v="826"/>
          <ac:spMkLst>
            <pc:docMk/>
            <pc:sldMk cId="175509540" sldId="276"/>
            <ac:spMk id="9" creationId="{781A7383-3596-7986-E0C7-6B54A74ADA29}"/>
          </ac:spMkLst>
        </pc:spChg>
        <pc:spChg chg="add mod">
          <ac:chgData name="ALUMNO - EDUARD FRANK ORTIZ ANGELES" userId="09d414ed-5c16-4e62-8144-a3f2c60eb74a" providerId="ADAL" clId="{4BAAD1C7-957F-40A1-A677-E6B936D6C3B0}" dt="2024-10-10T21:11:28.235" v="830"/>
          <ac:spMkLst>
            <pc:docMk/>
            <pc:sldMk cId="175509540" sldId="276"/>
            <ac:spMk id="10" creationId="{AE87FE7C-EB0D-DC21-A32A-B3201262AE5F}"/>
          </ac:spMkLst>
        </pc:spChg>
        <pc:spChg chg="add">
          <ac:chgData name="ALUMNO - EDUARD FRANK ORTIZ ANGELES" userId="09d414ed-5c16-4e62-8144-a3f2c60eb74a" providerId="ADAL" clId="{4BAAD1C7-957F-40A1-A677-E6B936D6C3B0}" dt="2024-10-10T21:11:30.279" v="832"/>
          <ac:spMkLst>
            <pc:docMk/>
            <pc:sldMk cId="175509540" sldId="276"/>
            <ac:spMk id="11" creationId="{F4C46935-6F09-7B68-30B9-B819E3A7DCCA}"/>
          </ac:spMkLst>
        </pc:spChg>
        <pc:spChg chg="add del">
          <ac:chgData name="ALUMNO - EDUARD FRANK ORTIZ ANGELES" userId="09d414ed-5c16-4e62-8144-a3f2c60eb74a" providerId="ADAL" clId="{4BAAD1C7-957F-40A1-A677-E6B936D6C3B0}" dt="2024-10-10T21:13:00.971" v="887" actId="478"/>
          <ac:spMkLst>
            <pc:docMk/>
            <pc:sldMk cId="175509540" sldId="276"/>
            <ac:spMk id="12" creationId="{3D1EC68C-1B36-59E0-209B-0460C2D0426E}"/>
          </ac:spMkLst>
        </pc:spChg>
        <pc:spChg chg="add mod">
          <ac:chgData name="ALUMNO - EDUARD FRANK ORTIZ ANGELES" userId="09d414ed-5c16-4e62-8144-a3f2c60eb74a" providerId="ADAL" clId="{4BAAD1C7-957F-40A1-A677-E6B936D6C3B0}" dt="2024-10-10T21:13:29.036" v="909" actId="1076"/>
          <ac:spMkLst>
            <pc:docMk/>
            <pc:sldMk cId="175509540" sldId="276"/>
            <ac:spMk id="13" creationId="{B0ABB0EF-43EA-D4FC-3A78-B6D562EF4780}"/>
          </ac:spMkLst>
        </pc:spChg>
        <pc:spChg chg="mod">
          <ac:chgData name="ALUMNO - EDUARD FRANK ORTIZ ANGELES" userId="09d414ed-5c16-4e62-8144-a3f2c60eb74a" providerId="ADAL" clId="{4BAAD1C7-957F-40A1-A677-E6B936D6C3B0}" dt="2024-10-10T20:59:53.128" v="787"/>
          <ac:spMkLst>
            <pc:docMk/>
            <pc:sldMk cId="175509540" sldId="276"/>
            <ac:spMk id="16" creationId="{E336B608-3634-C934-416B-81B4E24B1E3F}"/>
          </ac:spMkLst>
        </pc:spChg>
        <pc:graphicFrameChg chg="add mod modGraphic">
          <ac:chgData name="ALUMNO - EDUARD FRANK ORTIZ ANGELES" userId="09d414ed-5c16-4e62-8144-a3f2c60eb74a" providerId="ADAL" clId="{4BAAD1C7-957F-40A1-A677-E6B936D6C3B0}" dt="2024-10-10T21:02:47.426" v="822" actId="2164"/>
          <ac:graphicFrameMkLst>
            <pc:docMk/>
            <pc:sldMk cId="175509540" sldId="276"/>
            <ac:graphicFrameMk id="7" creationId="{639F8289-39A6-9761-555A-9026E68C143D}"/>
          </ac:graphicFrameMkLst>
        </pc:graphicFrameChg>
      </pc:sldChg>
      <pc:sldChg chg="addSp delSp modSp add mod">
        <pc:chgData name="ALUMNO - EDUARD FRANK ORTIZ ANGELES" userId="09d414ed-5c16-4e62-8144-a3f2c60eb74a" providerId="ADAL" clId="{4BAAD1C7-957F-40A1-A677-E6B936D6C3B0}" dt="2024-10-11T00:32:00.222" v="1186" actId="478"/>
        <pc:sldMkLst>
          <pc:docMk/>
          <pc:sldMk cId="4116084388" sldId="277"/>
        </pc:sldMkLst>
        <pc:spChg chg="add">
          <ac:chgData name="ALUMNO - EDUARD FRANK ORTIZ ANGELES" userId="09d414ed-5c16-4e62-8144-a3f2c60eb74a" providerId="ADAL" clId="{4BAAD1C7-957F-40A1-A677-E6B936D6C3B0}" dt="2024-10-10T21:16:28.999" v="924"/>
          <ac:spMkLst>
            <pc:docMk/>
            <pc:sldMk cId="4116084388" sldId="277"/>
            <ac:spMk id="3" creationId="{91D82C11-9F50-A034-9475-8E12B1C58104}"/>
          </ac:spMkLst>
        </pc:spChg>
        <pc:spChg chg="add">
          <ac:chgData name="ALUMNO - EDUARD FRANK ORTIZ ANGELES" userId="09d414ed-5c16-4e62-8144-a3f2c60eb74a" providerId="ADAL" clId="{4BAAD1C7-957F-40A1-A677-E6B936D6C3B0}" dt="2024-10-10T21:16:33.885" v="926"/>
          <ac:spMkLst>
            <pc:docMk/>
            <pc:sldMk cId="4116084388" sldId="277"/>
            <ac:spMk id="4" creationId="{2207E729-05C5-F8E5-77F7-1B67A62DED1F}"/>
          </ac:spMkLst>
        </pc:spChg>
        <pc:spChg chg="mod">
          <ac:chgData name="ALUMNO - EDUARD FRANK ORTIZ ANGELES" userId="09d414ed-5c16-4e62-8144-a3f2c60eb74a" providerId="ADAL" clId="{4BAAD1C7-957F-40A1-A677-E6B936D6C3B0}" dt="2024-10-10T21:18:37.334" v="952" actId="1076"/>
          <ac:spMkLst>
            <pc:docMk/>
            <pc:sldMk cId="4116084388" sldId="277"/>
            <ac:spMk id="5" creationId="{622F495B-A728-6FB1-5FD5-98737F7D1817}"/>
          </ac:spMkLst>
        </pc:spChg>
        <pc:spChg chg="add del">
          <ac:chgData name="ALUMNO - EDUARD FRANK ORTIZ ANGELES" userId="09d414ed-5c16-4e62-8144-a3f2c60eb74a" providerId="ADAL" clId="{4BAAD1C7-957F-40A1-A677-E6B936D6C3B0}" dt="2024-10-11T00:32:00.222" v="1186" actId="478"/>
          <ac:spMkLst>
            <pc:docMk/>
            <pc:sldMk cId="4116084388" sldId="277"/>
            <ac:spMk id="6" creationId="{0EDA0147-C2A9-1B53-7A5C-D0688D38F34D}"/>
          </ac:spMkLst>
        </pc:spChg>
        <pc:spChg chg="add mod">
          <ac:chgData name="ALUMNO - EDUARD FRANK ORTIZ ANGELES" userId="09d414ed-5c16-4e62-8144-a3f2c60eb74a" providerId="ADAL" clId="{4BAAD1C7-957F-40A1-A677-E6B936D6C3B0}" dt="2024-10-10T21:18:41.604" v="953" actId="1076"/>
          <ac:spMkLst>
            <pc:docMk/>
            <pc:sldMk cId="4116084388" sldId="277"/>
            <ac:spMk id="7" creationId="{B2AE9249-44DC-8EA6-D309-0C23F2FCFF41}"/>
          </ac:spMkLst>
        </pc:spChg>
        <pc:spChg chg="mod">
          <ac:chgData name="ALUMNO - EDUARD FRANK ORTIZ ANGELES" userId="09d414ed-5c16-4e62-8144-a3f2c60eb74a" providerId="ADAL" clId="{4BAAD1C7-957F-40A1-A677-E6B936D6C3B0}" dt="2024-10-10T21:01:30.834" v="808"/>
          <ac:spMkLst>
            <pc:docMk/>
            <pc:sldMk cId="4116084388" sldId="277"/>
            <ac:spMk id="16" creationId="{7DE268A5-8DD5-05AE-A36A-45CBED97D27E}"/>
          </ac:spMkLst>
        </pc:spChg>
        <pc:picChg chg="add mod">
          <ac:chgData name="ALUMNO - EDUARD FRANK ORTIZ ANGELES" userId="09d414ed-5c16-4e62-8144-a3f2c60eb74a" providerId="ADAL" clId="{4BAAD1C7-957F-40A1-A677-E6B936D6C3B0}" dt="2024-10-10T21:18:23.404" v="947"/>
          <ac:picMkLst>
            <pc:docMk/>
            <pc:sldMk cId="4116084388" sldId="277"/>
            <ac:picMk id="8" creationId="{A7C992DD-442E-2BD2-3934-B3DE1D0555DB}"/>
          </ac:picMkLst>
        </pc:picChg>
        <pc:picChg chg="add mod">
          <ac:chgData name="ALUMNO - EDUARD FRANK ORTIZ ANGELES" userId="09d414ed-5c16-4e62-8144-a3f2c60eb74a" providerId="ADAL" clId="{4BAAD1C7-957F-40A1-A677-E6B936D6C3B0}" dt="2024-10-10T21:18:46.737" v="954" actId="1076"/>
          <ac:picMkLst>
            <pc:docMk/>
            <pc:sldMk cId="4116084388" sldId="277"/>
            <ac:picMk id="9" creationId="{46807B8B-D524-A0E5-1285-3C9458D025F2}"/>
          </ac:picMkLst>
        </pc:picChg>
      </pc:sldChg>
      <pc:sldChg chg="add del">
        <pc:chgData name="ALUMNO - EDUARD FRANK ORTIZ ANGELES" userId="09d414ed-5c16-4e62-8144-a3f2c60eb74a" providerId="ADAL" clId="{4BAAD1C7-957F-40A1-A677-E6B936D6C3B0}" dt="2024-10-10T21:18:53.735" v="955" actId="47"/>
        <pc:sldMkLst>
          <pc:docMk/>
          <pc:sldMk cId="2712085689" sldId="278"/>
        </pc:sldMkLst>
      </pc:sldChg>
      <pc:sldChg chg="add del">
        <pc:chgData name="ALUMNO - EDUARD FRANK ORTIZ ANGELES" userId="09d414ed-5c16-4e62-8144-a3f2c60eb74a" providerId="ADAL" clId="{4BAAD1C7-957F-40A1-A677-E6B936D6C3B0}" dt="2024-10-10T21:18:54.752" v="956" actId="47"/>
        <pc:sldMkLst>
          <pc:docMk/>
          <pc:sldMk cId="3143529148" sldId="279"/>
        </pc:sldMkLst>
      </pc:sldChg>
      <pc:sldChg chg="add del">
        <pc:chgData name="ALUMNO - EDUARD FRANK ORTIZ ANGELES" userId="09d414ed-5c16-4e62-8144-a3f2c60eb74a" providerId="ADAL" clId="{4BAAD1C7-957F-40A1-A677-E6B936D6C3B0}" dt="2024-10-10T21:18:55.293" v="957" actId="47"/>
        <pc:sldMkLst>
          <pc:docMk/>
          <pc:sldMk cId="2816174431" sldId="280"/>
        </pc:sldMkLst>
      </pc:sldChg>
      <pc:sldChg chg="add del">
        <pc:chgData name="ALUMNO - EDUARD FRANK ORTIZ ANGELES" userId="09d414ed-5c16-4e62-8144-a3f2c60eb74a" providerId="ADAL" clId="{4BAAD1C7-957F-40A1-A677-E6B936D6C3B0}" dt="2024-10-10T21:18:55.844" v="958" actId="47"/>
        <pc:sldMkLst>
          <pc:docMk/>
          <pc:sldMk cId="3003982206" sldId="281"/>
        </pc:sldMkLst>
      </pc:sldChg>
      <pc:sldChg chg="addSp delSp modSp add mod">
        <pc:chgData name="ALUMNO - EDUARD FRANK ORTIZ ANGELES" userId="09d414ed-5c16-4e62-8144-a3f2c60eb74a" providerId="ADAL" clId="{4BAAD1C7-957F-40A1-A677-E6B936D6C3B0}" dt="2024-10-10T21:21:42.693" v="980"/>
        <pc:sldMkLst>
          <pc:docMk/>
          <pc:sldMk cId="1298461697" sldId="282"/>
        </pc:sldMkLst>
        <pc:spChg chg="add mod">
          <ac:chgData name="ALUMNO - EDUARD FRANK ORTIZ ANGELES" userId="09d414ed-5c16-4e62-8144-a3f2c60eb74a" providerId="ADAL" clId="{4BAAD1C7-957F-40A1-A677-E6B936D6C3B0}" dt="2024-10-10T21:14:31.439" v="919" actId="20577"/>
          <ac:spMkLst>
            <pc:docMk/>
            <pc:sldMk cId="1298461697" sldId="282"/>
            <ac:spMk id="3" creationId="{0DA570E9-D8A2-9F1A-65EA-89610C73CE3F}"/>
          </ac:spMkLst>
        </pc:spChg>
        <pc:spChg chg="del mod">
          <ac:chgData name="ALUMNO - EDUARD FRANK ORTIZ ANGELES" userId="09d414ed-5c16-4e62-8144-a3f2c60eb74a" providerId="ADAL" clId="{4BAAD1C7-957F-40A1-A677-E6B936D6C3B0}" dt="2024-10-10T21:13:34.517" v="911" actId="478"/>
          <ac:spMkLst>
            <pc:docMk/>
            <pc:sldMk cId="1298461697" sldId="282"/>
            <ac:spMk id="5" creationId="{BB37A072-6E05-B650-06F7-92B691271FA7}"/>
          </ac:spMkLst>
        </pc:spChg>
        <pc:spChg chg="mod">
          <ac:chgData name="ALUMNO - EDUARD FRANK ORTIZ ANGELES" userId="09d414ed-5c16-4e62-8144-a3f2c60eb74a" providerId="ADAL" clId="{4BAAD1C7-957F-40A1-A677-E6B936D6C3B0}" dt="2024-10-10T21:21:42.693" v="980"/>
          <ac:spMkLst>
            <pc:docMk/>
            <pc:sldMk cId="1298461697" sldId="282"/>
            <ac:spMk id="6" creationId="{304F2B7C-2642-BBE9-0A6F-3EA012F0EEE2}"/>
          </ac:spMkLst>
        </pc:spChg>
        <pc:spChg chg="mod">
          <ac:chgData name="ALUMNO - EDUARD FRANK ORTIZ ANGELES" userId="09d414ed-5c16-4e62-8144-a3f2c60eb74a" providerId="ADAL" clId="{4BAAD1C7-957F-40A1-A677-E6B936D6C3B0}" dt="2024-10-10T21:20:16.819" v="970"/>
          <ac:spMkLst>
            <pc:docMk/>
            <pc:sldMk cId="1298461697" sldId="282"/>
            <ac:spMk id="16" creationId="{0D04C6F5-DDC1-991B-D88E-0FBE99D50871}"/>
          </ac:spMkLst>
        </pc:spChg>
        <pc:graphicFrameChg chg="mod">
          <ac:chgData name="ALUMNO - EDUARD FRANK ORTIZ ANGELES" userId="09d414ed-5c16-4e62-8144-a3f2c60eb74a" providerId="ADAL" clId="{4BAAD1C7-957F-40A1-A677-E6B936D6C3B0}" dt="2024-10-10T21:13:48.414" v="914" actId="1076"/>
          <ac:graphicFrameMkLst>
            <pc:docMk/>
            <pc:sldMk cId="1298461697" sldId="282"/>
            <ac:graphicFrameMk id="7" creationId="{056ABD60-B70B-2D9A-6800-33843229155E}"/>
          </ac:graphicFrameMkLst>
        </pc:graphicFrameChg>
      </pc:sldChg>
      <pc:sldChg chg="addSp delSp modSp add mod">
        <pc:chgData name="ALUMNO - EDUARD FRANK ORTIZ ANGELES" userId="09d414ed-5c16-4e62-8144-a3f2c60eb74a" providerId="ADAL" clId="{4BAAD1C7-957F-40A1-A677-E6B936D6C3B0}" dt="2024-10-10T22:53:58.474" v="1078" actId="1076"/>
        <pc:sldMkLst>
          <pc:docMk/>
          <pc:sldMk cId="685850099" sldId="283"/>
        </pc:sldMkLst>
        <pc:spChg chg="add del mod">
          <ac:chgData name="ALUMNO - EDUARD FRANK ORTIZ ANGELES" userId="09d414ed-5c16-4e62-8144-a3f2c60eb74a" providerId="ADAL" clId="{4BAAD1C7-957F-40A1-A677-E6B936D6C3B0}" dt="2024-10-10T22:53:51.585" v="1076" actId="478"/>
          <ac:spMkLst>
            <pc:docMk/>
            <pc:sldMk cId="685850099" sldId="283"/>
            <ac:spMk id="3" creationId="{A34E25A6-153C-DCE8-F61E-E76D5B380BDA}"/>
          </ac:spMkLst>
        </pc:spChg>
        <pc:spChg chg="add mod">
          <ac:chgData name="ALUMNO - EDUARD FRANK ORTIZ ANGELES" userId="09d414ed-5c16-4e62-8144-a3f2c60eb74a" providerId="ADAL" clId="{4BAAD1C7-957F-40A1-A677-E6B936D6C3B0}" dt="2024-10-10T22:53:27.189" v="1067"/>
          <ac:spMkLst>
            <pc:docMk/>
            <pc:sldMk cId="685850099" sldId="283"/>
            <ac:spMk id="4" creationId="{3B3CEEB6-6A80-A9E2-679C-91D42A2244FE}"/>
          </ac:spMkLst>
        </pc:spChg>
        <pc:spChg chg="add mod">
          <ac:chgData name="ALUMNO - EDUARD FRANK ORTIZ ANGELES" userId="09d414ed-5c16-4e62-8144-a3f2c60eb74a" providerId="ADAL" clId="{4BAAD1C7-957F-40A1-A677-E6B936D6C3B0}" dt="2024-10-10T22:53:58.474" v="1078" actId="1076"/>
          <ac:spMkLst>
            <pc:docMk/>
            <pc:sldMk cId="685850099" sldId="283"/>
            <ac:spMk id="5" creationId="{2FB499D4-4D9B-42FB-1314-36CADEA13E0B}"/>
          </ac:spMkLst>
        </pc:spChg>
        <pc:spChg chg="mod">
          <ac:chgData name="ALUMNO - EDUARD FRANK ORTIZ ANGELES" userId="09d414ed-5c16-4e62-8144-a3f2c60eb74a" providerId="ADAL" clId="{4BAAD1C7-957F-40A1-A677-E6B936D6C3B0}" dt="2024-10-10T22:53:09.035" v="1063" actId="20577"/>
          <ac:spMkLst>
            <pc:docMk/>
            <pc:sldMk cId="685850099" sldId="283"/>
            <ac:spMk id="16" creationId="{ABF06FD1-C5F8-B2B9-D833-62BAF809DB6D}"/>
          </ac:spMkLst>
        </pc:spChg>
      </pc:sldChg>
      <pc:sldChg chg="addSp delSp modSp add mod">
        <pc:chgData name="ALUMNO - EDUARD FRANK ORTIZ ANGELES" userId="09d414ed-5c16-4e62-8144-a3f2c60eb74a" providerId="ADAL" clId="{4BAAD1C7-957F-40A1-A677-E6B936D6C3B0}" dt="2024-10-10T22:59:05.485" v="1158" actId="20577"/>
        <pc:sldMkLst>
          <pc:docMk/>
          <pc:sldMk cId="914616981" sldId="284"/>
        </pc:sldMkLst>
        <pc:spChg chg="del">
          <ac:chgData name="ALUMNO - EDUARD FRANK ORTIZ ANGELES" userId="09d414ed-5c16-4e62-8144-a3f2c60eb74a" providerId="ADAL" clId="{4BAAD1C7-957F-40A1-A677-E6B936D6C3B0}" dt="2024-10-10T22:54:25.658" v="1085" actId="478"/>
          <ac:spMkLst>
            <pc:docMk/>
            <pc:sldMk cId="914616981" sldId="284"/>
            <ac:spMk id="3" creationId="{05FC1630-C2BB-C773-E1E5-09470BB3311B}"/>
          </ac:spMkLst>
        </pc:spChg>
        <pc:spChg chg="add mod">
          <ac:chgData name="ALUMNO - EDUARD FRANK ORTIZ ANGELES" userId="09d414ed-5c16-4e62-8144-a3f2c60eb74a" providerId="ADAL" clId="{4BAAD1C7-957F-40A1-A677-E6B936D6C3B0}" dt="2024-10-10T22:59:05.485" v="1158" actId="20577"/>
          <ac:spMkLst>
            <pc:docMk/>
            <pc:sldMk cId="914616981" sldId="284"/>
            <ac:spMk id="4" creationId="{0ACF612D-A1CB-B60A-A714-312884C59411}"/>
          </ac:spMkLst>
        </pc:spChg>
        <pc:spChg chg="mod">
          <ac:chgData name="ALUMNO - EDUARD FRANK ORTIZ ANGELES" userId="09d414ed-5c16-4e62-8144-a3f2c60eb74a" providerId="ADAL" clId="{4BAAD1C7-957F-40A1-A677-E6B936D6C3B0}" dt="2024-10-10T22:54:14.111" v="1081"/>
          <ac:spMkLst>
            <pc:docMk/>
            <pc:sldMk cId="914616981" sldId="284"/>
            <ac:spMk id="16" creationId="{1CC6FBC4-BFCF-0C40-3096-F2B6E09ADCD7}"/>
          </ac:spMkLst>
        </pc:spChg>
      </pc:sldChg>
      <pc:sldChg chg="addSp delSp modSp add mod">
        <pc:chgData name="ALUMNO - EDUARD FRANK ORTIZ ANGELES" userId="09d414ed-5c16-4e62-8144-a3f2c60eb74a" providerId="ADAL" clId="{4BAAD1C7-957F-40A1-A677-E6B936D6C3B0}" dt="2024-10-10T22:55:53.983" v="1103"/>
        <pc:sldMkLst>
          <pc:docMk/>
          <pc:sldMk cId="1954905595" sldId="285"/>
        </pc:sldMkLst>
        <pc:spChg chg="add del">
          <ac:chgData name="ALUMNO - EDUARD FRANK ORTIZ ANGELES" userId="09d414ed-5c16-4e62-8144-a3f2c60eb74a" providerId="ADAL" clId="{4BAAD1C7-957F-40A1-A677-E6B936D6C3B0}" dt="2024-10-10T22:55:24.111" v="1099" actId="478"/>
          <ac:spMkLst>
            <pc:docMk/>
            <pc:sldMk cId="1954905595" sldId="285"/>
            <ac:spMk id="3" creationId="{6703BB19-5BAD-6DF8-8F89-265F1BC7261F}"/>
          </ac:spMkLst>
        </pc:spChg>
        <pc:spChg chg="add mod">
          <ac:chgData name="ALUMNO - EDUARD FRANK ORTIZ ANGELES" userId="09d414ed-5c16-4e62-8144-a3f2c60eb74a" providerId="ADAL" clId="{4BAAD1C7-957F-40A1-A677-E6B936D6C3B0}" dt="2024-10-10T22:55:27.945" v="1100" actId="14100"/>
          <ac:spMkLst>
            <pc:docMk/>
            <pc:sldMk cId="1954905595" sldId="285"/>
            <ac:spMk id="4" creationId="{7C80101B-426E-4A8E-8826-38D57965340D}"/>
          </ac:spMkLst>
        </pc:spChg>
        <pc:spChg chg="mod">
          <ac:chgData name="ALUMNO - EDUARD FRANK ORTIZ ANGELES" userId="09d414ed-5c16-4e62-8144-a3f2c60eb74a" providerId="ADAL" clId="{4BAAD1C7-957F-40A1-A677-E6B936D6C3B0}" dt="2024-10-10T22:55:53.983" v="1103"/>
          <ac:spMkLst>
            <pc:docMk/>
            <pc:sldMk cId="1954905595" sldId="285"/>
            <ac:spMk id="16" creationId="{F3FAE364-ABDF-7AA5-E1AA-BBE6EC4BD40B}"/>
          </ac:spMkLst>
        </pc:spChg>
      </pc:sldChg>
      <pc:sldChg chg="addSp delSp modSp add mod">
        <pc:chgData name="ALUMNO - EDUARD FRANK ORTIZ ANGELES" userId="09d414ed-5c16-4e62-8144-a3f2c60eb74a" providerId="ADAL" clId="{4BAAD1C7-957F-40A1-A677-E6B936D6C3B0}" dt="2024-10-10T22:58:43.116" v="1152" actId="14100"/>
        <pc:sldMkLst>
          <pc:docMk/>
          <pc:sldMk cId="1993326514" sldId="286"/>
        </pc:sldMkLst>
        <pc:spChg chg="add del">
          <ac:chgData name="ALUMNO - EDUARD FRANK ORTIZ ANGELES" userId="09d414ed-5c16-4e62-8144-a3f2c60eb74a" providerId="ADAL" clId="{4BAAD1C7-957F-40A1-A677-E6B936D6C3B0}" dt="2024-10-10T22:56:34.258" v="1116" actId="478"/>
          <ac:spMkLst>
            <pc:docMk/>
            <pc:sldMk cId="1993326514" sldId="286"/>
            <ac:spMk id="3" creationId="{827EBFEC-9964-05F9-B7D9-2AACAB2CE234}"/>
          </ac:spMkLst>
        </pc:spChg>
        <pc:spChg chg="add mod">
          <ac:chgData name="ALUMNO - EDUARD FRANK ORTIZ ANGELES" userId="09d414ed-5c16-4e62-8144-a3f2c60eb74a" providerId="ADAL" clId="{4BAAD1C7-957F-40A1-A677-E6B936D6C3B0}" dt="2024-10-10T22:56:22.535" v="1111"/>
          <ac:spMkLst>
            <pc:docMk/>
            <pc:sldMk cId="1993326514" sldId="286"/>
            <ac:spMk id="4" creationId="{BF4FF6D2-98FC-D637-2305-29A1CAD1BFE2}"/>
          </ac:spMkLst>
        </pc:spChg>
        <pc:spChg chg="add mod">
          <ac:chgData name="ALUMNO - EDUARD FRANK ORTIZ ANGELES" userId="09d414ed-5c16-4e62-8144-a3f2c60eb74a" providerId="ADAL" clId="{4BAAD1C7-957F-40A1-A677-E6B936D6C3B0}" dt="2024-10-10T22:58:43.116" v="1152" actId="14100"/>
          <ac:spMkLst>
            <pc:docMk/>
            <pc:sldMk cId="1993326514" sldId="286"/>
            <ac:spMk id="5" creationId="{907A3F55-4792-B562-8603-E76DB78D6391}"/>
          </ac:spMkLst>
        </pc:spChg>
        <pc:spChg chg="mod">
          <ac:chgData name="ALUMNO - EDUARD FRANK ORTIZ ANGELES" userId="09d414ed-5c16-4e62-8144-a3f2c60eb74a" providerId="ADAL" clId="{4BAAD1C7-957F-40A1-A677-E6B936D6C3B0}" dt="2024-10-10T22:56:06.398" v="1106"/>
          <ac:spMkLst>
            <pc:docMk/>
            <pc:sldMk cId="1993326514" sldId="286"/>
            <ac:spMk id="16" creationId="{FECF7CD0-5D40-A805-13E5-0864F702C913}"/>
          </ac:spMkLst>
        </pc:spChg>
      </pc:sldChg>
      <pc:sldChg chg="addSp delSp modSp add mod">
        <pc:chgData name="ALUMNO - EDUARD FRANK ORTIZ ANGELES" userId="09d414ed-5c16-4e62-8144-a3f2c60eb74a" providerId="ADAL" clId="{4BAAD1C7-957F-40A1-A677-E6B936D6C3B0}" dt="2024-10-10T22:58:38.976" v="1151" actId="1076"/>
        <pc:sldMkLst>
          <pc:docMk/>
          <pc:sldMk cId="1528879440" sldId="287"/>
        </pc:sldMkLst>
        <pc:spChg chg="add mod">
          <ac:chgData name="ALUMNO - EDUARD FRANK ORTIZ ANGELES" userId="09d414ed-5c16-4e62-8144-a3f2c60eb74a" providerId="ADAL" clId="{4BAAD1C7-957F-40A1-A677-E6B936D6C3B0}" dt="2024-10-10T22:58:38.976" v="1151" actId="1076"/>
          <ac:spMkLst>
            <pc:docMk/>
            <pc:sldMk cId="1528879440" sldId="287"/>
            <ac:spMk id="3" creationId="{2605E067-00DD-E5C9-62DE-5681CBB4D1FC}"/>
          </ac:spMkLst>
        </pc:spChg>
        <pc:spChg chg="del">
          <ac:chgData name="ALUMNO - EDUARD FRANK ORTIZ ANGELES" userId="09d414ed-5c16-4e62-8144-a3f2c60eb74a" providerId="ADAL" clId="{4BAAD1C7-957F-40A1-A677-E6B936D6C3B0}" dt="2024-10-10T22:57:46.849" v="1136" actId="478"/>
          <ac:spMkLst>
            <pc:docMk/>
            <pc:sldMk cId="1528879440" sldId="287"/>
            <ac:spMk id="5" creationId="{151A3B73-6CCC-6E6C-B5AB-0754096EC268}"/>
          </ac:spMkLst>
        </pc:spChg>
        <pc:spChg chg="mod">
          <ac:chgData name="ALUMNO - EDUARD FRANK ORTIZ ANGELES" userId="09d414ed-5c16-4e62-8144-a3f2c60eb74a" providerId="ADAL" clId="{4BAAD1C7-957F-40A1-A677-E6B936D6C3B0}" dt="2024-10-10T22:57:00.462" v="1124"/>
          <ac:spMkLst>
            <pc:docMk/>
            <pc:sldMk cId="1528879440" sldId="287"/>
            <ac:spMk id="16" creationId="{AC86DE53-A9A4-7B81-56E5-3DBEEF6D9680}"/>
          </ac:spMkLst>
        </pc:spChg>
      </pc:sldChg>
      <pc:sldChg chg="addSp delSp modSp add mod">
        <pc:chgData name="ALUMNO - EDUARD FRANK ORTIZ ANGELES" userId="09d414ed-5c16-4e62-8144-a3f2c60eb74a" providerId="ADAL" clId="{4BAAD1C7-957F-40A1-A677-E6B936D6C3B0}" dt="2024-10-10T22:58:35.615" v="1150" actId="1076"/>
        <pc:sldMkLst>
          <pc:docMk/>
          <pc:sldMk cId="631149530" sldId="288"/>
        </pc:sldMkLst>
        <pc:spChg chg="add mod">
          <ac:chgData name="ALUMNO - EDUARD FRANK ORTIZ ANGELES" userId="09d414ed-5c16-4e62-8144-a3f2c60eb74a" providerId="ADAL" clId="{4BAAD1C7-957F-40A1-A677-E6B936D6C3B0}" dt="2024-10-10T22:58:35.615" v="1150" actId="1076"/>
          <ac:spMkLst>
            <pc:docMk/>
            <pc:sldMk cId="631149530" sldId="288"/>
            <ac:spMk id="3" creationId="{6E91631D-97EB-92CC-FDE9-690BD732EAF9}"/>
          </ac:spMkLst>
        </pc:spChg>
        <pc:spChg chg="del">
          <ac:chgData name="ALUMNO - EDUARD FRANK ORTIZ ANGELES" userId="09d414ed-5c16-4e62-8144-a3f2c60eb74a" providerId="ADAL" clId="{4BAAD1C7-957F-40A1-A677-E6B936D6C3B0}" dt="2024-10-10T22:58:27.984" v="1148" actId="478"/>
          <ac:spMkLst>
            <pc:docMk/>
            <pc:sldMk cId="631149530" sldId="288"/>
            <ac:spMk id="5" creationId="{B6C77756-7DD5-B2F2-4881-3D5A6844094B}"/>
          </ac:spMkLst>
        </pc:spChg>
        <pc:spChg chg="mod">
          <ac:chgData name="ALUMNO - EDUARD FRANK ORTIZ ANGELES" userId="09d414ed-5c16-4e62-8144-a3f2c60eb74a" providerId="ADAL" clId="{4BAAD1C7-957F-40A1-A677-E6B936D6C3B0}" dt="2024-10-10T22:57:27.030" v="1132" actId="20577"/>
          <ac:spMkLst>
            <pc:docMk/>
            <pc:sldMk cId="631149530" sldId="288"/>
            <ac:spMk id="16" creationId="{EB7EE16C-6EA6-F740-088F-C50943F786A1}"/>
          </ac:spMkLst>
        </pc:spChg>
      </pc:sldChg>
      <pc:sldChg chg="modSp add del mod">
        <pc:chgData name="ALUMNO - EDUARD FRANK ORTIZ ANGELES" userId="09d414ed-5c16-4e62-8144-a3f2c60eb74a" providerId="ADAL" clId="{4BAAD1C7-957F-40A1-A677-E6B936D6C3B0}" dt="2024-10-10T23:47:59.028" v="1185" actId="47"/>
        <pc:sldMkLst>
          <pc:docMk/>
          <pc:sldMk cId="2920009253" sldId="289"/>
        </pc:sldMkLst>
        <pc:spChg chg="mod">
          <ac:chgData name="ALUMNO - EDUARD FRANK ORTIZ ANGELES" userId="09d414ed-5c16-4e62-8144-a3f2c60eb74a" providerId="ADAL" clId="{4BAAD1C7-957F-40A1-A677-E6B936D6C3B0}" dt="2024-10-10T23:00:07.498" v="1179" actId="20577"/>
          <ac:spMkLst>
            <pc:docMk/>
            <pc:sldMk cId="2920009253" sldId="289"/>
            <ac:spMk id="9" creationId="{76A4FFFA-187B-4742-6B51-C63E1ED4D401}"/>
          </ac:spMkLst>
        </pc:spChg>
      </pc:sldChg>
      <pc:sldChg chg="add del">
        <pc:chgData name="ALUMNO - EDUARD FRANK ORTIZ ANGELES" userId="09d414ed-5c16-4e62-8144-a3f2c60eb74a" providerId="ADAL" clId="{4BAAD1C7-957F-40A1-A677-E6B936D6C3B0}" dt="2024-10-10T23:47:29.026" v="1182"/>
        <pc:sldMkLst>
          <pc:docMk/>
          <pc:sldMk cId="0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37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AE7F7-DB70-4FD0-FA09-99DD6421D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5E9F4-8873-6549-60DB-FFDF114045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388D87-019C-A72A-3A62-7F956D43B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1F2B9-2AF3-1C7D-AA01-8A5A0A8D39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6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E7EF3-C81F-0685-4A9A-A06C7A0C8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9A458C-6FA9-C6DC-960F-3C7964739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8DE786-DA78-38D3-5B39-7BF15CF38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E5C00-D32A-91EB-7098-374BB19837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47711-0470-7C72-9A0B-22CFE435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FC98D4-9155-9DFC-1D5D-E4F69B40AD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D5F953-CF37-4DB2-8C5D-A6D95DC73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BFA62-FFD0-ED59-9A57-43DE21CE8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2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EE7A7-0C43-D617-9B6E-DBF019B1C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CCD2F6-4C35-56E7-38B0-7B24B48E7B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BEFB86-EA43-69B4-999C-2A79A1C33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4FD41-E52C-3268-5360-8EFCBAEBC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5E788-4574-E99D-273C-EBD357868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4C00A-1A1F-8E32-30D4-C73C17E30B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8F63E2-3E02-83DF-1E04-7A7496195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82948-DEAE-2474-079C-2AED199DB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6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34014-E887-A465-F35B-DA2807F4B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D0711C-639C-6CB0-5E54-8B62D8E472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B14BA8-DC31-261C-F399-08D79D206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BF376-CC8C-1214-BE80-8CB819CA05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42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5A8FF-95C2-8110-E97E-DA021FB61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E2B006-922B-28CE-B3FB-A17B65AD5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E0C019-AA45-483B-6CFF-7ED38099D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E35E7-F60F-E094-0596-0F29ABFCAF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39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5A643-0C95-6716-3FB8-6995360E6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7DB88A-62DA-B787-5333-CFAA5FBBA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BEFD1E-F713-4733-AF97-2F88A8309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6E2E6-E5EF-FC5A-5F21-EFE5E3C075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4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62B52-2AA1-34EB-5E6E-1FC788138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64622C-EE53-BBAA-EE1B-E5C48C54A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69EBF8-DE6C-306C-EC41-C547B96D5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E2EBC-EBF7-55A5-10A2-32A904439B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78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3EE3-F8BB-445E-68D7-1C82D32B4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8B53E1-6712-2A4F-3635-9386E2D87F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17C0BD-69CE-9FF8-444D-AE6435AE4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96A29-C4F3-D5F5-00FA-1ADE17CF89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296A-7AE6-FD1A-9CFC-AE779C77B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F929E-A5D4-359C-B567-F83EB61878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CED1E8-D4D3-C536-CB1B-9CF17D851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BCB80-8E49-74EF-147E-C0EDFCFA6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1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09236-A91E-E7BC-799C-D4CD40E64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BFD25-A4B4-8BFE-27C6-18A659FA2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2133F1-4C50-C5A2-0FBE-08497855B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9ECAC-18EE-D076-D4BF-2978ADD57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41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A89BF-2F06-2C38-D96E-F77D59D5D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A96697-A5BB-B342-0E0D-C525039C77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55E99-0460-FBD4-677C-C9A6A7985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945BD-E962-FE56-0A58-A01F20B5A3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12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58AEF-BBCB-9FC1-B2FE-D9F3FA244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662ABF-04F9-0C3C-F52C-B8813A34B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41024-321E-8FE9-429B-B136C8D2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0108F-1CE0-0987-1DCF-98282C68DC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0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3FD86-41AE-6D6F-7D93-A1A47B211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967AD-E9E2-1E06-7CC3-E7A989207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FC3A36-8C35-1CEB-6E4A-97ADA51B0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29970-4890-2EC6-835D-215714E509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63E46-1364-35E0-D133-942F8642A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0099BA-DF86-A7AC-EAED-4D3ED539D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1170E-8D57-F0EC-8EED-EA5FA5065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87F9C-8D64-2D34-DD68-57D89BAA46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95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2746E-119E-2D06-F16E-751428D86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744DA3-2BBE-C458-C652-87B0F1260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CCF208-E646-B019-AD63-F6B5B17AF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9EB19-9A3E-9F68-3DEA-98C277A4A3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5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5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0119B-E58D-0216-7115-02A5E8640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4E0DC1-4A4D-1E45-1503-0F034B0EE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EF4CBD-8920-D818-66F4-B962BA2AF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33D81-7F01-FA1B-87E2-425973BCF7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9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0667B-6128-AA34-88AD-397EB0016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C1747-7472-8B6D-968E-23D1BF9D1C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E975B1-EC89-3F5F-55E2-74207A9E7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8FF30-31CC-F5C7-20CA-9183C40A3F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3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531F1-3B89-5F1E-0DAA-DCACEBB10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6EA582-4CA9-5F37-1705-EF4C96B806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FEF44D-43A0-87A7-D338-16ED330F3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C6141-1251-8B7B-0718-F7BB4B8673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9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C7DE2-5A76-6F4C-A9A2-B987B804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DE7373-D4C5-D1EB-85C7-5EC4EEBFB9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BC3155-9656-B5BE-CC58-AC1333E7A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EB87F-5A24-9E74-4EE3-55699A84BF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3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AC2DA-09C6-AB74-FBF7-4F0E9B4FB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CCA9E5-E260-E717-1623-E57993533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DD7842-26D8-6E95-5E4E-9A0972E25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43839-AFC3-D5CF-2F30-1713211208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63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DB40D-E217-FEF5-B608-6351F905F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C7D05-A386-2EDD-050E-4D1C8ABC2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04ABDA-662D-29BE-1D6F-18B80B6CF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44577-2CEE-F5D6-F557-C9F5B5B25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base con relleno sólid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19936" y="1612232"/>
            <a:ext cx="5005136" cy="5005136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0E98C9F-3400-1C45-10B9-61393B49B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95715"/>
              </p:ext>
            </p:extLst>
          </p:nvPr>
        </p:nvGraphicFramePr>
        <p:xfrm>
          <a:off x="505327" y="4526827"/>
          <a:ext cx="9392652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9251">
                  <a:extLst>
                    <a:ext uri="{9D8B030D-6E8A-4147-A177-3AD203B41FA5}">
                      <a16:colId xmlns:a16="http://schemas.microsoft.com/office/drawing/2014/main" val="614069672"/>
                    </a:ext>
                  </a:extLst>
                </a:gridCol>
                <a:gridCol w="5080643">
                  <a:extLst>
                    <a:ext uri="{9D8B030D-6E8A-4147-A177-3AD203B41FA5}">
                      <a16:colId xmlns:a16="http://schemas.microsoft.com/office/drawing/2014/main" val="143301463"/>
                    </a:ext>
                  </a:extLst>
                </a:gridCol>
                <a:gridCol w="1812758">
                  <a:extLst>
                    <a:ext uri="{9D8B030D-6E8A-4147-A177-3AD203B41FA5}">
                      <a16:colId xmlns:a16="http://schemas.microsoft.com/office/drawing/2014/main" val="1510272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7200" algn="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</a:rPr>
                        <a:t>Docente:</a:t>
                      </a:r>
                      <a:endParaRPr lang="es-PE" sz="2000" b="1" dirty="0">
                        <a:solidFill>
                          <a:schemeClr val="bg1"/>
                        </a:solidFill>
                        <a:effectLst/>
                        <a:latin typeface="Fira Mono Medium" panose="020B0609050000020004" pitchFamily="49" charset="0"/>
                        <a:ea typeface="Fira Mono Medium" panose="020B06090500000200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</a:pPr>
                      <a:r>
                        <a:rPr lang="es-ES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</a:rPr>
                        <a:t>Núñez Huerta, José Adrián </a:t>
                      </a:r>
                      <a:endParaRPr lang="es-PE" sz="2000" b="0" i="0" dirty="0">
                        <a:solidFill>
                          <a:schemeClr val="bg1"/>
                        </a:solidFill>
                        <a:effectLst/>
                        <a:latin typeface="Fira Mono Medium" panose="020B0609050000020004" pitchFamily="49" charset="0"/>
                        <a:ea typeface="Fira Mono Medium" panose="020B06090500000200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ES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</a:rPr>
                        <a:t>C26008</a:t>
                      </a:r>
                      <a:endParaRPr lang="es-PE" sz="2000" b="0" i="0" dirty="0">
                        <a:solidFill>
                          <a:schemeClr val="bg1"/>
                        </a:solidFill>
                        <a:effectLst/>
                        <a:latin typeface="Fira Mono Medium" panose="020B0609050000020004" pitchFamily="49" charset="0"/>
                        <a:ea typeface="Fira Mono Medium" panose="020B06090500000200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22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</a:rPr>
                        <a:t>Estudiantes:</a:t>
                      </a:r>
                      <a:endParaRPr lang="es-PE" sz="2000" b="1" dirty="0">
                        <a:solidFill>
                          <a:schemeClr val="bg1"/>
                        </a:solidFill>
                        <a:effectLst/>
                        <a:latin typeface="Fira Mono Medium" panose="020B0609050000020004" pitchFamily="49" charset="0"/>
                        <a:ea typeface="Fira Mono Medium" panose="020B06090500000200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</a:pPr>
                      <a:r>
                        <a:rPr lang="es-PE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Carlos Condor, Josué Isaac 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PE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U23247985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434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</a:rPr>
                        <a:t> </a:t>
                      </a:r>
                      <a:endParaRPr lang="es-PE" sz="2000" b="1" dirty="0">
                        <a:solidFill>
                          <a:schemeClr val="bg1"/>
                        </a:solidFill>
                        <a:effectLst/>
                        <a:latin typeface="Fira Mono Medium" panose="020B0609050000020004" pitchFamily="49" charset="0"/>
                        <a:ea typeface="Fira Mono Medium" panose="020B06090500000200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</a:pPr>
                      <a:r>
                        <a:rPr lang="es-PE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Díaz Culqui, Nehemías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PE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U22327597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664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r">
                        <a:lnSpc>
                          <a:spcPct val="100000"/>
                        </a:lnSpc>
                      </a:pPr>
                      <a:endParaRPr lang="es-PE" sz="2000" b="1" dirty="0">
                        <a:solidFill>
                          <a:schemeClr val="bg1"/>
                        </a:solidFill>
                        <a:effectLst/>
                        <a:latin typeface="Fira Mono Medium" panose="020B0609050000020004" pitchFamily="49" charset="0"/>
                        <a:ea typeface="Fira Mono Medium" panose="020B06090500000200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</a:pPr>
                      <a:r>
                        <a:rPr lang="es-PE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Jara Herrera, </a:t>
                      </a:r>
                      <a:r>
                        <a:rPr lang="es-PE" sz="2000" b="0" i="0" dirty="0" err="1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Jhordy</a:t>
                      </a:r>
                      <a:r>
                        <a:rPr lang="es-PE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 Daniel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PE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U18206822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799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r">
                        <a:lnSpc>
                          <a:spcPct val="100000"/>
                        </a:lnSpc>
                      </a:pPr>
                      <a:endParaRPr lang="es-PE" sz="2000" b="1" dirty="0">
                        <a:solidFill>
                          <a:schemeClr val="bg1"/>
                        </a:solidFill>
                        <a:effectLst/>
                        <a:latin typeface="Fira Mono Medium" panose="020B0609050000020004" pitchFamily="49" charset="0"/>
                        <a:ea typeface="Fira Mono Medium" panose="020B06090500000200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</a:pPr>
                      <a:r>
                        <a:rPr lang="es-PE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Ortiz Angeles, Eduard Frank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PE" sz="2000" b="0" i="0" dirty="0">
                          <a:solidFill>
                            <a:schemeClr val="bg1"/>
                          </a:solidFill>
                          <a:effectLst/>
                          <a:latin typeface="Fira Mono Medium" panose="020B0609050000020004" pitchFamily="49" charset="0"/>
                          <a:ea typeface="Fira Mono Medium" panose="020B0609050000020004" pitchFamily="49" charset="0"/>
                          <a:cs typeface="Times New Roman" panose="02020603050405020304" pitchFamily="18" charset="0"/>
                        </a:rPr>
                        <a:t>U23270119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000783"/>
                  </a:ext>
                </a:extLst>
              </a:tr>
            </a:tbl>
          </a:graphicData>
        </a:graphic>
      </p:graphicFrame>
      <p:sp>
        <p:nvSpPr>
          <p:cNvPr id="4" name="Text 0">
            <a:extLst>
              <a:ext uri="{FF2B5EF4-FFF2-40B4-BE49-F238E27FC236}">
                <a16:creationId xmlns:a16="http://schemas.microsoft.com/office/drawing/2014/main" id="{7CC19A56-95A8-F2BF-F1D6-F016AB49BE6D}"/>
              </a:ext>
            </a:extLst>
          </p:cNvPr>
          <p:cNvSpPr/>
          <p:nvPr/>
        </p:nvSpPr>
        <p:spPr>
          <a:xfrm>
            <a:off x="1026695" y="397197"/>
            <a:ext cx="11863136" cy="3950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s-ES" sz="4400" dirty="0">
                <a:solidFill>
                  <a:srgbClr val="FF1515"/>
                </a:solidFill>
                <a:latin typeface="Fira Mono Medium" pitchFamily="34" charset="0"/>
                <a:ea typeface="Fira Mono Medium" pitchFamily="34" charset="-122"/>
              </a:rPr>
              <a:t>UNIVERSIDAD TECNOLÓGICA DEL PERÚ</a:t>
            </a:r>
          </a:p>
          <a:p>
            <a:pPr algn="ctr">
              <a:lnSpc>
                <a:spcPct val="150000"/>
              </a:lnSpc>
            </a:pPr>
            <a:r>
              <a:rPr lang="es-ES" sz="3200" dirty="0">
                <a:solidFill>
                  <a:schemeClr val="bg1">
                    <a:lumMod val="85000"/>
                  </a:schemeClr>
                </a:solidFill>
                <a:latin typeface="Fira Mono Medium" pitchFamily="34" charset="0"/>
                <a:ea typeface="Fira Mono Medium" pitchFamily="34" charset="-122"/>
              </a:rPr>
              <a:t>Facultad de Ingeniería</a:t>
            </a:r>
          </a:p>
          <a:p>
            <a:pPr>
              <a:lnSpc>
                <a:spcPct val="150000"/>
              </a:lnSpc>
            </a:pPr>
            <a:r>
              <a:rPr lang="es-ES" sz="40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</a:rPr>
              <a:t>Base de Datos I</a:t>
            </a:r>
          </a:p>
          <a:p>
            <a:pPr>
              <a:lnSpc>
                <a:spcPct val="150000"/>
              </a:lnSpc>
            </a:pPr>
            <a:r>
              <a:rPr lang="es-ES" sz="4400" b="1" dirty="0" err="1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</a:rPr>
              <a:t>db.TechAcademy</a:t>
            </a:r>
            <a:endParaRPr lang="en-US" sz="4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312985-4B8B-FB35-E20F-8BDD0FD4A2E0}"/>
              </a:ext>
            </a:extLst>
          </p:cNvPr>
          <p:cNvSpPr txBox="1"/>
          <p:nvPr/>
        </p:nvSpPr>
        <p:spPr>
          <a:xfrm>
            <a:off x="5991726" y="7367275"/>
            <a:ext cx="2646947" cy="46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b="1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</a:rPr>
              <a:t>Lima Norte - 2024</a:t>
            </a:r>
            <a:endParaRPr lang="es-ES" sz="1800" b="1" dirty="0">
              <a:solidFill>
                <a:srgbClr val="FBF3FA"/>
              </a:solidFill>
              <a:latin typeface="Fira Mono Medium" pitchFamily="34" charset="0"/>
              <a:ea typeface="Fira Mono Medium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5B4CB-BF17-0134-17A8-A84B7EFB1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D99DD67-14CD-85D6-0726-FE0D179F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71" y="3433391"/>
            <a:ext cx="12837458" cy="4765536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C6EB55A3-CBE8-71E5-76D1-85381904C485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2. Desarrollo CASO 2: </a:t>
            </a:r>
            <a:r>
              <a:rPr lang="es-ES" sz="4800" dirty="0">
                <a:solidFill>
                  <a:srgbClr val="E0D6DE"/>
                </a:solidFill>
                <a:latin typeface="Fira Sans" pitchFamily="34" charset="0"/>
              </a:rPr>
              <a:t>Clientes</a:t>
            </a:r>
            <a:endParaRPr lang="en-US" sz="445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45A01D-373E-E24D-2FDD-7369AC2FBA72}"/>
              </a:ext>
            </a:extLst>
          </p:cNvPr>
          <p:cNvSpPr txBox="1"/>
          <p:nvPr/>
        </p:nvSpPr>
        <p:spPr>
          <a:xfrm>
            <a:off x="785906" y="1438892"/>
            <a:ext cx="129480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ES" sz="2400" b="1" i="0" dirty="0">
                <a:solidFill>
                  <a:srgbClr val="D2D0CE"/>
                </a:solidFill>
                <a:effectLst/>
                <a:latin typeface="-apple-system"/>
              </a:rPr>
              <a:t>Creación de la base de datos </a:t>
            </a:r>
            <a:r>
              <a:rPr lang="es-ES" sz="2400" b="1" i="0" dirty="0" err="1">
                <a:solidFill>
                  <a:srgbClr val="D2D0CE"/>
                </a:solidFill>
                <a:effectLst/>
                <a:latin typeface="-apple-system"/>
              </a:rPr>
              <a:t>SemanaTreceClientes</a:t>
            </a:r>
            <a:r>
              <a:rPr lang="es-ES" sz="2400" b="1" i="0" dirty="0">
                <a:solidFill>
                  <a:srgbClr val="D2D0CE"/>
                </a:solidFill>
                <a:effectLst/>
                <a:latin typeface="-apple-system"/>
              </a:rPr>
              <a:t>:</a:t>
            </a:r>
            <a:endParaRPr lang="es-ES" sz="2400" dirty="0">
              <a:solidFill>
                <a:srgbClr val="D2D0CE"/>
              </a:solidFill>
              <a:latin typeface="-apple-system"/>
            </a:endParaRPr>
          </a:p>
          <a:p>
            <a:pPr lvl="1"/>
            <a:r>
              <a:rPr lang="es-ES" sz="2400" b="0" i="0" dirty="0">
                <a:solidFill>
                  <a:srgbClr val="D2D0CE"/>
                </a:solidFill>
                <a:effectLst/>
                <a:latin typeface="-apple-system"/>
              </a:rPr>
              <a:t>Se crea y selecciona la base de datos para las operaciones.</a:t>
            </a:r>
          </a:p>
          <a:p>
            <a:pPr algn="l">
              <a:buFont typeface="+mj-lt"/>
              <a:buAutoNum type="arabicPeriod"/>
            </a:pPr>
            <a:r>
              <a:rPr lang="es-ES" sz="2400" b="1" i="0" dirty="0">
                <a:solidFill>
                  <a:srgbClr val="D2D0CE"/>
                </a:solidFill>
                <a:effectLst/>
                <a:latin typeface="-apple-system"/>
              </a:rPr>
              <a:t>Creación de la tabla Clientes:</a:t>
            </a:r>
            <a:endParaRPr lang="es-ES" sz="2400" b="0" i="0" dirty="0">
              <a:solidFill>
                <a:srgbClr val="D2D0CE"/>
              </a:solidFill>
              <a:effectLst/>
              <a:latin typeface="-apple-system"/>
            </a:endParaRPr>
          </a:p>
          <a:p>
            <a:pPr lvl="1" algn="l"/>
            <a:r>
              <a:rPr lang="es-ES" sz="2400" b="0" i="0" dirty="0">
                <a:solidFill>
                  <a:srgbClr val="D2D0CE"/>
                </a:solidFill>
                <a:effectLst/>
                <a:latin typeface="-apple-system"/>
              </a:rPr>
              <a:t>La tabla incluye columnas para ID, Nombre, Apellido, Correo y Teléfono.</a:t>
            </a:r>
          </a:p>
          <a:p>
            <a:pPr algn="l">
              <a:buFont typeface="+mj-lt"/>
              <a:buAutoNum type="arabicPeriod"/>
            </a:pPr>
            <a:r>
              <a:rPr lang="es-ES" sz="2400" b="1" i="0" dirty="0">
                <a:solidFill>
                  <a:srgbClr val="D2D0CE"/>
                </a:solidFill>
                <a:effectLst/>
                <a:latin typeface="-apple-system"/>
              </a:rPr>
              <a:t>Inserción de datos en la tabla Clientes:</a:t>
            </a:r>
            <a:endParaRPr lang="es-ES" sz="2400" b="0" i="0" dirty="0">
              <a:solidFill>
                <a:srgbClr val="D2D0CE"/>
              </a:solidFill>
              <a:effectLst/>
              <a:latin typeface="-apple-system"/>
            </a:endParaRPr>
          </a:p>
          <a:p>
            <a:pPr lvl="1" algn="l"/>
            <a:r>
              <a:rPr lang="es-ES" sz="2400" b="0" i="0" dirty="0">
                <a:solidFill>
                  <a:srgbClr val="D2D0CE"/>
                </a:solidFill>
                <a:effectLst/>
                <a:latin typeface="-apple-system"/>
              </a:rPr>
              <a:t>Se insertan registros de clientes con información básica.</a:t>
            </a:r>
          </a:p>
          <a:p>
            <a:pPr indent="457200"/>
            <a:endParaRPr lang="es-ES" sz="2400" dirty="0">
              <a:solidFill>
                <a:srgbClr val="E0D6D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7044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43C32-B24C-DB32-3D6F-E7ADBB801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B587D99-96D1-6D2C-4E3A-D9F997D4F3B6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2. Desarrollo CASO 2: </a:t>
            </a:r>
            <a:r>
              <a:rPr lang="es-ES" sz="4800" dirty="0">
                <a:solidFill>
                  <a:srgbClr val="E0D6DE"/>
                </a:solidFill>
                <a:latin typeface="Fira Sans" pitchFamily="34" charset="0"/>
              </a:rPr>
              <a:t>Clientes</a:t>
            </a:r>
            <a:endParaRPr lang="en-US" sz="445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EB7ABF0-2CCB-ED89-68C5-2CE4ACF2A910}"/>
              </a:ext>
            </a:extLst>
          </p:cNvPr>
          <p:cNvSpPr txBox="1"/>
          <p:nvPr/>
        </p:nvSpPr>
        <p:spPr>
          <a:xfrm>
            <a:off x="785906" y="1615395"/>
            <a:ext cx="129480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ES" sz="2400" b="1" dirty="0">
                <a:solidFill>
                  <a:srgbClr val="E0D6DE"/>
                </a:solidFill>
                <a:latin typeface="-apple-system"/>
              </a:rPr>
              <a:t>Creación del procedimiento almacenado </a:t>
            </a:r>
            <a:r>
              <a:rPr lang="es-ES" sz="2400" b="1" dirty="0" err="1">
                <a:solidFill>
                  <a:srgbClr val="E0D6DE"/>
                </a:solidFill>
                <a:latin typeface="-apple-system"/>
              </a:rPr>
              <a:t>InsertarCliente</a:t>
            </a:r>
            <a:r>
              <a:rPr lang="es-ES" sz="2400" b="1" dirty="0">
                <a:solidFill>
                  <a:srgbClr val="E0D6DE"/>
                </a:solidFill>
                <a:latin typeface="-apple-system"/>
              </a:rPr>
              <a:t>:</a:t>
            </a:r>
          </a:p>
          <a:p>
            <a:pPr indent="457200"/>
            <a:r>
              <a:rPr lang="es-ES" sz="2400" dirty="0">
                <a:solidFill>
                  <a:srgbClr val="E0D6DE"/>
                </a:solidFill>
                <a:latin typeface="-apple-system"/>
              </a:rPr>
              <a:t>Permite insertar un nuevo cliente en la tabla usando parámetros para ID, Nombre, Apellido, Correo y Teléfono.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635A1B-EA4F-BB76-5256-EF106528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6" y="3008273"/>
            <a:ext cx="13058588" cy="22130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9767C0D-7267-D9E4-F496-21E7AB4AD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05" y="5372188"/>
            <a:ext cx="13058589" cy="25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6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E5F95-36AB-4533-005F-7D9DC76C1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0E6983E-703A-CE7A-09D5-EC2395E06694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2. Desarrollo CASO 2: </a:t>
            </a:r>
            <a:r>
              <a:rPr lang="es-ES" sz="4800" dirty="0">
                <a:solidFill>
                  <a:srgbClr val="E0D6DE"/>
                </a:solidFill>
                <a:latin typeface="Fira Sans" pitchFamily="34" charset="0"/>
              </a:rPr>
              <a:t>Clientes</a:t>
            </a:r>
            <a:endParaRPr lang="en-US" sz="445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67E236-41FB-964C-78D6-6BE85493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721" y="2791521"/>
            <a:ext cx="8027491" cy="30547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A4505E8-33EB-EDA7-DE5D-24F05A118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3" y="2614667"/>
            <a:ext cx="4797268" cy="340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4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833F-48CE-08BC-011C-C4F7FA71E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DC20DFA-C0FC-F494-DCB3-7FCE3F4F9416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2. Desarrollo CASO 2: </a:t>
            </a:r>
            <a:r>
              <a:rPr lang="es-ES" sz="4800" dirty="0">
                <a:solidFill>
                  <a:srgbClr val="E0D6DE"/>
                </a:solidFill>
                <a:latin typeface="Fira Sans" pitchFamily="34" charset="0"/>
              </a:rPr>
              <a:t>Clientes</a:t>
            </a:r>
            <a:endParaRPr lang="en-US" sz="445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3632135-5291-C5DE-24FA-BA36E61204B7}"/>
              </a:ext>
            </a:extLst>
          </p:cNvPr>
          <p:cNvSpPr txBox="1"/>
          <p:nvPr/>
        </p:nvSpPr>
        <p:spPr>
          <a:xfrm>
            <a:off x="785906" y="1615395"/>
            <a:ext cx="129480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ES" sz="2400" b="1" dirty="0">
                <a:solidFill>
                  <a:srgbClr val="E0D6DE"/>
                </a:solidFill>
                <a:latin typeface="-apple-system"/>
              </a:rPr>
              <a:t>Creación del procedimiento almacenado </a:t>
            </a:r>
            <a:r>
              <a:rPr lang="es-ES" sz="2400" b="1" dirty="0" err="1">
                <a:solidFill>
                  <a:srgbClr val="E0D6DE"/>
                </a:solidFill>
                <a:latin typeface="-apple-system"/>
              </a:rPr>
              <a:t>BorrarCliente</a:t>
            </a:r>
            <a:r>
              <a:rPr lang="es-ES" sz="2400" b="1" dirty="0">
                <a:solidFill>
                  <a:srgbClr val="E0D6DE"/>
                </a:solidFill>
                <a:latin typeface="-apple-system"/>
              </a:rPr>
              <a:t>:</a:t>
            </a:r>
          </a:p>
          <a:p>
            <a:pPr indent="457200"/>
            <a:r>
              <a:rPr lang="es-ES" sz="2400" dirty="0">
                <a:solidFill>
                  <a:srgbClr val="E0D6DE"/>
                </a:solidFill>
                <a:latin typeface="-apple-system"/>
              </a:rPr>
              <a:t>Permite eliminar un cliente de la tabla usando su ID.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A15FD4-CA58-4F82-31F5-B18299BF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6" y="3119337"/>
            <a:ext cx="13058588" cy="19909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19800A-1FC6-4A46-3D5B-4AFAA26A6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06" y="5480572"/>
            <a:ext cx="13058588" cy="18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8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5ECD6-585B-DEB6-68B9-7948107C5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293FED1-1B40-9A0A-9BB0-AC2C512EA810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2. Desarrollo CASO 2: </a:t>
            </a:r>
            <a:r>
              <a:rPr lang="es-ES" sz="4800" dirty="0">
                <a:solidFill>
                  <a:srgbClr val="E0D6DE"/>
                </a:solidFill>
                <a:latin typeface="Fira Sans" pitchFamily="34" charset="0"/>
              </a:rPr>
              <a:t>Clientes</a:t>
            </a:r>
            <a:endParaRPr lang="en-US" sz="445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E9C419-C5DB-8567-DCF7-DE0DF4DC7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721" y="2857079"/>
            <a:ext cx="8027491" cy="27039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EDB59B6-F72D-13ED-42C1-57EFFE205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3" y="2321612"/>
            <a:ext cx="4797268" cy="37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2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E7EB2-E663-9EE3-F1BC-12E8998BB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17BC7B9-A32E-6D8C-DF7E-1C705AABE948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3. CASO 5: </a:t>
            </a:r>
            <a:r>
              <a:rPr lang="es-ES" sz="4800" dirty="0" err="1">
                <a:solidFill>
                  <a:srgbClr val="E0D6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itchFamily="34" charset="0"/>
                <a:ea typeface="Fira Mono Medium" pitchFamily="34" charset="-122"/>
                <a:cs typeface="Fira Mono Medium" pitchFamily="34" charset="-120"/>
              </a:rPr>
              <a:t>EventPro</a:t>
            </a:r>
            <a:endParaRPr lang="en-US" sz="445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F41ED88-F324-95BA-2143-20F15FBEBBD4}"/>
              </a:ext>
            </a:extLst>
          </p:cNvPr>
          <p:cNvSpPr txBox="1"/>
          <p:nvPr/>
        </p:nvSpPr>
        <p:spPr>
          <a:xfrm>
            <a:off x="947270" y="3699301"/>
            <a:ext cx="12735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s-ES" sz="2400" b="1" dirty="0">
                <a:solidFill>
                  <a:srgbClr val="E0D6DE"/>
                </a:solidFill>
                <a:latin typeface="Fira Sans" pitchFamily="34" charset="0"/>
              </a:rPr>
              <a:t>Contexto</a:t>
            </a:r>
            <a:r>
              <a:rPr lang="es-ES" sz="2400" dirty="0">
                <a:solidFill>
                  <a:srgbClr val="E0D6DE"/>
                </a:solidFill>
                <a:latin typeface="Fira Sans" pitchFamily="34" charset="0"/>
              </a:rPr>
              <a:t>: Se desarrolla un procedimiento almacenado para agregar nuevos productos a una tabla de productos en una tienda en línea.</a:t>
            </a:r>
          </a:p>
        </p:txBody>
      </p:sp>
    </p:spTree>
    <p:extLst>
      <p:ext uri="{BB962C8B-B14F-4D97-AF65-F5344CB8AC3E}">
        <p14:creationId xmlns:p14="http://schemas.microsoft.com/office/powerpoint/2010/main" val="231494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00FE9-0223-2BE2-B5EC-3751320F6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55D965A-9A83-0CE3-CCB1-AFD8D818CCF1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3. Desarrollo CASO 5: </a:t>
            </a:r>
            <a:r>
              <a:rPr lang="es-ES" sz="4800" dirty="0" err="1">
                <a:solidFill>
                  <a:srgbClr val="E0D6DE"/>
                </a:solidFill>
                <a:latin typeface="Fira Sans" pitchFamily="34" charset="0"/>
              </a:rPr>
              <a:t>EventPro</a:t>
            </a:r>
            <a:endParaRPr lang="en-US" sz="445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9C4F43D-D574-0D6B-AB91-812800EE154E}"/>
              </a:ext>
            </a:extLst>
          </p:cNvPr>
          <p:cNvSpPr txBox="1"/>
          <p:nvPr/>
        </p:nvSpPr>
        <p:spPr>
          <a:xfrm>
            <a:off x="785906" y="1615395"/>
            <a:ext cx="12948023" cy="2285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buFont typeface="+mj-lt"/>
              <a:buAutoNum type="arabicPeriod"/>
            </a:pPr>
            <a:r>
              <a:rPr lang="es-ES" sz="2400" b="1" i="0" dirty="0">
                <a:solidFill>
                  <a:srgbClr val="D2D0CE"/>
                </a:solidFill>
                <a:effectLst/>
                <a:latin typeface="-apple-system"/>
              </a:rPr>
              <a:t>Creación de la base de datos </a:t>
            </a:r>
            <a:r>
              <a:rPr lang="es-ES" sz="2400" b="1" i="0" dirty="0" err="1">
                <a:solidFill>
                  <a:srgbClr val="D2D0CE"/>
                </a:solidFill>
                <a:effectLst/>
                <a:latin typeface="-apple-system"/>
              </a:rPr>
              <a:t>EventPro</a:t>
            </a:r>
            <a:r>
              <a:rPr lang="es-ES" sz="2400" b="1" i="0" dirty="0">
                <a:solidFill>
                  <a:srgbClr val="D2D0CE"/>
                </a:solidFill>
                <a:effectLst/>
                <a:latin typeface="-apple-system"/>
              </a:rPr>
              <a:t>:</a:t>
            </a:r>
            <a:endParaRPr lang="es-ES" sz="2400" b="0" i="0" dirty="0">
              <a:solidFill>
                <a:srgbClr val="D2D0CE"/>
              </a:solidFill>
              <a:effectLst/>
              <a:latin typeface="-apple-system"/>
            </a:endParaRPr>
          </a:p>
          <a:p>
            <a:pPr marL="742950" lvl="1" indent="-285750" algn="l">
              <a:spcBef>
                <a:spcPts val="900"/>
              </a:spcBef>
              <a:buFont typeface="+mj-lt"/>
              <a:buAutoNum type="arabicPeriod"/>
            </a:pPr>
            <a:r>
              <a:rPr lang="es-ES" sz="2400" b="0" i="0" dirty="0">
                <a:solidFill>
                  <a:srgbClr val="D2D0CE"/>
                </a:solidFill>
                <a:effectLst/>
                <a:latin typeface="-apple-system"/>
              </a:rPr>
              <a:t>Se crea la base de datos y las tablas para Eventos, Clientes y Reservas.</a:t>
            </a:r>
          </a:p>
          <a:p>
            <a:pPr algn="l">
              <a:spcBef>
                <a:spcPts val="900"/>
              </a:spcBef>
              <a:buFont typeface="+mj-lt"/>
              <a:buAutoNum type="arabicPeriod"/>
            </a:pPr>
            <a:r>
              <a:rPr lang="es-ES" sz="2400" b="1" i="0" dirty="0">
                <a:solidFill>
                  <a:srgbClr val="D2D0CE"/>
                </a:solidFill>
                <a:effectLst/>
                <a:latin typeface="-apple-system"/>
              </a:rPr>
              <a:t>Inserción de datos de prueba:</a:t>
            </a:r>
            <a:endParaRPr lang="es-ES" sz="2400" b="0" i="0" dirty="0">
              <a:solidFill>
                <a:srgbClr val="D2D0CE"/>
              </a:solidFill>
              <a:effectLst/>
              <a:latin typeface="-apple-system"/>
            </a:endParaRPr>
          </a:p>
          <a:p>
            <a:pPr marL="742950" lvl="1" indent="-285750" algn="l">
              <a:spcBef>
                <a:spcPts val="900"/>
              </a:spcBef>
              <a:buFont typeface="+mj-lt"/>
              <a:buAutoNum type="arabicPeriod"/>
            </a:pPr>
            <a:r>
              <a:rPr lang="es-ES" sz="2400" b="0" i="0" dirty="0">
                <a:solidFill>
                  <a:srgbClr val="D2D0CE"/>
                </a:solidFill>
                <a:effectLst/>
                <a:latin typeface="-apple-system"/>
              </a:rPr>
              <a:t>Se insertan registros en las tablas para evidenciar el funcionamiento del sistema.</a:t>
            </a:r>
          </a:p>
          <a:p>
            <a:pPr indent="457200"/>
            <a:endParaRPr lang="es-ES" sz="2400" dirty="0">
              <a:solidFill>
                <a:srgbClr val="E0D6DE"/>
              </a:solidFill>
              <a:latin typeface="-apple-system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D96C17-7BDC-5E67-5F65-C1AF5B38F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5" y="3704272"/>
            <a:ext cx="12948023" cy="26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7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EAD36-7009-DE6F-43DE-C492CBBD2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7F2009C-657B-7A4F-3617-1D710F202AB7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3. Desarrollo CASO 5: </a:t>
            </a:r>
            <a:r>
              <a:rPr lang="es-ES" sz="4800" dirty="0" err="1">
                <a:solidFill>
                  <a:srgbClr val="E0D6DE"/>
                </a:solidFill>
                <a:latin typeface="Fira Sans" pitchFamily="34" charset="0"/>
              </a:rPr>
              <a:t>EventPro</a:t>
            </a:r>
            <a:endParaRPr lang="en-US" sz="445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439CBD-7ACB-AF9F-F083-DBB95FC18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732" y="1382392"/>
            <a:ext cx="11842936" cy="62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63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1A9C9-BF0E-5D65-CA26-8AADF840B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A3F40E8-9051-8661-ECBE-CD1E46CFE683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3. Desarrollo CASO 5: </a:t>
            </a:r>
            <a:r>
              <a:rPr lang="es-ES" sz="4800" dirty="0" err="1">
                <a:solidFill>
                  <a:srgbClr val="E0D6DE"/>
                </a:solidFill>
                <a:latin typeface="Fira Sans" pitchFamily="34" charset="0"/>
              </a:rPr>
              <a:t>EventPro</a:t>
            </a:r>
            <a:endParaRPr lang="en-US" sz="445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C974D1-5B6A-5820-92C5-2ED442B11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50" y="1420727"/>
            <a:ext cx="10395748" cy="641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7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6F411-62EE-8586-1F8C-0B9300BEC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20D0466-95DA-022C-A560-259B91F96691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3. Desarrollo CASO 5: </a:t>
            </a:r>
            <a:r>
              <a:rPr lang="es-ES" sz="4800" dirty="0" err="1">
                <a:solidFill>
                  <a:srgbClr val="E0D6DE"/>
                </a:solidFill>
                <a:latin typeface="Fira Sans" pitchFamily="34" charset="0"/>
              </a:rPr>
              <a:t>EventPro</a:t>
            </a:r>
            <a:endParaRPr lang="en-US" sz="445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B7DA77-85E0-2EF0-6CB4-A3BABE4AC2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94"/>
          <a:stretch/>
        </p:blipFill>
        <p:spPr bwMode="auto">
          <a:xfrm>
            <a:off x="1596581" y="1559860"/>
            <a:ext cx="11374686" cy="2366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1F0F7F-0FEE-62BF-EB20-5F8DE7D411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133" b="26231"/>
          <a:stretch/>
        </p:blipFill>
        <p:spPr bwMode="auto">
          <a:xfrm>
            <a:off x="1596581" y="3962401"/>
            <a:ext cx="4875937" cy="24448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3DC2CF-EEE6-8DB4-A728-3C1EE64D41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7518" b="12530"/>
          <a:stretch/>
        </p:blipFill>
        <p:spPr bwMode="auto">
          <a:xfrm>
            <a:off x="7001636" y="3962401"/>
            <a:ext cx="5969631" cy="26502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141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029D2-A1CB-CF46-114C-EAF33E47D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D843B3B-B2F6-946B-C1CF-5309AB725E55}"/>
              </a:ext>
            </a:extLst>
          </p:cNvPr>
          <p:cNvSpPr/>
          <p:nvPr/>
        </p:nvSpPr>
        <p:spPr>
          <a:xfrm>
            <a:off x="1077359" y="374063"/>
            <a:ext cx="1247568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50" b="1" dirty="0" err="1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</a:rPr>
              <a:t>Contenido</a:t>
            </a:r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</a:rPr>
              <a:t> de la </a:t>
            </a:r>
            <a:r>
              <a:rPr lang="en-US" sz="4450" b="1" dirty="0" err="1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</a:rPr>
              <a:t>presentación</a:t>
            </a:r>
            <a:endParaRPr lang="en-US" sz="4450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A93FC373-ED6E-5DF0-87B5-F3B3E7C35210}"/>
              </a:ext>
            </a:extLst>
          </p:cNvPr>
          <p:cNvSpPr/>
          <p:nvPr/>
        </p:nvSpPr>
        <p:spPr>
          <a:xfrm>
            <a:off x="1077359" y="1914863"/>
            <a:ext cx="12475681" cy="5255958"/>
          </a:xfrm>
          <a:prstGeom prst="rect">
            <a:avLst/>
          </a:prstGeom>
          <a:noFill/>
          <a:ln/>
        </p:spPr>
        <p:txBody>
          <a:bodyPr wrap="square" lIns="0" tIns="0" rIns="0" bIns="0" numCol="2" rtlCol="0" anchor="t"/>
          <a:lstStyle/>
          <a:p>
            <a:pPr>
              <a:lnSpc>
                <a:spcPct val="150000"/>
              </a:lnSpc>
            </a:pPr>
            <a:r>
              <a:rPr lang="en-US" sz="4450" dirty="0">
                <a:solidFill>
                  <a:schemeClr val="bg1"/>
                </a:solidFill>
              </a:rPr>
              <a:t>1. </a:t>
            </a:r>
            <a:r>
              <a:rPr lang="en-US" sz="4450" dirty="0" err="1">
                <a:solidFill>
                  <a:schemeClr val="bg1"/>
                </a:solidFill>
              </a:rPr>
              <a:t>Introducción</a:t>
            </a:r>
            <a:endParaRPr lang="en-US" sz="44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8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7D1B6-9C6E-D26B-6DC5-CDB235AF5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CF0165A-279E-D29A-4215-A8996ABAD89C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3. Desarrollo CASO 5: </a:t>
            </a:r>
            <a:r>
              <a:rPr lang="es-ES" sz="4800" dirty="0" err="1">
                <a:solidFill>
                  <a:srgbClr val="E0D6DE"/>
                </a:solidFill>
                <a:latin typeface="Fira Sans" pitchFamily="34" charset="0"/>
              </a:rPr>
              <a:t>EventPro</a:t>
            </a:r>
            <a:endParaRPr lang="en-US" sz="445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37F4A55-2C15-C248-03EE-4CCD9D20997B}"/>
              </a:ext>
            </a:extLst>
          </p:cNvPr>
          <p:cNvSpPr txBox="1"/>
          <p:nvPr/>
        </p:nvSpPr>
        <p:spPr>
          <a:xfrm>
            <a:off x="785906" y="1615395"/>
            <a:ext cx="278204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dirty="0">
                <a:solidFill>
                  <a:srgbClr val="D2D0CE"/>
                </a:solidFill>
                <a:effectLst/>
                <a:latin typeface="-apple-system"/>
              </a:rPr>
              <a:t>3. Procedimiento de Registro de Reservas:</a:t>
            </a:r>
            <a:endParaRPr lang="es-ES" sz="2400" b="0" i="0" dirty="0">
              <a:solidFill>
                <a:srgbClr val="D2D0CE"/>
              </a:solidFill>
              <a:effectLst/>
              <a:latin typeface="-apple-system"/>
            </a:endParaRPr>
          </a:p>
          <a:p>
            <a:pPr lvl="1" algn="l"/>
            <a:r>
              <a:rPr lang="es-ES" sz="2400" b="0" i="0" dirty="0">
                <a:solidFill>
                  <a:srgbClr val="D2D0CE"/>
                </a:solidFill>
                <a:effectLst/>
                <a:latin typeface="-apple-system"/>
              </a:rPr>
              <a:t>Permite registrar una nueva reserva para un evento, validando la disponibilidad de entradas y calculando el monto total.</a:t>
            </a:r>
          </a:p>
          <a:p>
            <a:pPr indent="457200"/>
            <a:endParaRPr lang="es-ES" sz="2400" dirty="0">
              <a:solidFill>
                <a:srgbClr val="E0D6DE"/>
              </a:solidFill>
              <a:latin typeface="-apple-system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4953E3-BEBC-915D-026A-0AFA1BA9F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544" y="1472834"/>
            <a:ext cx="10334950" cy="56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63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16ED7-F0AD-838F-4BCD-B894E98DA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43DEADF-3C29-3207-BADF-BB850CE7448F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3. Desarrollo CASO 5: </a:t>
            </a:r>
            <a:r>
              <a:rPr lang="es-ES" sz="4800" dirty="0" err="1">
                <a:solidFill>
                  <a:srgbClr val="E0D6DE"/>
                </a:solidFill>
                <a:latin typeface="Fira Sans" pitchFamily="34" charset="0"/>
              </a:rPr>
              <a:t>EventPro</a:t>
            </a:r>
            <a:endParaRPr lang="en-US" sz="445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9DD93F-8D10-6072-D2C5-B49EB7A8E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6" y="1313043"/>
            <a:ext cx="13058588" cy="18655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25BD8D-4093-99AD-9308-D18701AD40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353" b="33953"/>
          <a:stretch/>
        </p:blipFill>
        <p:spPr bwMode="auto">
          <a:xfrm>
            <a:off x="785907" y="3178557"/>
            <a:ext cx="13058587" cy="1153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6EDC23-EF0B-F7D3-1D02-97483B4F95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" r="41349" b="11989"/>
          <a:stretch/>
        </p:blipFill>
        <p:spPr>
          <a:xfrm>
            <a:off x="6185647" y="3495367"/>
            <a:ext cx="7658846" cy="385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0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14FA9-CF85-F027-1FB0-9E2BC9D46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23A9C40-AAEB-26B2-F734-A36586A28082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3. Desarrollo CASO 5: </a:t>
            </a:r>
            <a:r>
              <a:rPr lang="es-ES" sz="4800" dirty="0" err="1">
                <a:solidFill>
                  <a:srgbClr val="E0D6DE"/>
                </a:solidFill>
                <a:latin typeface="Fira Sans" pitchFamily="34" charset="0"/>
              </a:rPr>
              <a:t>EventPro</a:t>
            </a:r>
            <a:endParaRPr lang="en-US" sz="445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B6C14D2-D89C-5824-DFD1-32096F16E003}"/>
              </a:ext>
            </a:extLst>
          </p:cNvPr>
          <p:cNvSpPr txBox="1"/>
          <p:nvPr/>
        </p:nvSpPr>
        <p:spPr>
          <a:xfrm>
            <a:off x="785906" y="1615395"/>
            <a:ext cx="12948023" cy="1315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</a:pPr>
            <a:r>
              <a:rPr lang="es-ES" sz="2400" b="1" i="0" dirty="0">
                <a:solidFill>
                  <a:srgbClr val="D2D0CE"/>
                </a:solidFill>
                <a:effectLst/>
                <a:latin typeface="-apple-system"/>
              </a:rPr>
              <a:t>4. Procedimiento de Actualización de Información de Eventos:</a:t>
            </a:r>
            <a:endParaRPr lang="es-ES" sz="2400" b="0" i="0" dirty="0">
              <a:solidFill>
                <a:srgbClr val="D2D0CE"/>
              </a:solidFill>
              <a:effectLst/>
              <a:latin typeface="-apple-system"/>
            </a:endParaRPr>
          </a:p>
          <a:p>
            <a:pPr lvl="1" algn="l">
              <a:spcBef>
                <a:spcPts val="900"/>
              </a:spcBef>
            </a:pPr>
            <a:r>
              <a:rPr lang="es-ES" sz="2400" b="0" i="0" dirty="0">
                <a:solidFill>
                  <a:srgbClr val="D2D0CE"/>
                </a:solidFill>
                <a:effectLst/>
                <a:latin typeface="-apple-system"/>
              </a:rPr>
              <a:t>Actualiza el precio de la entrada y el total de entradas para un evento específico.</a:t>
            </a:r>
          </a:p>
          <a:p>
            <a:pPr indent="457200"/>
            <a:endParaRPr lang="es-ES" sz="2400" dirty="0">
              <a:solidFill>
                <a:srgbClr val="E0D6DE"/>
              </a:solidFill>
              <a:latin typeface="-apple-system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6A9FF1-0622-D683-6028-A6D95803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6" y="2827776"/>
            <a:ext cx="13058588" cy="25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83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19A3A-408E-C39C-6488-E94CD38ED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74CF9B7-0306-6AEA-B4E5-06324D71C27E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3. Desarrollo CASO 5: </a:t>
            </a:r>
            <a:r>
              <a:rPr lang="es-ES" sz="4800" dirty="0" err="1">
                <a:solidFill>
                  <a:srgbClr val="E0D6DE"/>
                </a:solidFill>
                <a:latin typeface="Fira Sans" pitchFamily="34" charset="0"/>
              </a:rPr>
              <a:t>EventPro</a:t>
            </a:r>
            <a:endParaRPr lang="en-US" sz="445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6AD8EF-F512-AAA8-5A65-41C4F2DF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4" y="1476158"/>
            <a:ext cx="13016752" cy="11094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A2B5997-9DF8-28C2-1FBC-129D58EB89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913" b="33827"/>
          <a:stretch/>
        </p:blipFill>
        <p:spPr bwMode="auto">
          <a:xfrm>
            <a:off x="806824" y="2585630"/>
            <a:ext cx="13016752" cy="11094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4BEEAA-D979-9183-47EA-DB406BB99CF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3636" b="23972"/>
          <a:stretch/>
        </p:blipFill>
        <p:spPr>
          <a:xfrm>
            <a:off x="806824" y="3695103"/>
            <a:ext cx="11241742" cy="32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62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00B69-4017-0E76-39D2-05B33EB54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A5BF0B0-7824-0062-41E3-73A4C86284F7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3. Desarrollo CASO 5: </a:t>
            </a:r>
            <a:r>
              <a:rPr lang="es-ES" sz="4800" dirty="0" err="1">
                <a:solidFill>
                  <a:srgbClr val="E0D6DE"/>
                </a:solidFill>
                <a:latin typeface="Fira Sans" pitchFamily="34" charset="0"/>
              </a:rPr>
              <a:t>EventPro</a:t>
            </a:r>
            <a:endParaRPr lang="en-US" sz="445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E1E26D-F987-2491-1164-EDE2D70C9B4F}"/>
              </a:ext>
            </a:extLst>
          </p:cNvPr>
          <p:cNvSpPr txBox="1"/>
          <p:nvPr/>
        </p:nvSpPr>
        <p:spPr>
          <a:xfrm>
            <a:off x="785906" y="1615395"/>
            <a:ext cx="12948023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</a:pPr>
            <a:r>
              <a:rPr lang="es-ES" sz="2400" b="1" i="0" dirty="0">
                <a:solidFill>
                  <a:srgbClr val="D2D0CE"/>
                </a:solidFill>
                <a:effectLst/>
                <a:latin typeface="-apple-system"/>
              </a:rPr>
              <a:t>5. Procedimiento de Cálculo de Ingresos Totales:</a:t>
            </a:r>
            <a:endParaRPr lang="es-ES" sz="2400" b="0" i="0" dirty="0">
              <a:solidFill>
                <a:srgbClr val="D2D0CE"/>
              </a:solidFill>
              <a:effectLst/>
              <a:latin typeface="-apple-system"/>
            </a:endParaRPr>
          </a:p>
          <a:p>
            <a:pPr lvl="1" algn="l">
              <a:spcBef>
                <a:spcPts val="900"/>
              </a:spcBef>
            </a:pPr>
            <a:r>
              <a:rPr lang="es-ES" sz="2400" b="0" i="0" dirty="0">
                <a:solidFill>
                  <a:srgbClr val="D2D0CE"/>
                </a:solidFill>
                <a:effectLst/>
                <a:latin typeface="-apple-system"/>
              </a:rPr>
              <a:t>Calcula los ingresos generados por un evento sumando el monto total de todas las reservas asociadas.</a:t>
            </a:r>
          </a:p>
          <a:p>
            <a:pPr indent="457200"/>
            <a:endParaRPr lang="es-ES" sz="2400" dirty="0">
              <a:solidFill>
                <a:srgbClr val="E0D6DE"/>
              </a:solidFill>
              <a:latin typeface="-apple-system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076694-56B9-18E7-200C-29898F09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5" y="3273578"/>
            <a:ext cx="12948023" cy="213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ED15C-1C01-37F4-B481-220790CF5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02D9CC1-A9C0-5725-FE74-5D8DEC6F3F8A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3. Desarrollo CASO 5: </a:t>
            </a:r>
            <a:r>
              <a:rPr lang="es-ES" sz="4800" dirty="0" err="1">
                <a:solidFill>
                  <a:srgbClr val="E0D6DE"/>
                </a:solidFill>
                <a:latin typeface="Fira Sans" pitchFamily="34" charset="0"/>
              </a:rPr>
              <a:t>EventPro</a:t>
            </a:r>
            <a:endParaRPr lang="en-US" sz="445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C7F009-FE18-F093-1669-EA23EE3EF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6" y="1515423"/>
            <a:ext cx="13196048" cy="103094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6435361-C5F1-F78B-AFB7-648170ED72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475" b="34614"/>
          <a:stretch/>
        </p:blipFill>
        <p:spPr bwMode="auto">
          <a:xfrm>
            <a:off x="717176" y="2546365"/>
            <a:ext cx="13196048" cy="1180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FED0E48-A00C-B96E-6BAE-99F273DA6E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1168" b="11671"/>
          <a:stretch/>
        </p:blipFill>
        <p:spPr>
          <a:xfrm>
            <a:off x="6149788" y="2932981"/>
            <a:ext cx="7763436" cy="38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3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1. </a:t>
            </a:r>
            <a:r>
              <a:rPr lang="en-US" sz="4450" b="1" dirty="0" err="1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Introducción</a:t>
            </a:r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: </a:t>
            </a:r>
            <a:r>
              <a:rPr lang="es-ES" sz="4800" b="1" dirty="0">
                <a:solidFill>
                  <a:srgbClr val="E0D6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itchFamily="34" charset="0"/>
                <a:ea typeface="Fira Mono Medium" pitchFamily="34" charset="-122"/>
                <a:cs typeface="Fira Mono Medium" pitchFamily="34" charset="-120"/>
              </a:rPr>
              <a:t>Presentación del Caso</a:t>
            </a:r>
            <a:endParaRPr lang="en-US" sz="445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70557F-BB94-CF3A-5F67-CE2C9CFA3DC9}"/>
              </a:ext>
            </a:extLst>
          </p:cNvPr>
          <p:cNvSpPr txBox="1"/>
          <p:nvPr/>
        </p:nvSpPr>
        <p:spPr>
          <a:xfrm>
            <a:off x="947270" y="3699301"/>
            <a:ext cx="12735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s-ES" sz="2400" b="1" dirty="0">
                <a:solidFill>
                  <a:srgbClr val="E0D6DE"/>
                </a:solidFill>
                <a:latin typeface="Fira Sans" pitchFamily="34" charset="0"/>
              </a:rPr>
              <a:t>Contexto</a:t>
            </a:r>
            <a:r>
              <a:rPr lang="es-ES" sz="2400" dirty="0">
                <a:solidFill>
                  <a:srgbClr val="E0D6DE"/>
                </a:solidFill>
                <a:latin typeface="Fira Sans" pitchFamily="34" charset="0"/>
              </a:rPr>
              <a:t>: Se desarrolla un procedimiento almacenado para agregar nuevos productos a una tabla de productos en una tienda en línea.</a:t>
            </a:r>
          </a:p>
        </p:txBody>
      </p:sp>
    </p:spTree>
    <p:extLst>
      <p:ext uri="{BB962C8B-B14F-4D97-AF65-F5344CB8AC3E}">
        <p14:creationId xmlns:p14="http://schemas.microsoft.com/office/powerpoint/2010/main" val="159739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C952E-FD01-C6DE-CDC3-34BE6C3C4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CA51DEF-D0B5-6EF6-39C7-A62309AFF61F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1. Desarrollo CASO 1: </a:t>
            </a:r>
            <a:r>
              <a:rPr lang="es-ES" sz="4800" dirty="0">
                <a:solidFill>
                  <a:srgbClr val="E0D6DE"/>
                </a:solidFill>
                <a:latin typeface="Fira Sans" pitchFamily="34" charset="0"/>
              </a:rPr>
              <a:t>Tienda</a:t>
            </a:r>
            <a:endParaRPr lang="en-US" sz="445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92A621-52D7-573E-7A4C-BC93F43BCB13}"/>
              </a:ext>
            </a:extLst>
          </p:cNvPr>
          <p:cNvSpPr txBox="1"/>
          <p:nvPr/>
        </p:nvSpPr>
        <p:spPr>
          <a:xfrm>
            <a:off x="785906" y="1615395"/>
            <a:ext cx="12948023" cy="1315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D2D0CE"/>
                </a:solidFill>
                <a:effectLst/>
                <a:latin typeface="-apple-system"/>
              </a:rPr>
              <a:t>Se crea la base de datos llamada Tienda.</a:t>
            </a:r>
          </a:p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D2D0CE"/>
                </a:solidFill>
                <a:effectLst/>
                <a:latin typeface="-apple-system"/>
              </a:rPr>
              <a:t>Se define la tabla Productos con columnas para </a:t>
            </a:r>
            <a:r>
              <a:rPr lang="es-ES" sz="2400" b="0" i="0" dirty="0" err="1">
                <a:solidFill>
                  <a:srgbClr val="D2D0CE"/>
                </a:solidFill>
                <a:effectLst/>
                <a:latin typeface="-apple-system"/>
              </a:rPr>
              <a:t>ProductoID</a:t>
            </a:r>
            <a:r>
              <a:rPr lang="es-ES" sz="2400" b="0" i="0" dirty="0">
                <a:solidFill>
                  <a:srgbClr val="D2D0CE"/>
                </a:solidFill>
                <a:effectLst/>
                <a:latin typeface="-apple-system"/>
              </a:rPr>
              <a:t>, Nombre, Descripción, Precio y </a:t>
            </a:r>
            <a:r>
              <a:rPr lang="es-ES" sz="2400" b="0" i="0" dirty="0" err="1">
                <a:solidFill>
                  <a:srgbClr val="D2D0CE"/>
                </a:solidFill>
                <a:effectLst/>
                <a:latin typeface="-apple-system"/>
              </a:rPr>
              <a:t>CantidadEnInventario</a:t>
            </a:r>
            <a:r>
              <a:rPr lang="es-ES" sz="2400" b="0" i="0" dirty="0">
                <a:solidFill>
                  <a:srgbClr val="D2D0CE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1E092F-F080-2C9C-B0B8-D54BB71E3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6" y="3081373"/>
            <a:ext cx="13058588" cy="45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0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00FDA-46F3-A953-2F62-966B66D7C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D308E6C-EACB-7FB2-F9AC-582B2BD664D2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1. Desarrollo CASO 1: </a:t>
            </a:r>
            <a:r>
              <a:rPr lang="es-ES" sz="4800" dirty="0">
                <a:solidFill>
                  <a:srgbClr val="E0D6DE"/>
                </a:solidFill>
                <a:latin typeface="Fira Sans" pitchFamily="34" charset="0"/>
              </a:rPr>
              <a:t>Tienda</a:t>
            </a:r>
            <a:endParaRPr lang="en-US" sz="445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66AF958-E23F-8141-105D-E6B06A286F3A}"/>
              </a:ext>
            </a:extLst>
          </p:cNvPr>
          <p:cNvSpPr txBox="1"/>
          <p:nvPr/>
        </p:nvSpPr>
        <p:spPr>
          <a:xfrm>
            <a:off x="785906" y="1615395"/>
            <a:ext cx="12948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D2D0CE"/>
                </a:solidFill>
                <a:effectLst/>
                <a:latin typeface="-apple-system"/>
              </a:rPr>
              <a:t>Se insertan varios productos en la tabla para tener datos iniciales.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B091E5-7989-CA45-3718-1174E39C4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49" y="2435647"/>
            <a:ext cx="13079702" cy="37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1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AC588-F3CE-B7E4-B8FB-362F823C4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CBE9B44-E7EE-8321-EE5F-2250C3DC61C1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1. Desarrollo CASO 1: </a:t>
            </a:r>
            <a:r>
              <a:rPr lang="es-ES" sz="4800" dirty="0">
                <a:solidFill>
                  <a:srgbClr val="E0D6DE"/>
                </a:solidFill>
                <a:latin typeface="Fira Sans" pitchFamily="34" charset="0"/>
              </a:rPr>
              <a:t>Tienda</a:t>
            </a:r>
            <a:endParaRPr lang="en-US" sz="445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B97908B-AB3F-DDBD-09C2-4CCB425C8603}"/>
              </a:ext>
            </a:extLst>
          </p:cNvPr>
          <p:cNvSpPr txBox="1"/>
          <p:nvPr/>
        </p:nvSpPr>
        <p:spPr>
          <a:xfrm>
            <a:off x="785906" y="1615395"/>
            <a:ext cx="12948023" cy="1315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D2D0CE"/>
                </a:solidFill>
                <a:effectLst/>
                <a:latin typeface="-apple-system"/>
              </a:rPr>
              <a:t>Este procedimiento permite agregar un nuevo producto a la tabla utilizando parámetros para Nombre, Descripción, Precio y </a:t>
            </a:r>
            <a:r>
              <a:rPr lang="es-ES" sz="2400" b="0" i="0" dirty="0" err="1">
                <a:solidFill>
                  <a:srgbClr val="D2D0CE"/>
                </a:solidFill>
                <a:effectLst/>
                <a:latin typeface="-apple-system"/>
              </a:rPr>
              <a:t>CantidadEnInventario</a:t>
            </a:r>
            <a:r>
              <a:rPr lang="es-ES" sz="2400" b="0" i="0" dirty="0">
                <a:solidFill>
                  <a:srgbClr val="D2D0CE"/>
                </a:solidFill>
                <a:effectLst/>
                <a:latin typeface="-apple-system"/>
              </a:rPr>
              <a:t>.</a:t>
            </a:r>
          </a:p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D2D0CE"/>
                </a:solidFill>
                <a:effectLst/>
                <a:latin typeface="-apple-system"/>
              </a:rPr>
              <a:t>Se imprime un mensaje de confirmación tras la inserción.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7AE996-DC02-149A-AB39-C7D1490A9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98" y="3032953"/>
            <a:ext cx="13387604" cy="316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4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54948-F19C-DBE4-EB09-CED879C39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A69F1B5-C7AA-93C3-B048-EE717D8BBC04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1. Desarrollo CASO 1: </a:t>
            </a:r>
            <a:r>
              <a:rPr lang="es-ES" sz="4800" dirty="0">
                <a:solidFill>
                  <a:srgbClr val="E0D6DE"/>
                </a:solidFill>
                <a:latin typeface="Fira Sans" pitchFamily="34" charset="0"/>
              </a:rPr>
              <a:t>Tienda</a:t>
            </a:r>
            <a:endParaRPr lang="en-US" sz="445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9813805-B417-913B-CFB2-6D3C2FCCDEAD}"/>
              </a:ext>
            </a:extLst>
          </p:cNvPr>
          <p:cNvSpPr txBox="1"/>
          <p:nvPr/>
        </p:nvSpPr>
        <p:spPr>
          <a:xfrm>
            <a:off x="785906" y="1615395"/>
            <a:ext cx="12948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D2D0CE"/>
                </a:solidFill>
                <a:effectLst/>
                <a:latin typeface="-apple-system"/>
              </a:rPr>
              <a:t>Se ejecuta el procedimiento para agregar un nuevo producto, mostrando el mensaje de éxito.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7E53BF-2216-EFB5-EB23-A569C163E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6" y="2906252"/>
            <a:ext cx="13058588" cy="24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8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4460F-BB23-6689-5E86-1A3B4D4A2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B88AE7-9BD9-9672-50D4-3C939743B12D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1. Desarrollo CASO 1: </a:t>
            </a:r>
            <a:r>
              <a:rPr lang="es-ES" sz="4800" dirty="0">
                <a:solidFill>
                  <a:srgbClr val="E0D6DE"/>
                </a:solidFill>
                <a:latin typeface="Fira Sans" pitchFamily="34" charset="0"/>
              </a:rPr>
              <a:t>Tienda</a:t>
            </a:r>
            <a:endParaRPr lang="en-US" sz="4450" dirty="0"/>
          </a:p>
        </p:txBody>
      </p:sp>
      <p:pic>
        <p:nvPicPr>
          <p:cNvPr id="3" name="Picture 1139237615">
            <a:extLst>
              <a:ext uri="{FF2B5EF4-FFF2-40B4-BE49-F238E27FC236}">
                <a16:creationId xmlns:a16="http://schemas.microsoft.com/office/drawing/2014/main" id="{0D23EC15-FD40-6974-64C0-130609538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29" y="2952331"/>
            <a:ext cx="11546542" cy="23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3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6D8C1-A151-ED78-94E3-38C91CB4D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37313DA-728B-8EFE-716D-941E39C379D5}"/>
              </a:ext>
            </a:extLst>
          </p:cNvPr>
          <p:cNvSpPr/>
          <p:nvPr/>
        </p:nvSpPr>
        <p:spPr>
          <a:xfrm>
            <a:off x="343848" y="613336"/>
            <a:ext cx="1388015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450" b="1" dirty="0">
                <a:solidFill>
                  <a:srgbClr val="FBF3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2. CASO 2: </a:t>
            </a:r>
            <a:r>
              <a:rPr lang="es-ES" sz="4800" dirty="0">
                <a:solidFill>
                  <a:srgbClr val="E0D6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itchFamily="34" charset="0"/>
                <a:ea typeface="Fira Mono Medium" pitchFamily="34" charset="-122"/>
                <a:cs typeface="Fira Mono Medium" pitchFamily="34" charset="-120"/>
              </a:rPr>
              <a:t>Clientes</a:t>
            </a:r>
            <a:endParaRPr lang="en-US" sz="445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407E988-A3E8-C77F-CC3D-C50F2CD32D86}"/>
              </a:ext>
            </a:extLst>
          </p:cNvPr>
          <p:cNvSpPr txBox="1"/>
          <p:nvPr/>
        </p:nvSpPr>
        <p:spPr>
          <a:xfrm>
            <a:off x="947270" y="3699301"/>
            <a:ext cx="12735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s-ES" sz="2400" b="1" dirty="0">
                <a:solidFill>
                  <a:srgbClr val="E0D6DE"/>
                </a:solidFill>
                <a:latin typeface="Fira Sans" pitchFamily="34" charset="0"/>
              </a:rPr>
              <a:t>Contexto</a:t>
            </a:r>
            <a:r>
              <a:rPr lang="es-ES" sz="2400" dirty="0">
                <a:solidFill>
                  <a:srgbClr val="E0D6DE"/>
                </a:solidFill>
                <a:latin typeface="Fira Sans" pitchFamily="34" charset="0"/>
              </a:rPr>
              <a:t>: Se desarrolla un procedimiento almacenado para agregar nuevos productos a una tabla de productos en una tienda en línea.</a:t>
            </a:r>
          </a:p>
        </p:txBody>
      </p:sp>
    </p:spTree>
    <p:extLst>
      <p:ext uri="{BB962C8B-B14F-4D97-AF65-F5344CB8AC3E}">
        <p14:creationId xmlns:p14="http://schemas.microsoft.com/office/powerpoint/2010/main" val="407807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BC4D498D5207429E769166ED0ACEAE" ma:contentTypeVersion="4" ma:contentTypeDescription="Create a new document." ma:contentTypeScope="" ma:versionID="c204b2ee593864bb69436854822224a7">
  <xsd:schema xmlns:xsd="http://www.w3.org/2001/XMLSchema" xmlns:xs="http://www.w3.org/2001/XMLSchema" xmlns:p="http://schemas.microsoft.com/office/2006/metadata/properties" xmlns:ns2="6ac32e2b-d98c-4a4c-9608-c9527292b178" targetNamespace="http://schemas.microsoft.com/office/2006/metadata/properties" ma:root="true" ma:fieldsID="0b5a596c6ae7054ed8c89beb7ebbd823" ns2:_="">
    <xsd:import namespace="6ac32e2b-d98c-4a4c-9608-c9527292b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c32e2b-d98c-4a4c-9608-c9527292b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791792-1284-4A6F-9C3A-AB33CB91B740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6ac32e2b-d98c-4a4c-9608-c9527292b178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87ADC33-B1F5-4182-A2A0-469877E3C5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B4FBDA-2CEF-4998-A216-B52AA2069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c32e2b-d98c-4a4c-9608-c9527292b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620</Words>
  <Application>Microsoft Office PowerPoint</Application>
  <PresentationFormat>Personalizado</PresentationFormat>
  <Paragraphs>97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Fira Sans</vt:lpstr>
      <vt:lpstr>Fira Mono Medium</vt:lpstr>
      <vt:lpstr>-apple-system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Especter</cp:lastModifiedBy>
  <cp:revision>2</cp:revision>
  <dcterms:created xsi:type="dcterms:W3CDTF">2024-10-05T17:24:35Z</dcterms:created>
  <dcterms:modified xsi:type="dcterms:W3CDTF">2024-12-05T17:36:30Z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0x01010025BC4D498D5207429E769166ED0ACEAE</vt:lpwstr>
  </property>
</Properties>
</file>