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73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3695-3E13-4CCE-9CA9-7A54FB703A77}" type="datetimeFigureOut">
              <a:rPr lang="en-US" smtClean="0"/>
              <a:t>Thu, 19-04-12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5B56D-450F-4392-A26B-213930B4580E}" type="slidenum">
              <a:rPr lang="en-US" smtClean="0"/>
              <a:t>‹#›</a:t>
            </a:fld>
            <a:endParaRPr lang="en-US"/>
          </a:p>
        </p:txBody>
      </p:sp>
    </p:spTree>
    <p:extLst>
      <p:ext uri="{BB962C8B-B14F-4D97-AF65-F5344CB8AC3E}">
        <p14:creationId xmlns:p14="http://schemas.microsoft.com/office/powerpoint/2010/main" val="6925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a:t>
            </a:fld>
            <a:endParaRPr lang="en-US"/>
          </a:p>
        </p:txBody>
      </p:sp>
    </p:spTree>
    <p:extLst>
      <p:ext uri="{BB962C8B-B14F-4D97-AF65-F5344CB8AC3E}">
        <p14:creationId xmlns:p14="http://schemas.microsoft.com/office/powerpoint/2010/main" val="162404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2</a:t>
            </a:fld>
            <a:endParaRPr lang="en-US"/>
          </a:p>
        </p:txBody>
      </p:sp>
    </p:spTree>
    <p:extLst>
      <p:ext uri="{BB962C8B-B14F-4D97-AF65-F5344CB8AC3E}">
        <p14:creationId xmlns:p14="http://schemas.microsoft.com/office/powerpoint/2010/main" val="178569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3</a:t>
            </a:fld>
            <a:endParaRPr lang="en-US"/>
          </a:p>
        </p:txBody>
      </p:sp>
    </p:spTree>
    <p:extLst>
      <p:ext uri="{BB962C8B-B14F-4D97-AF65-F5344CB8AC3E}">
        <p14:creationId xmlns:p14="http://schemas.microsoft.com/office/powerpoint/2010/main" val="328184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4</a:t>
            </a:fld>
            <a:endParaRPr lang="en-US"/>
          </a:p>
        </p:txBody>
      </p:sp>
    </p:spTree>
    <p:extLst>
      <p:ext uri="{BB962C8B-B14F-4D97-AF65-F5344CB8AC3E}">
        <p14:creationId xmlns:p14="http://schemas.microsoft.com/office/powerpoint/2010/main" val="265286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5</a:t>
            </a:fld>
            <a:endParaRPr lang="en-US"/>
          </a:p>
        </p:txBody>
      </p:sp>
    </p:spTree>
    <p:extLst>
      <p:ext uri="{BB962C8B-B14F-4D97-AF65-F5344CB8AC3E}">
        <p14:creationId xmlns:p14="http://schemas.microsoft.com/office/powerpoint/2010/main" val="636125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Thu, 19-04-12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089025"/>
          </a:xfrm>
        </p:spPr>
        <p:txBody>
          <a:bodyPr/>
          <a:lstStyle/>
          <a:p>
            <a:r>
              <a:rPr lang="en-US" sz="2800" dirty="0" smtClean="0"/>
              <a:t>Android controlled</a:t>
            </a:r>
            <a:br>
              <a:rPr lang="en-US" sz="2800" dirty="0" smtClean="0"/>
            </a:br>
            <a:r>
              <a:rPr lang="en-US" sz="2800" dirty="0" smtClean="0"/>
              <a:t>Remote Tennis Ball Collector</a:t>
            </a:r>
            <a:endParaRPr lang="en-US" sz="2800" dirty="0"/>
          </a:p>
        </p:txBody>
      </p:sp>
      <p:sp>
        <p:nvSpPr>
          <p:cNvPr id="3" name="Subtitle 2"/>
          <p:cNvSpPr>
            <a:spLocks noGrp="1"/>
          </p:cNvSpPr>
          <p:nvPr>
            <p:ph type="subTitle" idx="1"/>
          </p:nvPr>
        </p:nvSpPr>
        <p:spPr>
          <a:xfrm>
            <a:off x="1371600" y="3886200"/>
            <a:ext cx="6400800" cy="2286000"/>
          </a:xfrm>
        </p:spPr>
        <p:txBody>
          <a:bodyPr>
            <a:normAutofit/>
          </a:bodyPr>
          <a:lstStyle/>
          <a:p>
            <a:r>
              <a:rPr lang="en-US" sz="2000" dirty="0" smtClean="0"/>
              <a:t>Team Members</a:t>
            </a:r>
            <a:endParaRPr lang="en-US" sz="2400" dirty="0" smtClean="0"/>
          </a:p>
          <a:p>
            <a:r>
              <a:rPr lang="en-US" sz="2400" dirty="0" err="1" smtClean="0">
                <a:solidFill>
                  <a:schemeClr val="tx1"/>
                </a:solidFill>
              </a:rPr>
              <a:t>Hasan</a:t>
            </a:r>
            <a:r>
              <a:rPr lang="en-US" sz="2400" dirty="0" smtClean="0">
                <a:solidFill>
                  <a:schemeClr val="tx1"/>
                </a:solidFill>
              </a:rPr>
              <a:t> Kumar Reddy A (09005065)</a:t>
            </a:r>
          </a:p>
          <a:p>
            <a:r>
              <a:rPr lang="en-US" sz="2400" dirty="0" err="1" smtClean="0">
                <a:solidFill>
                  <a:schemeClr val="tx1"/>
                </a:solidFill>
              </a:rPr>
              <a:t>Bhanu</a:t>
            </a:r>
            <a:r>
              <a:rPr lang="en-US" sz="2400" dirty="0" smtClean="0">
                <a:solidFill>
                  <a:schemeClr val="tx1"/>
                </a:solidFill>
              </a:rPr>
              <a:t> </a:t>
            </a:r>
            <a:r>
              <a:rPr lang="en-US" sz="2400" dirty="0" err="1" smtClean="0">
                <a:solidFill>
                  <a:schemeClr val="tx1"/>
                </a:solidFill>
              </a:rPr>
              <a:t>Prakash</a:t>
            </a:r>
            <a:r>
              <a:rPr lang="en-US" sz="2400" dirty="0" smtClean="0">
                <a:solidFill>
                  <a:schemeClr val="tx1"/>
                </a:solidFill>
              </a:rPr>
              <a:t> V (09005050)</a:t>
            </a:r>
          </a:p>
          <a:p>
            <a:r>
              <a:rPr lang="en-US" sz="2400" dirty="0" err="1" smtClean="0">
                <a:solidFill>
                  <a:schemeClr val="tx1"/>
                </a:solidFill>
              </a:rPr>
              <a:t>Vinod</a:t>
            </a:r>
            <a:r>
              <a:rPr lang="en-US" sz="2400" dirty="0" smtClean="0">
                <a:solidFill>
                  <a:schemeClr val="tx1"/>
                </a:solidFill>
              </a:rPr>
              <a:t> Reddy G (09005071)</a:t>
            </a:r>
          </a:p>
          <a:p>
            <a:r>
              <a:rPr lang="en-US" sz="2400" dirty="0" err="1" smtClean="0">
                <a:solidFill>
                  <a:schemeClr val="tx1"/>
                </a:solidFill>
              </a:rPr>
              <a:t>Avinash</a:t>
            </a:r>
            <a:r>
              <a:rPr lang="en-US" sz="2400" dirty="0" smtClean="0">
                <a:solidFill>
                  <a:schemeClr val="tx1"/>
                </a:solidFill>
              </a:rPr>
              <a:t> </a:t>
            </a:r>
            <a:r>
              <a:rPr lang="en-US" sz="2400" dirty="0" err="1" smtClean="0">
                <a:solidFill>
                  <a:schemeClr val="tx1"/>
                </a:solidFill>
              </a:rPr>
              <a:t>Theetla</a:t>
            </a:r>
            <a:r>
              <a:rPr lang="en-US" sz="2400" dirty="0" smtClean="0">
                <a:solidFill>
                  <a:schemeClr val="tx1"/>
                </a:solidFill>
              </a:rPr>
              <a:t> (09005056)</a:t>
            </a:r>
          </a:p>
        </p:txBody>
      </p:sp>
      <p:sp>
        <p:nvSpPr>
          <p:cNvPr id="4" name="TextBox 3"/>
          <p:cNvSpPr txBox="1"/>
          <p:nvPr/>
        </p:nvSpPr>
        <p:spPr>
          <a:xfrm>
            <a:off x="3200400" y="2438399"/>
            <a:ext cx="2438400" cy="646331"/>
          </a:xfrm>
          <a:prstGeom prst="rect">
            <a:avLst/>
          </a:prstGeom>
          <a:noFill/>
        </p:spPr>
        <p:txBody>
          <a:bodyPr wrap="square" rtlCol="0">
            <a:spAutoFit/>
          </a:bodyPr>
          <a:lstStyle/>
          <a:p>
            <a:pPr algn="ctr"/>
            <a:r>
              <a:rPr lang="en-US" dirty="0" smtClean="0"/>
              <a:t>CS308: ERTS Lab</a:t>
            </a:r>
            <a:br>
              <a:rPr lang="en-US" dirty="0" smtClean="0"/>
            </a:br>
            <a:r>
              <a:rPr lang="en-US" dirty="0" smtClean="0"/>
              <a:t>Group 14</a:t>
            </a:r>
            <a:endParaRPr lang="en-US" dirty="0"/>
          </a:p>
        </p:txBody>
      </p:sp>
    </p:spTree>
    <p:extLst>
      <p:ext uri="{BB962C8B-B14F-4D97-AF65-F5344CB8AC3E}">
        <p14:creationId xmlns:p14="http://schemas.microsoft.com/office/powerpoint/2010/main" val="105493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Aim	: To </a:t>
            </a:r>
            <a:r>
              <a:rPr lang="en-GB" sz="2800" dirty="0"/>
              <a:t>control the Fire Bird V motion using an android mobile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Utility	: </a:t>
            </a:r>
            <a:r>
              <a:rPr lang="en-GB" sz="2800" dirty="0"/>
              <a:t>Tennis ball collection</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Modes	: Autonomous </a:t>
            </a:r>
            <a:r>
              <a:rPr lang="en-GB" sz="2800" dirty="0"/>
              <a:t>mode and Manual </a:t>
            </a:r>
            <a:r>
              <a:rPr lang="en-GB" sz="2800" dirty="0" smtClean="0"/>
              <a:t>Mode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Notes	:</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Image Processing using Open-CV on android mobile</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Remote Live Video Transmission via Wi-Fi Camera</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Mobile to Bot communication via Bluetooth</a:t>
            </a:r>
          </a:p>
        </p:txBody>
      </p:sp>
    </p:spTree>
    <p:extLst>
      <p:ext uri="{BB962C8B-B14F-4D97-AF65-F5344CB8AC3E}">
        <p14:creationId xmlns:p14="http://schemas.microsoft.com/office/powerpoint/2010/main" val="2996875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marL="0" indent="0">
              <a:buNone/>
            </a:pPr>
            <a:r>
              <a:rPr lang="en-US" dirty="0" smtClean="0"/>
              <a:t>	Our Fire Bird V functions as a tennis ball collector. It sends the video stream of environment in front of it via an IP Camera fixed in front of it. Android mobile downloads the video from the IP Address of camera and processes it for the presence of tennis ball. Then it sends appropriate signal to the bot via Bluetooth communication module.</a:t>
            </a:r>
          </a:p>
          <a:p>
            <a:pPr marL="0" indent="0">
              <a:buNone/>
            </a:pPr>
            <a:endParaRPr lang="en-US" dirty="0"/>
          </a:p>
          <a:p>
            <a:pPr marL="0" indent="0">
              <a:buNone/>
            </a:pPr>
            <a:r>
              <a:rPr lang="en-US" dirty="0" smtClean="0">
                <a:solidFill>
                  <a:schemeClr val="tx2"/>
                </a:solidFill>
              </a:rPr>
              <a:t>Motivation </a:t>
            </a:r>
          </a:p>
          <a:p>
            <a:pPr marL="0" indent="0">
              <a:buNone/>
            </a:pPr>
            <a:r>
              <a:rPr lang="en-US" dirty="0" smtClean="0"/>
              <a:t>	Setting up a PC is a cumbersome task, especially in times of emergency. Hence we switched to android mobile for image processing and sending the signals.</a:t>
            </a:r>
            <a:endParaRPr lang="en-US" dirty="0"/>
          </a:p>
        </p:txBody>
      </p:sp>
    </p:spTree>
    <p:extLst>
      <p:ext uri="{BB962C8B-B14F-4D97-AF65-F5344CB8AC3E}">
        <p14:creationId xmlns:p14="http://schemas.microsoft.com/office/powerpoint/2010/main" val="119885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Aimed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5553260"/>
              </p:ext>
            </p:extLst>
          </p:nvPr>
        </p:nvGraphicFramePr>
        <p:xfrm>
          <a:off x="457200" y="1828800"/>
          <a:ext cx="8229600" cy="2966720"/>
        </p:xfrm>
        <a:graphic>
          <a:graphicData uri="http://schemas.openxmlformats.org/drawingml/2006/table">
            <a:tbl>
              <a:tblPr firstRow="1" bandRow="1">
                <a:tableStyleId>{5C22544A-7EE6-4342-B048-85BDC9FD1C3A}</a:tableStyleId>
              </a:tblPr>
              <a:tblGrid>
                <a:gridCol w="914400"/>
                <a:gridCol w="5410200"/>
                <a:gridCol w="1905000"/>
              </a:tblGrid>
              <a:tr h="370840">
                <a:tc>
                  <a:txBody>
                    <a:bodyPr/>
                    <a:lstStyle/>
                    <a:p>
                      <a:r>
                        <a:rPr lang="en-US" dirty="0" err="1" smtClean="0"/>
                        <a:t>S.No</a:t>
                      </a:r>
                      <a:r>
                        <a:rPr lang="en-US" dirty="0" smtClean="0"/>
                        <a:t>.</a:t>
                      </a:r>
                      <a:endParaRPr lang="en-US" dirty="0"/>
                    </a:p>
                  </a:txBody>
                  <a:tcPr/>
                </a:tc>
                <a:tc>
                  <a:txBody>
                    <a:bodyPr/>
                    <a:lstStyle/>
                    <a:p>
                      <a:r>
                        <a:rPr lang="en-US" dirty="0" smtClean="0"/>
                        <a:t>Aim</a:t>
                      </a:r>
                      <a:endParaRPr lang="en-US" dirty="0"/>
                    </a:p>
                  </a:txBody>
                  <a:tcPr/>
                </a:tc>
                <a:tc>
                  <a:txBody>
                    <a:bodyPr/>
                    <a:lstStyle/>
                    <a:p>
                      <a:r>
                        <a:rPr lang="en-US" dirty="0" smtClean="0"/>
                        <a:t>Status</a:t>
                      </a:r>
                      <a:endParaRPr lang="en-US" dirty="0"/>
                    </a:p>
                  </a:txBody>
                  <a:tcPr/>
                </a:tc>
              </a:tr>
              <a:tr h="370840">
                <a:tc>
                  <a:txBody>
                    <a:bodyPr/>
                    <a:lstStyle/>
                    <a:p>
                      <a:r>
                        <a:rPr lang="en-US" dirty="0" smtClean="0"/>
                        <a:t>1.</a:t>
                      </a:r>
                      <a:endParaRPr lang="en-US" dirty="0"/>
                    </a:p>
                  </a:txBody>
                  <a:tcPr/>
                </a:tc>
                <a:tc>
                  <a:txBody>
                    <a:bodyPr/>
                    <a:lstStyle/>
                    <a:p>
                      <a:r>
                        <a:rPr lang="en-US" dirty="0" smtClean="0"/>
                        <a:t>Remote Video Transmission  via Wi-Fi (Hardware)</a:t>
                      </a:r>
                      <a:endParaRPr lang="en-US" dirty="0"/>
                    </a:p>
                  </a:txBody>
                  <a:tcPr/>
                </a:tc>
                <a:tc>
                  <a:txBody>
                    <a:bodyPr/>
                    <a:lstStyle/>
                    <a:p>
                      <a:r>
                        <a:rPr lang="en-US" dirty="0" smtClean="0"/>
                        <a:t>completed</a:t>
                      </a:r>
                      <a:endParaRPr lang="en-US" dirty="0"/>
                    </a:p>
                  </a:txBody>
                  <a:tcPr/>
                </a:tc>
              </a:tr>
              <a:tr h="370840">
                <a:tc>
                  <a:txBody>
                    <a:bodyPr/>
                    <a:lstStyle/>
                    <a:p>
                      <a:r>
                        <a:rPr lang="en-US" dirty="0" smtClean="0"/>
                        <a:t>2</a:t>
                      </a:r>
                      <a:endParaRPr lang="en-US" dirty="0"/>
                    </a:p>
                  </a:txBody>
                  <a:tcPr/>
                </a:tc>
                <a:tc>
                  <a:txBody>
                    <a:bodyPr/>
                    <a:lstStyle/>
                    <a:p>
                      <a:r>
                        <a:rPr lang="en-US" dirty="0" smtClean="0"/>
                        <a:t>Android Application</a:t>
                      </a:r>
                      <a:r>
                        <a:rPr lang="en-US" baseline="0" dirty="0" smtClean="0"/>
                        <a:t>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3. </a:t>
                      </a:r>
                      <a:endParaRPr lang="en-US" dirty="0"/>
                    </a:p>
                  </a:txBody>
                  <a:tcPr/>
                </a:tc>
                <a:tc>
                  <a:txBody>
                    <a:bodyPr/>
                    <a:lstStyle/>
                    <a:p>
                      <a:r>
                        <a:rPr lang="en-US" dirty="0" smtClean="0"/>
                        <a:t>Image Processing on Android Mobile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4.</a:t>
                      </a:r>
                      <a:endParaRPr lang="en-US" dirty="0"/>
                    </a:p>
                  </a:txBody>
                  <a:tcPr/>
                </a:tc>
                <a:tc>
                  <a:txBody>
                    <a:bodyPr/>
                    <a:lstStyle/>
                    <a:p>
                      <a:r>
                        <a:rPr lang="en-US" dirty="0" smtClean="0"/>
                        <a:t>Bluetooth signal</a:t>
                      </a:r>
                      <a:r>
                        <a:rPr lang="en-US" baseline="0" dirty="0" smtClean="0"/>
                        <a:t> Transmission (h/w + s/w)</a:t>
                      </a:r>
                      <a:endParaRPr lang="en-US" dirty="0"/>
                    </a:p>
                  </a:txBody>
                  <a:tcPr/>
                </a:tc>
                <a:tc>
                  <a:txBody>
                    <a:bodyPr/>
                    <a:lstStyle/>
                    <a:p>
                      <a:r>
                        <a:rPr lang="en-US" dirty="0" smtClean="0"/>
                        <a:t>completed</a:t>
                      </a:r>
                      <a:endParaRPr lang="en-US" dirty="0"/>
                    </a:p>
                  </a:txBody>
                  <a:tcPr/>
                </a:tc>
              </a:tr>
              <a:tr h="370840">
                <a:tc>
                  <a:txBody>
                    <a:bodyPr/>
                    <a:lstStyle/>
                    <a:p>
                      <a:r>
                        <a:rPr lang="en-US" dirty="0" smtClean="0"/>
                        <a:t>5.</a:t>
                      </a:r>
                      <a:endParaRPr lang="en-US" dirty="0"/>
                    </a:p>
                  </a:txBody>
                  <a:tcPr/>
                </a:tc>
                <a:tc>
                  <a:txBody>
                    <a:bodyPr/>
                    <a:lstStyle/>
                    <a:p>
                      <a:r>
                        <a:rPr lang="en-US" dirty="0" smtClean="0"/>
                        <a:t>Ball Picker (Arm)</a:t>
                      </a:r>
                      <a:r>
                        <a:rPr lang="en-US" baseline="0" dirty="0" smtClean="0"/>
                        <a:t> Construction</a:t>
                      </a:r>
                      <a:endParaRPr lang="en-US" dirty="0"/>
                    </a:p>
                  </a:txBody>
                  <a:tcPr/>
                </a:tc>
                <a:tc>
                  <a:txBody>
                    <a:bodyPr/>
                    <a:lstStyle/>
                    <a:p>
                      <a:r>
                        <a:rPr lang="en-US" dirty="0" smtClean="0"/>
                        <a:t>done</a:t>
                      </a:r>
                      <a:endParaRPr lang="en-US" dirty="0"/>
                    </a:p>
                  </a:txBody>
                  <a:tcPr/>
                </a:tc>
              </a:tr>
              <a:tr h="370840">
                <a:tc>
                  <a:txBody>
                    <a:bodyPr/>
                    <a:lstStyle/>
                    <a:p>
                      <a:r>
                        <a:rPr lang="en-US" dirty="0" smtClean="0"/>
                        <a:t>6.</a:t>
                      </a:r>
                      <a:endParaRPr lang="en-US" dirty="0"/>
                    </a:p>
                  </a:txBody>
                  <a:tcPr/>
                </a:tc>
                <a:tc>
                  <a:txBody>
                    <a:bodyPr/>
                    <a:lstStyle/>
                    <a:p>
                      <a:r>
                        <a:rPr lang="en-US" dirty="0" smtClean="0"/>
                        <a:t>Firebird application code</a:t>
                      </a:r>
                      <a:endParaRPr lang="en-US" dirty="0"/>
                    </a:p>
                  </a:txBody>
                  <a:tcPr/>
                </a:tc>
                <a:tc>
                  <a:txBody>
                    <a:bodyPr/>
                    <a:lstStyle/>
                    <a:p>
                      <a:r>
                        <a:rPr lang="en-US" dirty="0" smtClean="0"/>
                        <a:t>completed</a:t>
                      </a:r>
                      <a:endParaRPr lang="en-US" dirty="0"/>
                    </a:p>
                  </a:txBody>
                  <a:tcPr/>
                </a:tc>
              </a:tr>
              <a:tr h="370840">
                <a:tc>
                  <a:txBody>
                    <a:bodyPr/>
                    <a:lstStyle/>
                    <a:p>
                      <a:r>
                        <a:rPr lang="en-US" dirty="0" smtClean="0"/>
                        <a:t>7.</a:t>
                      </a:r>
                      <a:endParaRPr lang="en-US" dirty="0"/>
                    </a:p>
                  </a:txBody>
                  <a:tcPr/>
                </a:tc>
                <a:tc>
                  <a:txBody>
                    <a:bodyPr/>
                    <a:lstStyle/>
                    <a:p>
                      <a:r>
                        <a:rPr lang="en-US" dirty="0" smtClean="0"/>
                        <a:t>Completely</a:t>
                      </a:r>
                      <a:r>
                        <a:rPr lang="en-US" baseline="0" dirty="0" smtClean="0"/>
                        <a:t> wireless</a:t>
                      </a:r>
                      <a:endParaRPr lang="en-US" dirty="0"/>
                    </a:p>
                  </a:txBody>
                  <a:tcPr/>
                </a:tc>
                <a:tc>
                  <a:txBody>
                    <a:bodyPr/>
                    <a:lstStyle/>
                    <a:p>
                      <a:r>
                        <a:rPr lang="en-US" dirty="0" smtClean="0"/>
                        <a:t>done</a:t>
                      </a:r>
                      <a:endParaRPr lang="en-US" dirty="0"/>
                    </a:p>
                  </a:txBody>
                  <a:tcPr/>
                </a:tc>
              </a:tr>
            </a:tbl>
          </a:graphicData>
        </a:graphic>
      </p:graphicFrame>
    </p:spTree>
    <p:extLst>
      <p:ext uri="{BB962C8B-B14F-4D97-AF65-F5344CB8AC3E}">
        <p14:creationId xmlns:p14="http://schemas.microsoft.com/office/powerpoint/2010/main" val="302066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r>
              <a:rPr lang="en-US" dirty="0" smtClean="0"/>
              <a:t>Weekly team-meet and work review.</a:t>
            </a:r>
          </a:p>
          <a:p>
            <a:endParaRPr lang="en-US" dirty="0"/>
          </a:p>
        </p:txBody>
      </p:sp>
    </p:spTree>
    <p:extLst>
      <p:ext uri="{BB962C8B-B14F-4D97-AF65-F5344CB8AC3E}">
        <p14:creationId xmlns:p14="http://schemas.microsoft.com/office/powerpoint/2010/main" val="12377878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45</TotalTime>
  <Words>115</Words>
  <Application>Microsoft Office PowerPoint</Application>
  <PresentationFormat>On-screen Show (4:3)</PresentationFormat>
  <Paragraphs>52</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Clarity</vt:lpstr>
      <vt:lpstr>Android controlled Remote Tennis Ball Collector</vt:lpstr>
      <vt:lpstr>Problem Statement</vt:lpstr>
      <vt:lpstr>Description</vt:lpstr>
      <vt:lpstr>Requirements Aimed</vt:lpstr>
      <vt:lpstr>Project Plan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controlled Remote Tennis Ball Collector</dc:title>
  <dc:creator>mintuhouse</dc:creator>
  <cp:lastModifiedBy>mintuhouse</cp:lastModifiedBy>
  <cp:revision>10</cp:revision>
  <dcterms:created xsi:type="dcterms:W3CDTF">2006-08-16T00:00:00Z</dcterms:created>
  <dcterms:modified xsi:type="dcterms:W3CDTF">2012-04-19T00:49:42Z</dcterms:modified>
</cp:coreProperties>
</file>