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p:cViewPr varScale="1">
        <p:scale>
          <a:sx n="74" d="100"/>
          <a:sy n="74" d="100"/>
        </p:scale>
        <p:origin x="-1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Thu, 19-04-12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10</a:t>
            </a:fld>
            <a:endParaRPr lang="en-US"/>
          </a:p>
        </p:txBody>
      </p:sp>
    </p:spTree>
    <p:extLst>
      <p:ext uri="{BB962C8B-B14F-4D97-AF65-F5344CB8AC3E}">
        <p14:creationId xmlns:p14="http://schemas.microsoft.com/office/powerpoint/2010/main" val="115485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11</a:t>
            </a:fld>
            <a:endParaRPr lang="en-US"/>
          </a:p>
        </p:txBody>
      </p:sp>
    </p:spTree>
    <p:extLst>
      <p:ext uri="{BB962C8B-B14F-4D97-AF65-F5344CB8AC3E}">
        <p14:creationId xmlns:p14="http://schemas.microsoft.com/office/powerpoint/2010/main" val="285548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12</a:t>
            </a:fld>
            <a:endParaRPr lang="en-US"/>
          </a:p>
        </p:txBody>
      </p:sp>
    </p:spTree>
    <p:extLst>
      <p:ext uri="{BB962C8B-B14F-4D97-AF65-F5344CB8AC3E}">
        <p14:creationId xmlns:p14="http://schemas.microsoft.com/office/powerpoint/2010/main" val="172658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13</a:t>
            </a:fld>
            <a:endParaRPr lang="en-US"/>
          </a:p>
        </p:txBody>
      </p:sp>
    </p:spTree>
    <p:extLst>
      <p:ext uri="{BB962C8B-B14F-4D97-AF65-F5344CB8AC3E}">
        <p14:creationId xmlns:p14="http://schemas.microsoft.com/office/powerpoint/2010/main" val="92802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14</a:t>
            </a:fld>
            <a:endParaRPr lang="en-US"/>
          </a:p>
        </p:txBody>
      </p:sp>
    </p:spTree>
    <p:extLst>
      <p:ext uri="{BB962C8B-B14F-4D97-AF65-F5344CB8AC3E}">
        <p14:creationId xmlns:p14="http://schemas.microsoft.com/office/powerpoint/2010/main" val="22890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6</a:t>
            </a:fld>
            <a:endParaRPr lang="en-US"/>
          </a:p>
        </p:txBody>
      </p:sp>
    </p:spTree>
    <p:extLst>
      <p:ext uri="{BB962C8B-B14F-4D97-AF65-F5344CB8AC3E}">
        <p14:creationId xmlns:p14="http://schemas.microsoft.com/office/powerpoint/2010/main" val="17508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7</a:t>
            </a:fld>
            <a:endParaRPr lang="en-US"/>
          </a:p>
        </p:txBody>
      </p:sp>
    </p:spTree>
    <p:extLst>
      <p:ext uri="{BB962C8B-B14F-4D97-AF65-F5344CB8AC3E}">
        <p14:creationId xmlns:p14="http://schemas.microsoft.com/office/powerpoint/2010/main" val="33425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8</a:t>
            </a:fld>
            <a:endParaRPr lang="en-US"/>
          </a:p>
        </p:txBody>
      </p:sp>
    </p:spTree>
    <p:extLst>
      <p:ext uri="{BB962C8B-B14F-4D97-AF65-F5344CB8AC3E}">
        <p14:creationId xmlns:p14="http://schemas.microsoft.com/office/powerpoint/2010/main" val="202252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9</a:t>
            </a:fld>
            <a:endParaRPr lang="en-US"/>
          </a:p>
        </p:txBody>
      </p:sp>
    </p:spTree>
    <p:extLst>
      <p:ext uri="{BB962C8B-B14F-4D97-AF65-F5344CB8AC3E}">
        <p14:creationId xmlns:p14="http://schemas.microsoft.com/office/powerpoint/2010/main" val="38049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Thu, 19-04-12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structables.com/id/How-to-build-an-Arduino-WiFi-4x4-with-Android-Con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instructables.com/id/JabberBot-The-Arduino-robot-with-an-ATMega-brain-/" TargetMode="External"/><Relationship Id="rId5" Type="http://schemas.openxmlformats.org/officeDocument/2006/relationships/hyperlink" Target="http://code.google.com/p/javacv/" TargetMode="External"/><Relationship Id="rId4" Type="http://schemas.openxmlformats.org/officeDocument/2006/relationships/hyperlink" Target="http://asynclabs.com/store?page=shop.product_details&amp;product_id=26&amp;vmcch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dirty="0" smtClean="0"/>
              <a:t>Android controlled</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Bluetooth Setup</a:t>
            </a:r>
            <a:endParaRPr lang="en-US" dirty="0"/>
          </a:p>
          <a:p>
            <a:pPr lvl="1"/>
            <a:r>
              <a:rPr lang="en-US" dirty="0"/>
              <a:t>Identification &amp; </a:t>
            </a:r>
            <a:r>
              <a:rPr lang="en-US" dirty="0" smtClean="0"/>
              <a:t>Procurement</a:t>
            </a:r>
            <a:endParaRPr lang="en-US" dirty="0"/>
          </a:p>
          <a:p>
            <a:pPr lvl="2"/>
            <a:r>
              <a:rPr lang="en-US" dirty="0"/>
              <a:t>Help from </a:t>
            </a:r>
            <a:r>
              <a:rPr lang="en-US" dirty="0" err="1"/>
              <a:t>Piyush</a:t>
            </a:r>
            <a:r>
              <a:rPr lang="en-US" dirty="0"/>
              <a:t>, Lab Asst.</a:t>
            </a:r>
          </a:p>
          <a:p>
            <a:pPr lvl="1"/>
            <a:r>
              <a:rPr lang="en-US" dirty="0" smtClean="0"/>
              <a:t>Programming</a:t>
            </a:r>
          </a:p>
          <a:p>
            <a:r>
              <a:rPr lang="en-US" dirty="0" smtClean="0"/>
              <a:t>Firebird Logic Implementation</a:t>
            </a:r>
          </a:p>
          <a:p>
            <a:pPr lvl="1"/>
            <a:r>
              <a:rPr lang="en-US" dirty="0" smtClean="0"/>
              <a:t>Identifying the correct sensor(s) reading under which the gripper arm should be signaled to pick the ball</a:t>
            </a:r>
          </a:p>
          <a:p>
            <a:pPr lvl="1"/>
            <a:r>
              <a:rPr lang="en-US" dirty="0" smtClean="0"/>
              <a:t>Understanding ( and fixing the gripper arm ) the </a:t>
            </a:r>
            <a:r>
              <a:rPr lang="en-US" dirty="0" err="1" smtClean="0"/>
              <a:t>behaviour</a:t>
            </a:r>
            <a:r>
              <a:rPr lang="en-US" dirty="0" smtClean="0"/>
              <a:t> of gripper arm for various values servo motor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918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Limitations</a:t>
            </a:r>
            <a:endParaRPr lang="en-US" dirty="0"/>
          </a:p>
        </p:txBody>
      </p:sp>
      <p:sp>
        <p:nvSpPr>
          <p:cNvPr id="3" name="Content Placeholder 2"/>
          <p:cNvSpPr>
            <a:spLocks noGrp="1"/>
          </p:cNvSpPr>
          <p:nvPr>
            <p:ph idx="1"/>
          </p:nvPr>
        </p:nvSpPr>
        <p:spPr/>
        <p:txBody>
          <a:bodyPr/>
          <a:lstStyle/>
          <a:p>
            <a:r>
              <a:rPr lang="en-US" dirty="0" smtClean="0"/>
              <a:t>Only orange colored objects in view are TT balls</a:t>
            </a:r>
          </a:p>
          <a:p>
            <a:r>
              <a:rPr lang="en-US" dirty="0" smtClean="0"/>
              <a:t>Only one ball in the bots view</a:t>
            </a:r>
            <a:endParaRPr lang="en-US" dirty="0"/>
          </a:p>
          <a:p>
            <a:pPr lvl="1"/>
            <a:r>
              <a:rPr lang="en-US" dirty="0"/>
              <a:t>Though our </a:t>
            </a:r>
            <a:r>
              <a:rPr lang="en-US" dirty="0" err="1"/>
              <a:t>openCV</a:t>
            </a:r>
            <a:r>
              <a:rPr lang="en-US" dirty="0"/>
              <a:t> code can distinguish and identify one of the balls, bot might get confused in few cases</a:t>
            </a:r>
          </a:p>
          <a:p>
            <a:r>
              <a:rPr lang="en-US" dirty="0" smtClean="0"/>
              <a:t>Sensor value might change with hardware</a:t>
            </a:r>
          </a:p>
          <a:p>
            <a:r>
              <a:rPr lang="en-US" dirty="0" smtClean="0"/>
              <a:t>Hardware</a:t>
            </a:r>
          </a:p>
          <a:p>
            <a:pPr lvl="1"/>
            <a:r>
              <a:rPr lang="en-US" dirty="0" smtClean="0"/>
              <a:t>Android : </a:t>
            </a:r>
          </a:p>
          <a:p>
            <a:pPr lvl="2"/>
            <a:r>
              <a:rPr lang="en-US" dirty="0" smtClean="0"/>
              <a:t>armv7 </a:t>
            </a:r>
            <a:r>
              <a:rPr lang="en-US" dirty="0"/>
              <a:t>processor is recommended, because </a:t>
            </a:r>
            <a:r>
              <a:rPr lang="en-US" dirty="0" smtClean="0"/>
              <a:t>of have a floating </a:t>
            </a:r>
            <a:r>
              <a:rPr lang="en-US" dirty="0"/>
              <a:t>point </a:t>
            </a:r>
            <a:r>
              <a:rPr lang="en-US" dirty="0" smtClean="0"/>
              <a:t>preprocessor (Open CV).</a:t>
            </a:r>
          </a:p>
          <a:p>
            <a:pPr lvl="2"/>
            <a:r>
              <a:rPr lang="en-US" dirty="0" smtClean="0"/>
              <a:t>Touch enabled – by design</a:t>
            </a:r>
          </a:p>
          <a:p>
            <a:pPr lvl="2"/>
            <a:r>
              <a:rPr lang="en-US" dirty="0" smtClean="0"/>
              <a:t>Bluetooth and Wi-Fi capability – most smart phones have it</a:t>
            </a:r>
          </a:p>
          <a:p>
            <a:pPr marL="274320" lvl="1" indent="0">
              <a:buNone/>
            </a:pPr>
            <a:endParaRPr lang="en-US" dirty="0" smtClean="0"/>
          </a:p>
          <a:p>
            <a:endParaRPr lang="en-US" dirty="0"/>
          </a:p>
        </p:txBody>
      </p:sp>
    </p:spTree>
    <p:extLst>
      <p:ext uri="{BB962C8B-B14F-4D97-AF65-F5344CB8AC3E}">
        <p14:creationId xmlns:p14="http://schemas.microsoft.com/office/powerpoint/2010/main" val="10223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Criteria and Delays involved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a delay of 1s between any two consecutive communication.</a:t>
            </a:r>
          </a:p>
          <a:p>
            <a:pPr lvl="1"/>
            <a:r>
              <a:rPr lang="en-US" dirty="0" smtClean="0"/>
              <a:t>Android (Sony MT11i) takes about 0.5 – 1s to download, process and transmit the signal</a:t>
            </a:r>
          </a:p>
          <a:p>
            <a:pPr lvl="1"/>
            <a:r>
              <a:rPr lang="en-US" dirty="0" smtClean="0"/>
              <a:t>Share your PCs network with the WLAN setup,</a:t>
            </a:r>
          </a:p>
          <a:p>
            <a:pPr lvl="2"/>
            <a:r>
              <a:rPr lang="en-US" dirty="0" smtClean="0"/>
              <a:t>Otherwise, the download seemed to be very slow (20 s), apparently no reason which we could find</a:t>
            </a:r>
            <a:endParaRPr lang="en-US" dirty="0"/>
          </a:p>
          <a:p>
            <a:r>
              <a:rPr lang="en-US" dirty="0" smtClean="0"/>
              <a:t>Once the ball is picked in auto mode, cannot pick any more balls until reset.</a:t>
            </a:r>
          </a:p>
          <a:p>
            <a:pPr lvl="1"/>
            <a:r>
              <a:rPr lang="en-US" dirty="0" smtClean="0"/>
              <a:t>By design</a:t>
            </a:r>
          </a:p>
          <a:p>
            <a:r>
              <a:rPr lang="en-US" dirty="0"/>
              <a:t>Drawbacks</a:t>
            </a:r>
          </a:p>
          <a:p>
            <a:pPr lvl="1"/>
            <a:r>
              <a:rPr lang="en-US" dirty="0" smtClean="0"/>
              <a:t>Android application seemed to crash when many other applications are running simultaneously.</a:t>
            </a:r>
          </a:p>
          <a:p>
            <a:pPr lvl="2"/>
            <a:r>
              <a:rPr lang="en-US" dirty="0" smtClean="0"/>
              <a:t>May be using more runtime memory</a:t>
            </a:r>
          </a:p>
          <a:p>
            <a:pPr lvl="2"/>
            <a:r>
              <a:rPr lang="en-US" dirty="0" smtClean="0"/>
              <a:t>Close all other applications before you start the app</a:t>
            </a:r>
            <a:endParaRPr lang="en-US" dirty="0"/>
          </a:p>
          <a:p>
            <a:pPr lvl="1"/>
            <a:endParaRPr lang="en-US" dirty="0"/>
          </a:p>
        </p:txBody>
      </p:sp>
    </p:spTree>
    <p:extLst>
      <p:ext uri="{BB962C8B-B14F-4D97-AF65-F5344CB8AC3E}">
        <p14:creationId xmlns:p14="http://schemas.microsoft.com/office/powerpoint/2010/main" val="17422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a:t>
            </a:r>
            <a:endParaRPr lang="en-US" dirty="0"/>
          </a:p>
        </p:txBody>
      </p:sp>
      <p:sp>
        <p:nvSpPr>
          <p:cNvPr id="3" name="Content Placeholder 2"/>
          <p:cNvSpPr>
            <a:spLocks noGrp="1"/>
          </p:cNvSpPr>
          <p:nvPr>
            <p:ph idx="1"/>
          </p:nvPr>
        </p:nvSpPr>
        <p:spPr/>
        <p:txBody>
          <a:bodyPr/>
          <a:lstStyle/>
          <a:p>
            <a:r>
              <a:rPr lang="en-US" dirty="0" smtClean="0"/>
              <a:t>Have provided brief documentation and references to </a:t>
            </a:r>
            <a:r>
              <a:rPr lang="en-US" i="1" dirty="0" smtClean="0"/>
              <a:t>Open CV in android </a:t>
            </a:r>
            <a:r>
              <a:rPr lang="en-US" dirty="0" smtClean="0"/>
              <a:t>setup and usage</a:t>
            </a:r>
            <a:endParaRPr lang="en-US" dirty="0"/>
          </a:p>
          <a:p>
            <a:pPr lvl="1"/>
            <a:r>
              <a:rPr lang="en-US" dirty="0"/>
              <a:t>Could save a lot of effort</a:t>
            </a:r>
          </a:p>
          <a:p>
            <a:pPr lvl="1"/>
            <a:r>
              <a:rPr lang="en-US" dirty="0"/>
              <a:t>Also included the </a:t>
            </a:r>
            <a:r>
              <a:rPr lang="en-US" dirty="0" err="1"/>
              <a:t>jni</a:t>
            </a:r>
            <a:r>
              <a:rPr lang="en-US" dirty="0"/>
              <a:t> </a:t>
            </a:r>
            <a:r>
              <a:rPr lang="en-US" dirty="0" smtClean="0"/>
              <a:t>resources – cross compilation and linking</a:t>
            </a:r>
            <a:endParaRPr lang="en-US" dirty="0"/>
          </a:p>
          <a:p>
            <a:r>
              <a:rPr lang="en-US" dirty="0" smtClean="0"/>
              <a:t>Modular nature</a:t>
            </a:r>
            <a:endParaRPr lang="en-US" dirty="0"/>
          </a:p>
          <a:p>
            <a:pPr lvl="1"/>
            <a:r>
              <a:rPr lang="en-US" dirty="0"/>
              <a:t>Image Downloading</a:t>
            </a:r>
          </a:p>
          <a:p>
            <a:pPr lvl="1"/>
            <a:r>
              <a:rPr lang="en-US" dirty="0"/>
              <a:t>Image Processing</a:t>
            </a:r>
          </a:p>
          <a:p>
            <a:pPr lvl="1"/>
            <a:r>
              <a:rPr lang="en-US" dirty="0"/>
              <a:t>Communication</a:t>
            </a:r>
          </a:p>
          <a:p>
            <a:pPr lvl="1"/>
            <a:r>
              <a:rPr lang="en-US" dirty="0"/>
              <a:t>Application </a:t>
            </a:r>
          </a:p>
          <a:p>
            <a:pPr marL="274320" lvl="1" indent="0">
              <a:buNone/>
            </a:pPr>
            <a:r>
              <a:rPr lang="en-US" dirty="0"/>
              <a:t>codes are all separated </a:t>
            </a:r>
            <a:r>
              <a:rPr lang="en-US" dirty="0" smtClean="0"/>
              <a:t>via </a:t>
            </a:r>
            <a:r>
              <a:rPr lang="en-US" dirty="0"/>
              <a:t>different </a:t>
            </a:r>
            <a:r>
              <a:rPr lang="en-US" dirty="0" smtClean="0"/>
              <a:t>classes.</a:t>
            </a:r>
          </a:p>
          <a:p>
            <a:r>
              <a:rPr lang="en-US" dirty="0" smtClean="0"/>
              <a:t>In code documentation standards</a:t>
            </a:r>
          </a:p>
          <a:p>
            <a:pPr lvl="1"/>
            <a:r>
              <a:rPr lang="en-US" dirty="0" smtClean="0"/>
              <a:t>Followed the usual Java commenting style (eclipse friendly)</a:t>
            </a:r>
            <a:endParaRPr lang="en-US" dirty="0"/>
          </a:p>
        </p:txBody>
      </p:sp>
    </p:spTree>
    <p:extLst>
      <p:ext uri="{BB962C8B-B14F-4D97-AF65-F5344CB8AC3E}">
        <p14:creationId xmlns:p14="http://schemas.microsoft.com/office/powerpoint/2010/main" val="18476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Replace the </a:t>
            </a:r>
            <a:r>
              <a:rPr lang="en-US" dirty="0"/>
              <a:t>B</a:t>
            </a:r>
            <a:r>
              <a:rPr lang="en-US" dirty="0" smtClean="0"/>
              <a:t>luetooth communication with Wi-Fi </a:t>
            </a:r>
            <a:r>
              <a:rPr lang="en-US" dirty="0" err="1" smtClean="0"/>
              <a:t>sheild</a:t>
            </a:r>
            <a:endParaRPr lang="en-US" dirty="0"/>
          </a:p>
          <a:p>
            <a:pPr lvl="1"/>
            <a:r>
              <a:rPr lang="en-US" sz="1400" dirty="0">
                <a:hlinkClick r:id="rId3"/>
              </a:rPr>
              <a:t>http://www.instructables.com/id/How-to-build-an-Arduino-WiFi-4x4-with-Android-Cont</a:t>
            </a:r>
            <a:r>
              <a:rPr lang="en-US" sz="1400" dirty="0" smtClean="0">
                <a:hlinkClick r:id="rId3"/>
              </a:rPr>
              <a:t>/</a:t>
            </a:r>
            <a:endParaRPr lang="en-US" sz="1400" dirty="0" smtClean="0"/>
          </a:p>
          <a:p>
            <a:pPr lvl="1"/>
            <a:r>
              <a:rPr lang="en-US" sz="1400" dirty="0">
                <a:hlinkClick r:id="rId4"/>
              </a:rPr>
              <a:t>http://</a:t>
            </a:r>
            <a:r>
              <a:rPr lang="en-US" sz="1400" dirty="0" smtClean="0">
                <a:hlinkClick r:id="rId4"/>
              </a:rPr>
              <a:t>asynclabs.com/store?page=shop.product_details&amp;product_id=26&amp;vmcchk=1</a:t>
            </a:r>
            <a:endParaRPr lang="en-US" sz="1400" dirty="0" smtClean="0"/>
          </a:p>
          <a:p>
            <a:pPr lvl="1"/>
            <a:r>
              <a:rPr lang="en-US" dirty="0" smtClean="0"/>
              <a:t>Will make the whole application really remote</a:t>
            </a:r>
            <a:endParaRPr lang="en-US" dirty="0"/>
          </a:p>
          <a:p>
            <a:r>
              <a:rPr lang="en-US" dirty="0" smtClean="0"/>
              <a:t>Use an existing or write an Open CV wrapper for android</a:t>
            </a:r>
          </a:p>
          <a:p>
            <a:pPr lvl="1"/>
            <a:r>
              <a:rPr lang="en-US" sz="1400" dirty="0">
                <a:hlinkClick r:id="rId5"/>
              </a:rPr>
              <a:t>http://code.google.com/p/javacv/</a:t>
            </a:r>
            <a:endParaRPr lang="en-US" sz="1400" dirty="0" smtClean="0"/>
          </a:p>
          <a:p>
            <a:r>
              <a:rPr lang="en-US" dirty="0" smtClean="0"/>
              <a:t>Improve the UI control – use joystick </a:t>
            </a:r>
            <a:endParaRPr lang="en-US" dirty="0"/>
          </a:p>
          <a:p>
            <a:pPr lvl="1"/>
            <a:r>
              <a:rPr lang="en-US" dirty="0"/>
              <a:t>Good project </a:t>
            </a:r>
          </a:p>
          <a:p>
            <a:pPr lvl="2"/>
            <a:r>
              <a:rPr lang="en-US" sz="1200" dirty="0">
                <a:hlinkClick r:id="rId6"/>
              </a:rPr>
              <a:t>http://www.instructables.com/id/JabberBot-The-Arduino-robot-with-an-ATMega-brain-/</a:t>
            </a:r>
            <a:endParaRPr lang="en-US" sz="1200" dirty="0"/>
          </a:p>
          <a:p>
            <a:endParaRPr lang="en-US" dirty="0" smtClean="0"/>
          </a:p>
        </p:txBody>
      </p:sp>
    </p:spTree>
    <p:extLst>
      <p:ext uri="{BB962C8B-B14F-4D97-AF65-F5344CB8AC3E}">
        <p14:creationId xmlns:p14="http://schemas.microsoft.com/office/powerpoint/2010/main" val="852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381000" y="6267718"/>
            <a:ext cx="8305800" cy="437882"/>
          </a:xfrm>
        </p:spPr>
        <p:txBody>
          <a:bodyPr>
            <a:normAutofit/>
          </a:bodyPr>
          <a:lstStyle/>
          <a:p>
            <a:r>
              <a:rPr lang="en-US" sz="1200" dirty="0" smtClean="0"/>
              <a:t>Weekly </a:t>
            </a:r>
            <a:r>
              <a:rPr lang="en-US" sz="1200" dirty="0"/>
              <a:t>team-meet and work </a:t>
            </a:r>
            <a:r>
              <a:rPr lang="en-US" sz="1200" dirty="0" smtClean="0"/>
              <a:t>review - Not </a:t>
            </a:r>
            <a:r>
              <a:rPr lang="en-US" sz="1200" dirty="0"/>
              <a:t>strictly followed</a:t>
            </a:r>
            <a:r>
              <a:rPr lang="en-US" sz="1200" dirty="0" smtClean="0"/>
              <a:t>.</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016222695"/>
              </p:ext>
            </p:extLst>
          </p:nvPr>
        </p:nvGraphicFramePr>
        <p:xfrm>
          <a:off x="762000" y="1524000"/>
          <a:ext cx="7543800" cy="4762725"/>
        </p:xfrm>
        <a:graphic>
          <a:graphicData uri="http://schemas.openxmlformats.org/drawingml/2006/table">
            <a:tbl>
              <a:tblPr firstRow="1" bandRow="1">
                <a:tableStyleId>{5C22544A-7EE6-4342-B048-85BDC9FD1C3A}</a:tableStyleId>
              </a:tblPr>
              <a:tblGrid>
                <a:gridCol w="678942"/>
                <a:gridCol w="3470148"/>
                <a:gridCol w="1659636"/>
                <a:gridCol w="1735074"/>
              </a:tblGrid>
              <a:tr h="447545">
                <a:tc>
                  <a:txBody>
                    <a:bodyPr/>
                    <a:lstStyle/>
                    <a:p>
                      <a:r>
                        <a:rPr lang="en-US" sz="1400" dirty="0" err="1" smtClean="0"/>
                        <a:t>S.No</a:t>
                      </a:r>
                      <a:r>
                        <a:rPr lang="en-US" sz="1400" dirty="0" smtClean="0"/>
                        <a:t>.</a:t>
                      </a:r>
                      <a:endParaRPr lang="en-US" sz="1400" dirty="0"/>
                    </a:p>
                  </a:txBody>
                  <a:tcPr/>
                </a:tc>
                <a:tc>
                  <a:txBody>
                    <a:bodyPr/>
                    <a:lstStyle/>
                    <a:p>
                      <a:r>
                        <a:rPr lang="en-US" sz="1600" dirty="0" smtClean="0"/>
                        <a:t>Milestone</a:t>
                      </a:r>
                      <a:endParaRPr lang="en-US" sz="1600" dirty="0"/>
                    </a:p>
                  </a:txBody>
                  <a:tcPr/>
                </a:tc>
                <a:tc>
                  <a:txBody>
                    <a:bodyPr/>
                    <a:lstStyle/>
                    <a:p>
                      <a:r>
                        <a:rPr lang="en-US" sz="1600" dirty="0" err="1" smtClean="0"/>
                        <a:t>Alloted</a:t>
                      </a:r>
                      <a:r>
                        <a:rPr lang="en-US" sz="1600" dirty="0" smtClean="0"/>
                        <a:t> to</a:t>
                      </a:r>
                      <a:endParaRPr lang="en-US" sz="1600" dirty="0"/>
                    </a:p>
                  </a:txBody>
                  <a:tcPr/>
                </a:tc>
                <a:tc>
                  <a:txBody>
                    <a:bodyPr/>
                    <a:lstStyle/>
                    <a:p>
                      <a:r>
                        <a:rPr lang="en-US" sz="1600" dirty="0" smtClean="0"/>
                        <a:t>Completed On</a:t>
                      </a:r>
                      <a:endParaRPr lang="en-US" sz="1600" dirty="0"/>
                    </a:p>
                  </a:txBody>
                  <a:tcPr/>
                </a:tc>
              </a:tr>
              <a:tr h="373606">
                <a:tc>
                  <a:txBody>
                    <a:bodyPr/>
                    <a:lstStyle/>
                    <a:p>
                      <a:r>
                        <a:rPr lang="en-US" sz="1600" dirty="0" smtClean="0"/>
                        <a:t>1.</a:t>
                      </a:r>
                      <a:endParaRPr lang="en-US" sz="1600" dirty="0"/>
                    </a:p>
                  </a:txBody>
                  <a:tcPr/>
                </a:tc>
                <a:tc>
                  <a:txBody>
                    <a:bodyPr/>
                    <a:lstStyle/>
                    <a:p>
                      <a:r>
                        <a:rPr lang="en-US" sz="1600" dirty="0" smtClean="0"/>
                        <a:t>Project</a:t>
                      </a:r>
                      <a:r>
                        <a:rPr lang="en-US" sz="1600" baseline="0" dirty="0" smtClean="0"/>
                        <a:t> Presentation</a:t>
                      </a:r>
                      <a:endParaRPr lang="en-US" sz="1600" dirty="0"/>
                    </a:p>
                  </a:txBody>
                  <a:tcPr/>
                </a:tc>
                <a:tc>
                  <a:txBody>
                    <a:bodyPr/>
                    <a:lstStyle/>
                    <a:p>
                      <a:r>
                        <a:rPr lang="en-US" sz="1600" dirty="0" err="1" smtClean="0"/>
                        <a:t>Vinod</a:t>
                      </a:r>
                      <a:r>
                        <a:rPr lang="en-US" sz="1600" dirty="0" smtClean="0"/>
                        <a:t>,</a:t>
                      </a:r>
                      <a:r>
                        <a:rPr lang="en-US" sz="1600" baseline="0" dirty="0" smtClean="0"/>
                        <a:t> </a:t>
                      </a:r>
                      <a:r>
                        <a:rPr lang="en-US" sz="1600" baseline="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March</a:t>
                      </a:r>
                      <a:endParaRPr lang="en-US" sz="1600" dirty="0"/>
                    </a:p>
                  </a:txBody>
                  <a:tcPr/>
                </a:tc>
              </a:tr>
              <a:tr h="373606">
                <a:tc>
                  <a:txBody>
                    <a:bodyPr/>
                    <a:lstStyle/>
                    <a:p>
                      <a:r>
                        <a:rPr lang="en-US" sz="1600" dirty="0" smtClean="0"/>
                        <a:t>2.</a:t>
                      </a:r>
                      <a:endParaRPr lang="en-US" sz="1600" dirty="0"/>
                    </a:p>
                  </a:txBody>
                  <a:tcPr/>
                </a:tc>
                <a:tc>
                  <a:txBody>
                    <a:bodyPr/>
                    <a:lstStyle/>
                    <a:p>
                      <a:r>
                        <a:rPr lang="en-US" sz="1600" dirty="0" smtClean="0"/>
                        <a:t>Identifying</a:t>
                      </a:r>
                      <a:r>
                        <a:rPr lang="en-US" sz="1600" baseline="0" dirty="0" smtClean="0"/>
                        <a:t> modules and allotment</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16</a:t>
                      </a:r>
                      <a:r>
                        <a:rPr lang="en-US" sz="1600" baseline="30000" dirty="0" smtClean="0"/>
                        <a:t>th</a:t>
                      </a:r>
                      <a:r>
                        <a:rPr lang="en-US" sz="1600" dirty="0" smtClean="0"/>
                        <a:t> March</a:t>
                      </a:r>
                      <a:endParaRPr lang="en-US" sz="1600" dirty="0"/>
                    </a:p>
                  </a:txBody>
                  <a:tcPr/>
                </a:tc>
              </a:tr>
              <a:tr h="373606">
                <a:tc>
                  <a:txBody>
                    <a:bodyPr/>
                    <a:lstStyle/>
                    <a:p>
                      <a:r>
                        <a:rPr lang="en-US" sz="1600" dirty="0" smtClean="0"/>
                        <a:t>3.</a:t>
                      </a:r>
                      <a:endParaRPr lang="en-US" sz="1600" dirty="0"/>
                    </a:p>
                  </a:txBody>
                  <a:tcPr/>
                </a:tc>
                <a:tc>
                  <a:txBody>
                    <a:bodyPr/>
                    <a:lstStyle/>
                    <a:p>
                      <a:r>
                        <a:rPr lang="en-US" sz="1600" dirty="0" smtClean="0"/>
                        <a:t>Setting up the Wi-Fi</a:t>
                      </a:r>
                      <a:r>
                        <a:rPr lang="en-US" sz="1600" baseline="0" dirty="0" smtClean="0"/>
                        <a:t> Camera</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29</a:t>
                      </a:r>
                      <a:r>
                        <a:rPr lang="en-US" sz="1600" baseline="30000" dirty="0" smtClean="0"/>
                        <a:t>th</a:t>
                      </a:r>
                      <a:r>
                        <a:rPr lang="en-US" sz="1600" dirty="0" smtClean="0"/>
                        <a:t> March</a:t>
                      </a:r>
                      <a:endParaRPr lang="en-US" sz="1600" dirty="0"/>
                    </a:p>
                  </a:txBody>
                  <a:tcPr/>
                </a:tc>
              </a:tr>
              <a:tr h="373606">
                <a:tc>
                  <a:txBody>
                    <a:bodyPr/>
                    <a:lstStyle/>
                    <a:p>
                      <a:r>
                        <a:rPr lang="en-US" sz="1600" dirty="0" smtClean="0"/>
                        <a:t>4.</a:t>
                      </a:r>
                      <a:endParaRPr lang="en-US" sz="1600" dirty="0"/>
                    </a:p>
                  </a:txBody>
                  <a:tcPr/>
                </a:tc>
                <a:tc>
                  <a:txBody>
                    <a:bodyPr/>
                    <a:lstStyle/>
                    <a:p>
                      <a:r>
                        <a:rPr lang="en-US" sz="1600" dirty="0" smtClean="0"/>
                        <a:t>Received</a:t>
                      </a:r>
                      <a:r>
                        <a:rPr lang="en-US" sz="1600" baseline="0" dirty="0" smtClean="0"/>
                        <a:t> our order for Bluetooth module</a:t>
                      </a:r>
                      <a:endParaRPr lang="en-US" sz="1600" dirty="0"/>
                    </a:p>
                  </a:txBody>
                  <a:tcPr/>
                </a:tc>
                <a:tc>
                  <a:txBody>
                    <a:bodyPr/>
                    <a:lstStyle/>
                    <a:p>
                      <a:endParaRPr lang="en-US" sz="1600" dirty="0"/>
                    </a:p>
                  </a:txBody>
                  <a:tcPr/>
                </a:tc>
                <a:tc>
                  <a:txBody>
                    <a:bodyPr/>
                    <a:lstStyle/>
                    <a:p>
                      <a:r>
                        <a:rPr lang="en-US" sz="1600" dirty="0" smtClean="0"/>
                        <a:t>3</a:t>
                      </a:r>
                      <a:r>
                        <a:rPr lang="en-US" sz="1600" baseline="30000" dirty="0" smtClean="0"/>
                        <a:t>rd</a:t>
                      </a:r>
                      <a:r>
                        <a:rPr lang="en-US" sz="1600" dirty="0" smtClean="0"/>
                        <a:t> April</a:t>
                      </a:r>
                      <a:endParaRPr lang="en-US" sz="1600" dirty="0"/>
                    </a:p>
                  </a:txBody>
                  <a:tcPr/>
                </a:tc>
              </a:tr>
              <a:tr h="373606">
                <a:tc>
                  <a:txBody>
                    <a:bodyPr/>
                    <a:lstStyle/>
                    <a:p>
                      <a:r>
                        <a:rPr lang="en-US" sz="1600" dirty="0" smtClean="0"/>
                        <a:t>5.</a:t>
                      </a:r>
                      <a:endParaRPr lang="en-US" sz="1600" dirty="0"/>
                    </a:p>
                  </a:txBody>
                  <a:tcPr/>
                </a:tc>
                <a:tc>
                  <a:txBody>
                    <a:bodyPr/>
                    <a:lstStyle/>
                    <a:p>
                      <a:r>
                        <a:rPr lang="en-US" sz="1600" dirty="0" smtClean="0"/>
                        <a:t>Android  Application</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April</a:t>
                      </a:r>
                      <a:endParaRPr lang="en-US" sz="1600" dirty="0"/>
                    </a:p>
                  </a:txBody>
                  <a:tcPr/>
                </a:tc>
              </a:tr>
              <a:tr h="373606">
                <a:tc>
                  <a:txBody>
                    <a:bodyPr/>
                    <a:lstStyle/>
                    <a:p>
                      <a:r>
                        <a:rPr lang="en-US" sz="1600" dirty="0" smtClean="0"/>
                        <a:t>6.</a:t>
                      </a:r>
                      <a:r>
                        <a:rPr lang="en-US" sz="1600" baseline="0" dirty="0" smtClean="0"/>
                        <a:t> </a:t>
                      </a:r>
                      <a:endParaRPr lang="en-US" sz="1600" dirty="0"/>
                    </a:p>
                  </a:txBody>
                  <a:tcPr/>
                </a:tc>
                <a:tc>
                  <a:txBody>
                    <a:bodyPr/>
                    <a:lstStyle/>
                    <a:p>
                      <a:r>
                        <a:rPr lang="en-US" sz="1600" dirty="0" smtClean="0"/>
                        <a:t>Image Processing Code</a:t>
                      </a:r>
                      <a:endParaRPr lang="en-US" sz="1600" dirty="0"/>
                    </a:p>
                  </a:txBody>
                  <a:tcPr/>
                </a:tc>
                <a:tc>
                  <a:txBody>
                    <a:bodyPr/>
                    <a:lstStyle/>
                    <a:p>
                      <a:r>
                        <a:rPr lang="en-US" sz="1600" dirty="0" err="1" smtClean="0"/>
                        <a:t>Vinod</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7.</a:t>
                      </a:r>
                      <a:endParaRPr lang="en-US" sz="1600" dirty="0"/>
                    </a:p>
                  </a:txBody>
                  <a:tcPr/>
                </a:tc>
                <a:tc>
                  <a:txBody>
                    <a:bodyPr/>
                    <a:lstStyle/>
                    <a:p>
                      <a:r>
                        <a:rPr lang="en-US" sz="1600" dirty="0" smtClean="0"/>
                        <a:t>Firebird  Application Logic</a:t>
                      </a:r>
                      <a:endParaRPr lang="en-US" sz="1600" dirty="0"/>
                    </a:p>
                  </a:txBody>
                  <a:tcPr/>
                </a:tc>
                <a:tc>
                  <a:txBody>
                    <a:bodyPr/>
                    <a:lstStyle/>
                    <a:p>
                      <a:r>
                        <a:rPr lang="en-US" sz="1600" dirty="0" err="1" smtClean="0"/>
                        <a:t>Bhanu</a:t>
                      </a:r>
                      <a:endParaRPr lang="en-US" sz="1600" dirty="0"/>
                    </a:p>
                  </a:txBody>
                  <a:tcPr/>
                </a:tc>
                <a:tc>
                  <a:txBody>
                    <a:bodyPr/>
                    <a:lstStyle/>
                    <a:p>
                      <a:r>
                        <a:rPr lang="en-US" sz="1600" dirty="0" smtClean="0"/>
                        <a:t>8</a:t>
                      </a:r>
                      <a:r>
                        <a:rPr lang="en-US" sz="1600" baseline="30000" dirty="0" smtClean="0"/>
                        <a:t>th</a:t>
                      </a:r>
                      <a:r>
                        <a:rPr lang="en-US" sz="1600" dirty="0" smtClean="0"/>
                        <a:t> April</a:t>
                      </a:r>
                      <a:endParaRPr lang="en-US" sz="1600" dirty="0"/>
                    </a:p>
                  </a:txBody>
                  <a:tcPr/>
                </a:tc>
              </a:tr>
              <a:tr h="373606">
                <a:tc>
                  <a:txBody>
                    <a:bodyPr/>
                    <a:lstStyle/>
                    <a:p>
                      <a:r>
                        <a:rPr lang="en-US" sz="1600" dirty="0" smtClean="0"/>
                        <a:t>8.</a:t>
                      </a:r>
                      <a:endParaRPr lang="en-US" sz="1600" dirty="0"/>
                    </a:p>
                  </a:txBody>
                  <a:tcPr/>
                </a:tc>
                <a:tc>
                  <a:txBody>
                    <a:bodyPr/>
                    <a:lstStyle/>
                    <a:p>
                      <a:r>
                        <a:rPr lang="en-US" sz="1600" dirty="0" smtClean="0"/>
                        <a:t>Fixing Arm on Bot</a:t>
                      </a:r>
                      <a:endParaRPr lang="en-US" sz="1600" dirty="0"/>
                    </a:p>
                  </a:txBody>
                  <a:tcPr/>
                </a:tc>
                <a:tc>
                  <a:txBody>
                    <a:bodyPr/>
                    <a:lstStyle/>
                    <a:p>
                      <a:r>
                        <a:rPr lang="en-US" sz="1600" dirty="0" err="1" smtClean="0"/>
                        <a:t>Avinash</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9.</a:t>
                      </a:r>
                      <a:endParaRPr lang="en-US" sz="1600" dirty="0"/>
                    </a:p>
                  </a:txBody>
                  <a:tcPr/>
                </a:tc>
                <a:tc>
                  <a:txBody>
                    <a:bodyPr/>
                    <a:lstStyle/>
                    <a:p>
                      <a:r>
                        <a:rPr lang="en-US" sz="1600" dirty="0" smtClean="0"/>
                        <a:t>Bluetooth</a:t>
                      </a:r>
                      <a:r>
                        <a:rPr lang="en-US" sz="1600" baseline="0" dirty="0" smtClean="0"/>
                        <a:t> Transmission</a:t>
                      </a:r>
                      <a:endParaRPr lang="en-US" sz="1600" dirty="0"/>
                    </a:p>
                  </a:txBody>
                  <a:tcPr/>
                </a:tc>
                <a:tc>
                  <a:txBody>
                    <a:bodyPr/>
                    <a:lstStyle/>
                    <a:p>
                      <a:r>
                        <a:rPr lang="en-US" sz="1600" dirty="0" err="1" smtClean="0"/>
                        <a:t>Avinash</a:t>
                      </a:r>
                      <a:r>
                        <a:rPr lang="en-US" sz="1600" dirty="0" smtClean="0"/>
                        <a:t>, </a:t>
                      </a:r>
                      <a:r>
                        <a:rPr lang="en-US" sz="1600" dirty="0" err="1" smtClean="0"/>
                        <a:t>Hasan</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10.</a:t>
                      </a:r>
                      <a:endParaRPr lang="en-US" sz="1600" dirty="0"/>
                    </a:p>
                  </a:txBody>
                  <a:tcPr/>
                </a:tc>
                <a:tc>
                  <a:txBody>
                    <a:bodyPr/>
                    <a:lstStyle/>
                    <a:p>
                      <a:r>
                        <a:rPr lang="en-US" sz="1600" dirty="0" smtClean="0"/>
                        <a:t>Bluetooth</a:t>
                      </a:r>
                      <a:r>
                        <a:rPr lang="en-US" sz="1600" baseline="0" dirty="0" smtClean="0"/>
                        <a:t> Receiving</a:t>
                      </a:r>
                      <a:endParaRPr lang="en-US" sz="1600" dirty="0"/>
                    </a:p>
                  </a:txBody>
                  <a:tcPr/>
                </a:tc>
                <a:tc>
                  <a:txBody>
                    <a:bodyPr/>
                    <a:lstStyle/>
                    <a:p>
                      <a:r>
                        <a:rPr lang="en-US" sz="1600" dirty="0" err="1" smtClean="0"/>
                        <a:t>Bhanu</a:t>
                      </a:r>
                      <a:r>
                        <a:rPr lang="en-US" sz="1600" dirty="0" smtClean="0"/>
                        <a:t>, </a:t>
                      </a:r>
                      <a:r>
                        <a:rPr lang="en-US" sz="1600" dirty="0" err="1" smtClean="0"/>
                        <a:t>Vinod</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11.</a:t>
                      </a:r>
                      <a:endParaRPr lang="en-US" sz="1600" dirty="0"/>
                    </a:p>
                  </a:txBody>
                  <a:tcPr/>
                </a:tc>
                <a:tc>
                  <a:txBody>
                    <a:bodyPr/>
                    <a:lstStyle/>
                    <a:p>
                      <a:r>
                        <a:rPr lang="en-US" sz="1600" dirty="0" smtClean="0"/>
                        <a:t>Project</a:t>
                      </a:r>
                      <a:r>
                        <a:rPr lang="en-US" sz="1600" baseline="0" dirty="0" smtClean="0"/>
                        <a:t> Integration</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11</a:t>
                      </a:r>
                      <a:r>
                        <a:rPr lang="en-US" sz="1600" baseline="30000" dirty="0" smtClean="0"/>
                        <a:t>th</a:t>
                      </a:r>
                      <a:r>
                        <a:rPr lang="en-US" sz="1600" dirty="0" smtClean="0"/>
                        <a:t> April</a:t>
                      </a:r>
                      <a:endParaRPr lang="en-US" sz="1600" dirty="0"/>
                    </a:p>
                  </a:txBody>
                  <a:tcPr/>
                </a:tc>
              </a:tr>
            </a:tbl>
          </a:graphicData>
        </a:graphic>
      </p:graphicFrame>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Finite State Machine</a:t>
            </a:r>
            <a:endParaRPr lang="en-US" dirty="0"/>
          </a:p>
        </p:txBody>
      </p:sp>
      <p:sp>
        <p:nvSpPr>
          <p:cNvPr id="3" name="Content Placeholder 2"/>
          <p:cNvSpPr>
            <a:spLocks noGrp="1"/>
          </p:cNvSpPr>
          <p:nvPr>
            <p:ph idx="1"/>
          </p:nvPr>
        </p:nvSpPr>
        <p:spPr/>
        <p:txBody>
          <a:bodyPr/>
          <a:lstStyle/>
          <a:p>
            <a:r>
              <a:rPr lang="en-US" dirty="0" smtClean="0"/>
              <a:t>Do Animation</a:t>
            </a:r>
            <a:endParaRPr lang="en-US" dirty="0"/>
          </a:p>
        </p:txBody>
      </p:sp>
    </p:spTree>
    <p:extLst>
      <p:ext uri="{BB962C8B-B14F-4D97-AF65-F5344CB8AC3E}">
        <p14:creationId xmlns:p14="http://schemas.microsoft.com/office/powerpoint/2010/main" val="2680238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Challenges &amp; Innovation</a:t>
            </a:r>
            <a:endParaRPr lang="en-US" dirty="0"/>
          </a:p>
        </p:txBody>
      </p:sp>
      <p:sp>
        <p:nvSpPr>
          <p:cNvPr id="3" name="Content Placeholder 2"/>
          <p:cNvSpPr>
            <a:spLocks noGrp="1"/>
          </p:cNvSpPr>
          <p:nvPr>
            <p:ph idx="1"/>
          </p:nvPr>
        </p:nvSpPr>
        <p:spPr/>
        <p:txBody>
          <a:bodyPr/>
          <a:lstStyle/>
          <a:p>
            <a:r>
              <a:rPr lang="en-US" dirty="0" smtClean="0"/>
              <a:t>Video Transmission</a:t>
            </a:r>
          </a:p>
          <a:p>
            <a:pPr lvl="1"/>
            <a:r>
              <a:rPr lang="en-US" dirty="0" smtClean="0"/>
              <a:t>Android doesn’t recognize the usual Ad-hoc network setup by PC</a:t>
            </a:r>
          </a:p>
          <a:p>
            <a:pPr lvl="1"/>
            <a:r>
              <a:rPr lang="en-US" dirty="0" smtClean="0"/>
              <a:t>Tried</a:t>
            </a:r>
          </a:p>
          <a:p>
            <a:pPr lvl="2"/>
            <a:r>
              <a:rPr lang="en-US" dirty="0" smtClean="0"/>
              <a:t>Rooting mobile, using various apps.</a:t>
            </a:r>
          </a:p>
          <a:p>
            <a:pPr lvl="2"/>
            <a:r>
              <a:rPr lang="en-US" dirty="0" smtClean="0"/>
              <a:t>Setting up a WLAN network bridge in PC - Worked</a:t>
            </a:r>
          </a:p>
          <a:p>
            <a:r>
              <a:rPr lang="en-US" dirty="0" smtClean="0"/>
              <a:t>Android Application </a:t>
            </a:r>
            <a:endParaRPr lang="en-US" dirty="0"/>
          </a:p>
          <a:p>
            <a:pPr lvl="1"/>
            <a:r>
              <a:rPr lang="en-US" dirty="0"/>
              <a:t>Loaded the video in a </a:t>
            </a:r>
            <a:r>
              <a:rPr lang="en-US" dirty="0" err="1" smtClean="0"/>
              <a:t>webview</a:t>
            </a:r>
            <a:r>
              <a:rPr lang="en-US" dirty="0" smtClean="0"/>
              <a:t> </a:t>
            </a:r>
          </a:p>
          <a:p>
            <a:pPr lvl="2"/>
            <a:r>
              <a:rPr lang="en-US" dirty="0" smtClean="0"/>
              <a:t>Default view from IP Camera shows four streams</a:t>
            </a:r>
          </a:p>
          <a:p>
            <a:pPr lvl="2"/>
            <a:r>
              <a:rPr lang="en-US" dirty="0" smtClean="0"/>
              <a:t>Ran </a:t>
            </a:r>
            <a:r>
              <a:rPr lang="en-US" dirty="0" err="1" smtClean="0"/>
              <a:t>Javascript</a:t>
            </a:r>
            <a:r>
              <a:rPr lang="en-US" dirty="0" smtClean="0"/>
              <a:t> </a:t>
            </a:r>
            <a:r>
              <a:rPr lang="en-US" dirty="0"/>
              <a:t>on top of it to display just the video required</a:t>
            </a:r>
            <a:r>
              <a:rPr lang="en-US" dirty="0" smtClean="0"/>
              <a:t>.</a:t>
            </a:r>
          </a:p>
          <a:p>
            <a:pPr lvl="1"/>
            <a:r>
              <a:rPr lang="en-US" dirty="0" smtClean="0"/>
              <a:t>Initially loaded a snapshot and regularly updated it at fixed intervals</a:t>
            </a:r>
            <a:endParaRPr lang="en-US" dirty="0"/>
          </a:p>
          <a:p>
            <a:pPr lvl="2"/>
            <a:r>
              <a:rPr lang="en-US" dirty="0"/>
              <a:t>Java timer made the app non-responsive </a:t>
            </a:r>
            <a:r>
              <a:rPr lang="en-US" dirty="0" smtClean="0"/>
              <a:t>sometimes</a:t>
            </a:r>
          </a:p>
        </p:txBody>
      </p:sp>
    </p:spTree>
    <p:extLst>
      <p:ext uri="{BB962C8B-B14F-4D97-AF65-F5344CB8AC3E}">
        <p14:creationId xmlns:p14="http://schemas.microsoft.com/office/powerpoint/2010/main" val="3147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Open CV</a:t>
            </a:r>
            <a:endParaRPr lang="en-US" dirty="0"/>
          </a:p>
          <a:p>
            <a:pPr lvl="1"/>
            <a:r>
              <a:rPr lang="en-US" dirty="0"/>
              <a:t>Installation on windows – a challenge by itself</a:t>
            </a:r>
          </a:p>
          <a:p>
            <a:pPr lvl="2"/>
            <a:r>
              <a:rPr lang="en-US" dirty="0"/>
              <a:t>Tried many work </a:t>
            </a:r>
            <a:r>
              <a:rPr lang="en-US" dirty="0" err="1"/>
              <a:t>arounds</a:t>
            </a:r>
            <a:r>
              <a:rPr lang="en-US" dirty="0"/>
              <a:t>, online tutorials </a:t>
            </a:r>
          </a:p>
          <a:p>
            <a:pPr lvl="2"/>
            <a:r>
              <a:rPr lang="en-US" dirty="0"/>
              <a:t>Finally could get it working – links in report</a:t>
            </a:r>
          </a:p>
          <a:p>
            <a:pPr lvl="1"/>
            <a:r>
              <a:rPr lang="en-US" dirty="0"/>
              <a:t>Linking the </a:t>
            </a:r>
            <a:r>
              <a:rPr lang="en-US" dirty="0" err="1"/>
              <a:t>OpenCV</a:t>
            </a:r>
            <a:r>
              <a:rPr lang="en-US" dirty="0"/>
              <a:t> C++ code with Android Java</a:t>
            </a:r>
          </a:p>
          <a:p>
            <a:pPr lvl="2"/>
            <a:r>
              <a:rPr lang="en-US" dirty="0"/>
              <a:t>Android </a:t>
            </a:r>
            <a:r>
              <a:rPr lang="en-US" dirty="0" err="1"/>
              <a:t>jni</a:t>
            </a:r>
            <a:r>
              <a:rPr lang="en-US" dirty="0"/>
              <a:t> – relatively simpler</a:t>
            </a:r>
          </a:p>
          <a:p>
            <a:pPr lvl="1"/>
            <a:r>
              <a:rPr lang="en-US" dirty="0"/>
              <a:t>Usual approach using </a:t>
            </a:r>
            <a:r>
              <a:rPr lang="en-US" dirty="0" err="1"/>
              <a:t>cvHoughCircles</a:t>
            </a:r>
            <a:r>
              <a:rPr lang="en-US" dirty="0"/>
              <a:t> – slow</a:t>
            </a:r>
          </a:p>
          <a:p>
            <a:pPr lvl="2"/>
            <a:r>
              <a:rPr lang="en-US" dirty="0"/>
              <a:t>Devised a new approach</a:t>
            </a:r>
          </a:p>
          <a:p>
            <a:pPr lvl="3"/>
            <a:r>
              <a:rPr lang="en-US" sz="1800" dirty="0"/>
              <a:t>Pixel by pixel </a:t>
            </a:r>
            <a:r>
              <a:rPr lang="en-US" sz="1800" dirty="0" smtClean="0"/>
              <a:t>analysis</a:t>
            </a:r>
          </a:p>
        </p:txBody>
      </p:sp>
    </p:spTree>
    <p:extLst>
      <p:ext uri="{BB962C8B-B14F-4D97-AF65-F5344CB8AC3E}">
        <p14:creationId xmlns:p14="http://schemas.microsoft.com/office/powerpoint/2010/main" val="6504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Hardware</a:t>
            </a:r>
          </a:p>
          <a:p>
            <a:pPr lvl="1"/>
            <a:r>
              <a:rPr lang="en-US" dirty="0" smtClean="0"/>
              <a:t>Camera mounting</a:t>
            </a:r>
            <a:endParaRPr lang="en-US" dirty="0"/>
          </a:p>
          <a:p>
            <a:pPr lvl="2"/>
            <a:r>
              <a:rPr lang="en-US" dirty="0" smtClean="0"/>
              <a:t>Front</a:t>
            </a:r>
          </a:p>
          <a:p>
            <a:pPr lvl="3"/>
            <a:r>
              <a:rPr lang="en-US" sz="1800" dirty="0" smtClean="0"/>
              <a:t>will </a:t>
            </a:r>
            <a:r>
              <a:rPr lang="en-US" sz="1800" dirty="0"/>
              <a:t>block the sharp </a:t>
            </a:r>
            <a:r>
              <a:rPr lang="en-US" sz="1800" dirty="0" smtClean="0"/>
              <a:t>sensors</a:t>
            </a:r>
          </a:p>
          <a:p>
            <a:pPr lvl="3"/>
            <a:r>
              <a:rPr lang="en-US" sz="1800" dirty="0"/>
              <a:t>w</a:t>
            </a:r>
            <a:r>
              <a:rPr lang="en-US" sz="1800" dirty="0" smtClean="0"/>
              <a:t>ill block grippers movement</a:t>
            </a:r>
            <a:endParaRPr lang="en-US" sz="1800" dirty="0"/>
          </a:p>
          <a:p>
            <a:pPr lvl="2"/>
            <a:r>
              <a:rPr lang="en-US" dirty="0"/>
              <a:t>Top </a:t>
            </a:r>
          </a:p>
          <a:p>
            <a:pPr lvl="3"/>
            <a:r>
              <a:rPr lang="en-US" sz="1800" dirty="0" smtClean="0"/>
              <a:t>Gripper </a:t>
            </a:r>
            <a:r>
              <a:rPr lang="en-US" sz="1800" dirty="0" err="1"/>
              <a:t>arp</a:t>
            </a:r>
            <a:r>
              <a:rPr lang="en-US" sz="1800" dirty="0"/>
              <a:t> in its </a:t>
            </a:r>
            <a:r>
              <a:rPr lang="en-US" sz="1800" dirty="0" smtClean="0"/>
              <a:t>path</a:t>
            </a:r>
            <a:endParaRPr lang="en-US" sz="1800" dirty="0"/>
          </a:p>
          <a:p>
            <a:pPr lvl="1"/>
            <a:r>
              <a:rPr lang="en-US" dirty="0" smtClean="0"/>
              <a:t>Sensor</a:t>
            </a:r>
            <a:endParaRPr lang="en-US" dirty="0"/>
          </a:p>
          <a:p>
            <a:pPr lvl="2"/>
            <a:r>
              <a:rPr lang="en-US" dirty="0"/>
              <a:t>Single sensor – missed the ball many </a:t>
            </a:r>
            <a:r>
              <a:rPr lang="en-US" dirty="0" smtClean="0"/>
              <a:t>times</a:t>
            </a:r>
          </a:p>
          <a:p>
            <a:pPr lvl="1"/>
            <a:r>
              <a:rPr lang="en-US" dirty="0" smtClean="0"/>
              <a:t>Solution</a:t>
            </a:r>
          </a:p>
          <a:p>
            <a:pPr lvl="2"/>
            <a:r>
              <a:rPr lang="en-US" dirty="0" smtClean="0"/>
              <a:t>Increase the arm’s length</a:t>
            </a:r>
          </a:p>
          <a:p>
            <a:pPr lvl="2"/>
            <a:r>
              <a:rPr lang="en-US" dirty="0" smtClean="0"/>
              <a:t>Place 2 sensors ON the Camera</a:t>
            </a:r>
          </a:p>
          <a:p>
            <a:pPr lvl="2"/>
            <a:r>
              <a:rPr lang="en-US" dirty="0" smtClean="0"/>
              <a:t>Fix the Camera in front of bot</a:t>
            </a:r>
          </a:p>
          <a:p>
            <a:pPr lvl="2"/>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8800"/>
            <a:ext cx="3886200" cy="2338665"/>
          </a:xfrm>
          <a:prstGeom prst="rect">
            <a:avLst/>
          </a:prstGeom>
        </p:spPr>
      </p:pic>
    </p:spTree>
    <p:extLst>
      <p:ext uri="{BB962C8B-B14F-4D97-AF65-F5344CB8AC3E}">
        <p14:creationId xmlns:p14="http://schemas.microsoft.com/office/powerpoint/2010/main" val="16022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243</TotalTime>
  <Words>766</Words>
  <Application>Microsoft Office PowerPoint</Application>
  <PresentationFormat>On-screen Show (4:3)</PresentationFormat>
  <Paragraphs>198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Android controlled Remote Tennis Ball Collector</vt:lpstr>
      <vt:lpstr>Problem Statement</vt:lpstr>
      <vt:lpstr>Description</vt:lpstr>
      <vt:lpstr>Requirements Aimed</vt:lpstr>
      <vt:lpstr>Project Plan</vt:lpstr>
      <vt:lpstr>Finite State Machine</vt:lpstr>
      <vt:lpstr>Tasks, Challenges &amp; Innovation</vt:lpstr>
      <vt:lpstr>Tasks, Challenges &amp; Innovation</vt:lpstr>
      <vt:lpstr>Tasks, Challenges &amp; Innovation</vt:lpstr>
      <vt:lpstr>Tasks, Challenges &amp; Innovation</vt:lpstr>
      <vt:lpstr>Assumptions &amp; Limitations</vt:lpstr>
      <vt:lpstr>Test Criteria and Delays involved</vt:lpstr>
      <vt:lpstr>Re-usability</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120</cp:revision>
  <dcterms:created xsi:type="dcterms:W3CDTF">2006-08-16T00:00:00Z</dcterms:created>
  <dcterms:modified xsi:type="dcterms:W3CDTF">2012-04-19T04:08:50Z</dcterms:modified>
</cp:coreProperties>
</file>