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C58C-05B0-4267-97B1-D1F6F59AA92C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A724-584A-4E8E-A88B-80EA31906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C58C-05B0-4267-97B1-D1F6F59AA92C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A724-584A-4E8E-A88B-80EA31906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C58C-05B0-4267-97B1-D1F6F59AA92C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A724-584A-4E8E-A88B-80EA31906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C58C-05B0-4267-97B1-D1F6F59AA92C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A724-584A-4E8E-A88B-80EA31906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C58C-05B0-4267-97B1-D1F6F59AA92C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A724-584A-4E8E-A88B-80EA31906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C58C-05B0-4267-97B1-D1F6F59AA92C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A724-584A-4E8E-A88B-80EA31906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C58C-05B0-4267-97B1-D1F6F59AA92C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A724-584A-4E8E-A88B-80EA31906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C58C-05B0-4267-97B1-D1F6F59AA92C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A724-584A-4E8E-A88B-80EA31906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C58C-05B0-4267-97B1-D1F6F59AA92C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A724-584A-4E8E-A88B-80EA31906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C58C-05B0-4267-97B1-D1F6F59AA92C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A724-584A-4E8E-A88B-80EA31906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C58C-05B0-4267-97B1-D1F6F59AA92C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A724-584A-4E8E-A88B-80EA31906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1C58C-05B0-4267-97B1-D1F6F59AA92C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1A724-584A-4E8E-A88B-80EA319069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mstudio.org/CamStudio20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a </a:t>
            </a:r>
            <a:r>
              <a:rPr lang="en-US" dirty="0" err="1" smtClean="0"/>
              <a:t>Screencast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Akshar</a:t>
            </a:r>
            <a:r>
              <a:rPr lang="en-US" dirty="0" smtClean="0"/>
              <a:t> </a:t>
            </a:r>
            <a:r>
              <a:rPr lang="en-US" dirty="0" err="1" smtClean="0"/>
              <a:t>Prabhu</a:t>
            </a:r>
            <a:r>
              <a:rPr lang="en-US" dirty="0" smtClean="0"/>
              <a:t> Desai</a:t>
            </a:r>
          </a:p>
          <a:p>
            <a:r>
              <a:rPr lang="en-US" dirty="0" smtClean="0"/>
              <a:t>ERTS Lab, IIT Bombay</a:t>
            </a:r>
            <a:endParaRPr lang="en-US" dirty="0"/>
          </a:p>
        </p:txBody>
      </p:sp>
      <p:pic>
        <p:nvPicPr>
          <p:cNvPr id="1026" name="Picture 2" descr="E:\eyantra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53150"/>
            <a:ext cx="1314450" cy="704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Camstudio</a:t>
            </a:r>
            <a:r>
              <a:rPr lang="en-US" dirty="0" smtClean="0"/>
              <a:t> from</a:t>
            </a:r>
          </a:p>
          <a:p>
            <a:pPr lvl="1"/>
            <a:r>
              <a:rPr lang="en-US" dirty="0" smtClean="0">
                <a:hlinkClick r:id="rId2"/>
              </a:rPr>
              <a:t>http://www.camstudio.org/CamStudio20.exe</a:t>
            </a:r>
            <a:endParaRPr lang="en-US" dirty="0" smtClean="0"/>
          </a:p>
          <a:p>
            <a:r>
              <a:rPr lang="en-US" dirty="0" smtClean="0"/>
              <a:t>Use headphones with micro-phone</a:t>
            </a:r>
          </a:p>
          <a:p>
            <a:r>
              <a:rPr lang="en-US" dirty="0" smtClean="0"/>
              <a:t>Keep your machine’s speakers off.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Camstudio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3962400" cy="416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frame of your video should be the template provided to you mentioning your project title and you names.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speak impromptu.</a:t>
            </a:r>
          </a:p>
          <a:p>
            <a:r>
              <a:rPr lang="en-US" dirty="0" smtClean="0"/>
              <a:t>Make a transcript of what you are going to speak and submit that with the video as well.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need following things in the video</a:t>
            </a:r>
          </a:p>
          <a:p>
            <a:pPr lvl="1"/>
            <a:r>
              <a:rPr lang="en-US" dirty="0" smtClean="0"/>
              <a:t>How to install the additional software you are using. (excluding </a:t>
            </a:r>
            <a:r>
              <a:rPr lang="en-US" dirty="0" err="1" smtClean="0"/>
              <a:t>Matlab</a:t>
            </a:r>
            <a:r>
              <a:rPr lang="en-US" dirty="0" smtClean="0"/>
              <a:t> and AVR studio)</a:t>
            </a:r>
          </a:p>
          <a:p>
            <a:pPr lvl="1"/>
            <a:r>
              <a:rPr lang="en-US" dirty="0" smtClean="0"/>
              <a:t>How to setup and configure your code.</a:t>
            </a:r>
          </a:p>
          <a:p>
            <a:pPr lvl="2"/>
            <a:r>
              <a:rPr lang="en-US" dirty="0" smtClean="0"/>
              <a:t>You should start by showing the zipped file you submitted on </a:t>
            </a:r>
            <a:r>
              <a:rPr lang="en-US" dirty="0" err="1" smtClean="0"/>
              <a:t>moodle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Since this is a screen cast you can show only those parts of setup which are to be done on PC</a:t>
            </a:r>
          </a:p>
          <a:p>
            <a:pPr lvl="1"/>
            <a:r>
              <a:rPr lang="en-US" dirty="0" smtClean="0"/>
              <a:t>It will be good if you add some photographs of the </a:t>
            </a:r>
            <a:r>
              <a:rPr lang="en-US" dirty="0" err="1" smtClean="0"/>
              <a:t>bot</a:t>
            </a:r>
            <a:r>
              <a:rPr lang="en-US" dirty="0" smtClean="0"/>
              <a:t> and arena to the template we have provided.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167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Making a Screencast</vt:lpstr>
      <vt:lpstr>Requirements</vt:lpstr>
      <vt:lpstr>Using Camstudio</vt:lpstr>
      <vt:lpstr>Instructions I</vt:lpstr>
      <vt:lpstr>Instructions II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 Screen cast</dc:title>
  <dc:creator>erts</dc:creator>
  <cp:lastModifiedBy>erts</cp:lastModifiedBy>
  <cp:revision>6</cp:revision>
  <dcterms:created xsi:type="dcterms:W3CDTF">2011-04-06T07:48:57Z</dcterms:created>
  <dcterms:modified xsi:type="dcterms:W3CDTF">2011-04-06T08:11:01Z</dcterms:modified>
</cp:coreProperties>
</file>