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17DD-96D9-4C95-B197-1B3B077C9442}" v="7" dt="2022-11-28T11:46:47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ong" userId="7902833bf091047f" providerId="LiveId" clId="{BFD517DD-96D9-4C95-B197-1B3B077C9442}"/>
    <pc:docChg chg="undo custSel addSld delSld modSld">
      <pc:chgData name="Benjamin Wong" userId="7902833bf091047f" providerId="LiveId" clId="{BFD517DD-96D9-4C95-B197-1B3B077C9442}" dt="2022-11-28T11:51:40.936" v="2048" actId="14100"/>
      <pc:docMkLst>
        <pc:docMk/>
      </pc:docMkLst>
      <pc:sldChg chg="modSp mod">
        <pc:chgData name="Benjamin Wong" userId="7902833bf091047f" providerId="LiveId" clId="{BFD517DD-96D9-4C95-B197-1B3B077C9442}" dt="2022-11-28T11:16:37.533" v="1081" actId="20577"/>
        <pc:sldMkLst>
          <pc:docMk/>
          <pc:sldMk cId="1544460713" sldId="258"/>
        </pc:sldMkLst>
        <pc:spChg chg="mod">
          <ac:chgData name="Benjamin Wong" userId="7902833bf091047f" providerId="LiveId" clId="{BFD517DD-96D9-4C95-B197-1B3B077C9442}" dt="2022-11-28T11:16:37.533" v="1081" actId="20577"/>
          <ac:spMkLst>
            <pc:docMk/>
            <pc:sldMk cId="1544460713" sldId="258"/>
            <ac:spMk id="4" creationId="{B9B501C8-33E4-03A0-AFD0-39CE2DAA6814}"/>
          </ac:spMkLst>
        </pc:spChg>
      </pc:sldChg>
      <pc:sldChg chg="addSp modSp mod">
        <pc:chgData name="Benjamin Wong" userId="7902833bf091047f" providerId="LiveId" clId="{BFD517DD-96D9-4C95-B197-1B3B077C9442}" dt="2022-11-28T11:03:05.605" v="226" actId="20577"/>
        <pc:sldMkLst>
          <pc:docMk/>
          <pc:sldMk cId="892467576" sldId="266"/>
        </pc:sldMkLst>
        <pc:spChg chg="add mod">
          <ac:chgData name="Benjamin Wong" userId="7902833bf091047f" providerId="LiveId" clId="{BFD517DD-96D9-4C95-B197-1B3B077C9442}" dt="2022-11-28T11:03:05.605" v="226" actId="20577"/>
          <ac:spMkLst>
            <pc:docMk/>
            <pc:sldMk cId="892467576" sldId="266"/>
            <ac:spMk id="3" creationId="{FE50B543-7DB4-DF90-E217-F5304480CCEC}"/>
          </ac:spMkLst>
        </pc:spChg>
      </pc:sldChg>
      <pc:sldChg chg="new del">
        <pc:chgData name="Benjamin Wong" userId="7902833bf091047f" providerId="LiveId" clId="{BFD517DD-96D9-4C95-B197-1B3B077C9442}" dt="2022-11-28T11:03:47.316" v="228" actId="680"/>
        <pc:sldMkLst>
          <pc:docMk/>
          <pc:sldMk cId="1062577218" sldId="267"/>
        </pc:sldMkLst>
      </pc:sldChg>
      <pc:sldChg chg="addSp delSp modSp new mod">
        <pc:chgData name="Benjamin Wong" userId="7902833bf091047f" providerId="LiveId" clId="{BFD517DD-96D9-4C95-B197-1B3B077C9442}" dt="2022-11-28T11:14:55.606" v="922" actId="20577"/>
        <pc:sldMkLst>
          <pc:docMk/>
          <pc:sldMk cId="3917802627" sldId="267"/>
        </pc:sldMkLst>
        <pc:spChg chg="mod">
          <ac:chgData name="Benjamin Wong" userId="7902833bf091047f" providerId="LiveId" clId="{BFD517DD-96D9-4C95-B197-1B3B077C9442}" dt="2022-11-28T11:04:13.356" v="230"/>
          <ac:spMkLst>
            <pc:docMk/>
            <pc:sldMk cId="3917802627" sldId="267"/>
            <ac:spMk id="2" creationId="{C148C97D-2137-8EF2-728F-949ABD71AE58}"/>
          </ac:spMkLst>
        </pc:spChg>
        <pc:spChg chg="add del mod">
          <ac:chgData name="Benjamin Wong" userId="7902833bf091047f" providerId="LiveId" clId="{BFD517DD-96D9-4C95-B197-1B3B077C9442}" dt="2022-11-28T11:04:24.909" v="233"/>
          <ac:spMkLst>
            <pc:docMk/>
            <pc:sldMk cId="3917802627" sldId="267"/>
            <ac:spMk id="3" creationId="{FA2F2F05-62AA-33BB-83C8-B83BDFDF8823}"/>
          </ac:spMkLst>
        </pc:spChg>
        <pc:spChg chg="add mod">
          <ac:chgData name="Benjamin Wong" userId="7902833bf091047f" providerId="LiveId" clId="{BFD517DD-96D9-4C95-B197-1B3B077C9442}" dt="2022-11-28T11:14:55.606" v="922" actId="20577"/>
          <ac:spMkLst>
            <pc:docMk/>
            <pc:sldMk cId="3917802627" sldId="267"/>
            <ac:spMk id="4" creationId="{3CD4B5F0-3CB5-D985-B51E-C1249CAC1DFB}"/>
          </ac:spMkLst>
        </pc:spChg>
      </pc:sldChg>
      <pc:sldChg chg="addSp modSp new mod">
        <pc:chgData name="Benjamin Wong" userId="7902833bf091047f" providerId="LiveId" clId="{BFD517DD-96D9-4C95-B197-1B3B077C9442}" dt="2022-11-28T11:34:29.736" v="1117" actId="1076"/>
        <pc:sldMkLst>
          <pc:docMk/>
          <pc:sldMk cId="3077914089" sldId="268"/>
        </pc:sldMkLst>
        <pc:spChg chg="mod">
          <ac:chgData name="Benjamin Wong" userId="7902833bf091047f" providerId="LiveId" clId="{BFD517DD-96D9-4C95-B197-1B3B077C9442}" dt="2022-11-28T11:32:23.226" v="1115"/>
          <ac:spMkLst>
            <pc:docMk/>
            <pc:sldMk cId="3077914089" sldId="268"/>
            <ac:spMk id="2" creationId="{962387BD-9EB3-7EFE-857D-A23C5DD8FB08}"/>
          </ac:spMkLst>
        </pc:spChg>
        <pc:picChg chg="add mod">
          <ac:chgData name="Benjamin Wong" userId="7902833bf091047f" providerId="LiveId" clId="{BFD517DD-96D9-4C95-B197-1B3B077C9442}" dt="2022-11-28T11:34:29.736" v="1117" actId="1076"/>
          <ac:picMkLst>
            <pc:docMk/>
            <pc:sldMk cId="3077914089" sldId="268"/>
            <ac:picMk id="4" creationId="{EF5A394C-0833-9285-E55C-CB4BB864ADA5}"/>
          </ac:picMkLst>
        </pc:picChg>
      </pc:sldChg>
      <pc:sldChg chg="addSp delSp modSp new mod">
        <pc:chgData name="Benjamin Wong" userId="7902833bf091047f" providerId="LiveId" clId="{BFD517DD-96D9-4C95-B197-1B3B077C9442}" dt="2022-11-28T11:42:19.619" v="1673" actId="11529"/>
        <pc:sldMkLst>
          <pc:docMk/>
          <pc:sldMk cId="635889272" sldId="269"/>
        </pc:sldMkLst>
        <pc:spChg chg="mod">
          <ac:chgData name="Benjamin Wong" userId="7902833bf091047f" providerId="LiveId" clId="{BFD517DD-96D9-4C95-B197-1B3B077C9442}" dt="2022-11-28T11:35:13.722" v="1119"/>
          <ac:spMkLst>
            <pc:docMk/>
            <pc:sldMk cId="635889272" sldId="269"/>
            <ac:spMk id="2" creationId="{241BEBCB-C41C-8623-BE2B-4B05E7741F40}"/>
          </ac:spMkLst>
        </pc:spChg>
        <pc:spChg chg="add del mod">
          <ac:chgData name="Benjamin Wong" userId="7902833bf091047f" providerId="LiveId" clId="{BFD517DD-96D9-4C95-B197-1B3B077C9442}" dt="2022-11-28T11:35:37.166" v="1122"/>
          <ac:spMkLst>
            <pc:docMk/>
            <pc:sldMk cId="635889272" sldId="269"/>
            <ac:spMk id="3" creationId="{61506502-A6CA-048F-A0B7-BF50348DF152}"/>
          </ac:spMkLst>
        </pc:spChg>
        <pc:spChg chg="add mod">
          <ac:chgData name="Benjamin Wong" userId="7902833bf091047f" providerId="LiveId" clId="{BFD517DD-96D9-4C95-B197-1B3B077C9442}" dt="2022-11-28T11:40:52.674" v="1664" actId="20577"/>
          <ac:spMkLst>
            <pc:docMk/>
            <pc:sldMk cId="635889272" sldId="269"/>
            <ac:spMk id="4" creationId="{C2C6DA00-16A1-9485-C265-FE0F34FBE1BF}"/>
          </ac:spMkLst>
        </pc:spChg>
        <pc:spChg chg="add">
          <ac:chgData name="Benjamin Wong" userId="7902833bf091047f" providerId="LiveId" clId="{BFD517DD-96D9-4C95-B197-1B3B077C9442}" dt="2022-11-28T11:42:19.619" v="1673" actId="11529"/>
          <ac:spMkLst>
            <pc:docMk/>
            <pc:sldMk cId="635889272" sldId="269"/>
            <ac:spMk id="9" creationId="{3D49E874-F4DD-1944-BFAF-4C5891F04185}"/>
          </ac:spMkLst>
        </pc:spChg>
        <pc:picChg chg="add mod">
          <ac:chgData name="Benjamin Wong" userId="7902833bf091047f" providerId="LiveId" clId="{BFD517DD-96D9-4C95-B197-1B3B077C9442}" dt="2022-11-28T11:41:25.986" v="1668" actId="14100"/>
          <ac:picMkLst>
            <pc:docMk/>
            <pc:sldMk cId="635889272" sldId="269"/>
            <ac:picMk id="6" creationId="{6FC4E782-2119-2AA0-BDA7-9217810E65C3}"/>
          </ac:picMkLst>
        </pc:picChg>
        <pc:picChg chg="add mod">
          <ac:chgData name="Benjamin Wong" userId="7902833bf091047f" providerId="LiveId" clId="{BFD517DD-96D9-4C95-B197-1B3B077C9442}" dt="2022-11-28T11:42:01.183" v="1672" actId="14100"/>
          <ac:picMkLst>
            <pc:docMk/>
            <pc:sldMk cId="635889272" sldId="269"/>
            <ac:picMk id="8" creationId="{1153F2AC-87BD-6702-117E-6A6B3CB06B75}"/>
          </ac:picMkLst>
        </pc:picChg>
      </pc:sldChg>
      <pc:sldChg chg="addSp modSp new mod">
        <pc:chgData name="Benjamin Wong" userId="7902833bf091047f" providerId="LiveId" clId="{BFD517DD-96D9-4C95-B197-1B3B077C9442}" dt="2022-11-28T11:49:53.923" v="2030" actId="14100"/>
        <pc:sldMkLst>
          <pc:docMk/>
          <pc:sldMk cId="2323443576" sldId="270"/>
        </pc:sldMkLst>
        <pc:spChg chg="mod">
          <ac:chgData name="Benjamin Wong" userId="7902833bf091047f" providerId="LiveId" clId="{BFD517DD-96D9-4C95-B197-1B3B077C9442}" dt="2022-11-28T11:42:41.794" v="1675"/>
          <ac:spMkLst>
            <pc:docMk/>
            <pc:sldMk cId="2323443576" sldId="270"/>
            <ac:spMk id="2" creationId="{B11419E6-1EB4-F857-2DEE-C8ACC025E26E}"/>
          </ac:spMkLst>
        </pc:spChg>
        <pc:spChg chg="add mod">
          <ac:chgData name="Benjamin Wong" userId="7902833bf091047f" providerId="LiveId" clId="{BFD517DD-96D9-4C95-B197-1B3B077C9442}" dt="2022-11-28T11:45:23.723" v="1800" actId="207"/>
          <ac:spMkLst>
            <pc:docMk/>
            <pc:sldMk cId="2323443576" sldId="270"/>
            <ac:spMk id="7" creationId="{7250E6C8-ECDE-67AD-CB0C-4E08174B59D8}"/>
          </ac:spMkLst>
        </pc:spChg>
        <pc:picChg chg="add mod">
          <ac:chgData name="Benjamin Wong" userId="7902833bf091047f" providerId="LiveId" clId="{BFD517DD-96D9-4C95-B197-1B3B077C9442}" dt="2022-11-28T11:43:18.470" v="1677" actId="1076"/>
          <ac:picMkLst>
            <pc:docMk/>
            <pc:sldMk cId="2323443576" sldId="270"/>
            <ac:picMk id="4" creationId="{4F7CA760-A8B2-17A9-044D-944B427C34D9}"/>
          </ac:picMkLst>
        </pc:picChg>
        <pc:picChg chg="add mod">
          <ac:chgData name="Benjamin Wong" userId="7902833bf091047f" providerId="LiveId" clId="{BFD517DD-96D9-4C95-B197-1B3B077C9442}" dt="2022-11-28T11:49:53.923" v="2030" actId="14100"/>
          <ac:picMkLst>
            <pc:docMk/>
            <pc:sldMk cId="2323443576" sldId="270"/>
            <ac:picMk id="6" creationId="{6ABB9B15-6735-5305-5F08-C1DC0247C389}"/>
          </ac:picMkLst>
        </pc:picChg>
      </pc:sldChg>
      <pc:sldChg chg="addSp modSp new mod">
        <pc:chgData name="Benjamin Wong" userId="7902833bf091047f" providerId="LiveId" clId="{BFD517DD-96D9-4C95-B197-1B3B077C9442}" dt="2022-11-28T11:51:40.936" v="2048" actId="14100"/>
        <pc:sldMkLst>
          <pc:docMk/>
          <pc:sldMk cId="812506024" sldId="271"/>
        </pc:sldMkLst>
        <pc:spChg chg="mod">
          <ac:chgData name="Benjamin Wong" userId="7902833bf091047f" providerId="LiveId" clId="{BFD517DD-96D9-4C95-B197-1B3B077C9442}" dt="2022-11-28T11:46:30.136" v="1802"/>
          <ac:spMkLst>
            <pc:docMk/>
            <pc:sldMk cId="812506024" sldId="271"/>
            <ac:spMk id="2" creationId="{B0E2A19C-CE99-795E-D5E4-D05E1E2120F4}"/>
          </ac:spMkLst>
        </pc:spChg>
        <pc:spChg chg="add mod">
          <ac:chgData name="Benjamin Wong" userId="7902833bf091047f" providerId="LiveId" clId="{BFD517DD-96D9-4C95-B197-1B3B077C9442}" dt="2022-11-28T11:50:05.191" v="2039" actId="20577"/>
          <ac:spMkLst>
            <pc:docMk/>
            <pc:sldMk cId="812506024" sldId="271"/>
            <ac:spMk id="3" creationId="{985793B1-4568-E1F3-021B-0E90AF1AECC3}"/>
          </ac:spMkLst>
        </pc:spChg>
        <pc:picChg chg="add mod">
          <ac:chgData name="Benjamin Wong" userId="7902833bf091047f" providerId="LiveId" clId="{BFD517DD-96D9-4C95-B197-1B3B077C9442}" dt="2022-11-28T11:51:13.671" v="2044" actId="14100"/>
          <ac:picMkLst>
            <pc:docMk/>
            <pc:sldMk cId="812506024" sldId="271"/>
            <ac:picMk id="5" creationId="{C1034A17-47DD-3926-E31A-A87E3395528E}"/>
          </ac:picMkLst>
        </pc:picChg>
        <pc:picChg chg="add mod">
          <ac:chgData name="Benjamin Wong" userId="7902833bf091047f" providerId="LiveId" clId="{BFD517DD-96D9-4C95-B197-1B3B077C9442}" dt="2022-11-28T11:51:40.936" v="2048" actId="14100"/>
          <ac:picMkLst>
            <pc:docMk/>
            <pc:sldMk cId="812506024" sldId="271"/>
            <ac:picMk id="7" creationId="{0800C99D-A4D0-898F-E7AD-D733207C63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383D-9411-3134-20A4-3EADA32E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C57C8-8BC2-9395-48C1-A9E02EAB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A033-EE90-8C53-654D-5D5B63E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096F-FA4E-2EF8-9092-42B8C770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A460-4298-516A-70AD-F137C19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57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C64-4363-0769-B2CF-D5D7CD1E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D331D-57CF-F634-D7F0-886162511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EBAB-4CDB-6AB7-D77B-B801A1F1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3618-71D7-33AB-3476-ED15E46A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C0FB-94C0-9A4B-77DA-7A1948B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2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290FC-31F4-3061-806B-5192F51E3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2621-1D3D-800F-49AC-E4E6DF7DE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61901-3F1E-4AC2-9356-106E0C89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C4B3-7188-CC1B-E234-66AA7D57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FB5F-2ECD-1F9A-1C8F-89172BEB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42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3F66-8E9B-100E-8D98-A85CB5E5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BC83-6D3F-1FA2-554F-723BE6ED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A19C-D695-2260-331E-F1E4FA7D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1F47-0537-6960-078A-225B6050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20FF-8CB3-A1BF-F610-4CD586C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72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401-3D66-3787-B41E-F7D41A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395F-11DA-0C0F-0EAC-26C67897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D586-C087-AEC8-7B06-8FF4BBBB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6F11-1B1C-8F1D-6946-64A0D5E5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7ECF-1EC2-A02F-A518-358AB38F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6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FE4-9554-E75F-79EC-ADDCA664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ED19-46FA-F74D-3FF0-8C075CE7B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6D2C7-2840-925B-83EF-DA75330F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AF294-BC64-EEE9-C49C-ABE2CBD1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D4C8F-56F6-6119-C65F-0EB3EE04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EF48-7295-E320-CE82-95888F70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72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698C-26DE-4F12-ACC2-01466060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8B3E-0A09-2309-4500-22D6EA30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AEA36-A3C5-39E1-E8C4-186D60BD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3FAEA-3CB6-970A-89C3-EFFB1B933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A7B63-2692-F21D-6324-CFA150E87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A0A2F-C52E-ACAE-B3B1-E058D5AA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9D1-FD18-AB90-C2D2-65579929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789D-26F3-6F74-3A75-28BA9547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04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10B2-9250-6821-475A-D0A147A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C4E95-0C0B-1D32-DFEF-882A5EE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3AAA9-3FBC-FF28-4CD1-C097F99A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7B4B-C372-3148-B6D6-F8B3A46F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9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1455A-2979-8889-4C01-3598AF8B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15160-76C8-A272-71FD-E06A90C3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FCCF1-A930-9056-E329-11467A04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10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6EBC-6A6B-9C75-3209-05325774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D88-5826-53D3-6E4D-7FAD23BD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43BC0-0EBC-9EDA-30FC-6478D6A9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5B97-8EFA-EBA8-F066-F5671235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126B-AE0B-FE0F-CDDB-CCDB9F15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617A-27EE-5F44-247B-2B21F1E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E82-A42A-0DD8-3500-46F2BAC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0024-D81F-0FD7-A800-50385917A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BD25B-CA9E-0E72-A5B4-B006899F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74498-75E7-ADAB-30E7-83587AF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160D-A4AC-C9D4-C6E1-A67D47C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D2EB3-90F4-30EA-478E-D121912F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6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6C51F-4983-4C46-2538-138B7F47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EBE2-555C-DFE2-F674-816C8705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49EE-CCF7-3EA8-A31F-EE6BD6EC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ADBE-7DB2-4919-918A-90CA93E607D9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259D-74A1-F163-7A27-3B8834B84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BCFF-0C79-7481-3122-CD230303A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BDE4-8644-4A33-BA0A-92B94BFED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64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D0EF-9689-1428-AB19-924B3C680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Name: Wong Yi Tung Benjamin</a:t>
            </a:r>
            <a:br>
              <a:rPr lang="en-US" dirty="0"/>
            </a:br>
            <a:r>
              <a:rPr lang="en-US" dirty="0"/>
              <a:t>Student admin no: P7460926</a:t>
            </a:r>
            <a:br>
              <a:rPr lang="en-US" dirty="0"/>
            </a:br>
            <a:r>
              <a:rPr lang="en-US" dirty="0"/>
              <a:t>AMPL CA 1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7E05-FF0E-AF17-4D91-10665CBF6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63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2989-3AAC-68AF-FC04-5753AF83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9494A-4EB9-7D0E-C0C9-65D4DA810E23}"/>
              </a:ext>
            </a:extLst>
          </p:cNvPr>
          <p:cNvSpPr txBox="1"/>
          <p:nvPr/>
        </p:nvSpPr>
        <p:spPr>
          <a:xfrm>
            <a:off x="834887" y="2051437"/>
            <a:ext cx="9056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Logistic Regression was the most suitable model if hyperparameters are not tuned.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Hyperparameter tuning generally increased the accuracy score for 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After hyperparameter tuning, the best model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general, male and female variables did not affect accuracy score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Class 1 passengers lowered the accuracy score very significantly as they have the lowest accuracy score of all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68823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976E-037A-8947-C7BF-87D1AC7D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KC housing dataset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0B543-7DB4-DF90-E217-F5304480CCEC}"/>
              </a:ext>
            </a:extLst>
          </p:cNvPr>
          <p:cNvSpPr txBox="1"/>
          <p:nvPr/>
        </p:nvSpPr>
        <p:spPr>
          <a:xfrm>
            <a:off x="1057522" y="1690688"/>
            <a:ext cx="9271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 data</a:t>
            </a:r>
            <a:endParaRPr lang="en-SG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data has to be in numbers for our models to work and make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like dates, ID and area of parts of each room that definitely has no effect on the prediction results or are part of other data are omitted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missing data in this data set so no handling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89246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C97D-2137-8EF2-728F-949ABD71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KC housing dataset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4B5F0-3CB5-D985-B51E-C1249CAC1DFB}"/>
              </a:ext>
            </a:extLst>
          </p:cNvPr>
          <p:cNvSpPr txBox="1"/>
          <p:nvPr/>
        </p:nvSpPr>
        <p:spPr>
          <a:xfrm>
            <a:off x="1057523" y="1940118"/>
            <a:ext cx="9907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training the program to predict the price of a house in King’s County in Seattle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was split into test set and train set (80% of the data was train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fitted into 3 models and for each, the R2 score was calculated: Linear Regression, Ridge and 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models were used as there is no best model or one-size-fits-all model. We will have to find out the model that has the highest R2 score in order to make the best prediction and use that model for future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higher the R2 score for a model, the better the fit of the data onto that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used were all default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Screenshots on the next slide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78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7BD-9EB3-7EFE-857D-A23C5DD8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KC housing dataset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A394C-0833-9285-E55C-CB4BB864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9" y="1919585"/>
            <a:ext cx="620164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1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EBCB-C41C-8623-BE2B-4B05E77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KC housing dataset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6DA00-16A1-9485-C265-FE0F34FBE1BF}"/>
              </a:ext>
            </a:extLst>
          </p:cNvPr>
          <p:cNvSpPr txBox="1"/>
          <p:nvPr/>
        </p:nvSpPr>
        <p:spPr>
          <a:xfrm>
            <a:off x="985962" y="1876508"/>
            <a:ext cx="8189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R2 scores for all 3 models are generally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below, the prices are skewed to the right so we decided to log the prices to make it more evenly skewed. The log price is used for analysis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4E782-2119-2AA0-BDA7-9217810E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2" y="3601941"/>
            <a:ext cx="3856382" cy="2890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53F2AC-87BD-6702-117E-6A6B3CB0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4" y="3601941"/>
            <a:ext cx="4035115" cy="289093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D49E874-F4DD-1944-BFAF-4C5891F04185}"/>
              </a:ext>
            </a:extLst>
          </p:cNvPr>
          <p:cNvSpPr/>
          <p:nvPr/>
        </p:nvSpPr>
        <p:spPr>
          <a:xfrm>
            <a:off x="5009322" y="4627659"/>
            <a:ext cx="1661822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88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19E6-1EB4-F857-2DEE-C8ACC025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KC housing dataset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CA760-A8B2-17A9-044D-944B427C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96" y="1690688"/>
            <a:ext cx="6239746" cy="1886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BB9B15-6735-5305-5F08-C1DC0247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96" y="3775542"/>
            <a:ext cx="7877403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0E6C8-ECDE-67AD-CB0C-4E08174B59D8}"/>
              </a:ext>
            </a:extLst>
          </p:cNvPr>
          <p:cNvSpPr txBox="1"/>
          <p:nvPr/>
        </p:nvSpPr>
        <p:spPr>
          <a:xfrm>
            <a:off x="7553740" y="2008396"/>
            <a:ext cx="2989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As seen, using evenly skewed data will yield clarity on which is the most suitable model</a:t>
            </a:r>
          </a:p>
        </p:txBody>
      </p:sp>
    </p:spTree>
    <p:extLst>
      <p:ext uri="{BB962C8B-B14F-4D97-AF65-F5344CB8AC3E}">
        <p14:creationId xmlns:p14="http://schemas.microsoft.com/office/powerpoint/2010/main" val="232344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A19C-CE99-795E-D5E4-D05E1E21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KC housing dataset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793B1-4568-E1F3-021B-0E90AF1AECC3}"/>
              </a:ext>
            </a:extLst>
          </p:cNvPr>
          <p:cNvSpPr txBox="1"/>
          <p:nvPr/>
        </p:nvSpPr>
        <p:spPr>
          <a:xfrm>
            <a:off x="858741" y="2178657"/>
            <a:ext cx="9239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Conclusion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Hyperparameter tuning for Lasso and Ridge was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Both Lasso and Ridge with the optimum hyperparameters have a R2 score of about 0.767, therefore, both are suitable models for the housing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34A17-47DD-3926-E31A-A87E3395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2" y="3932982"/>
            <a:ext cx="4564048" cy="245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0C99D-A4D0-898F-E7AD-D733207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49" y="3932981"/>
            <a:ext cx="5216055" cy="24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B45-1E17-F4DF-A11C-2B4C50D6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96758-B223-F1AE-62FF-87BE37F72B3D}"/>
              </a:ext>
            </a:extLst>
          </p:cNvPr>
          <p:cNvSpPr txBox="1"/>
          <p:nvPr/>
        </p:nvSpPr>
        <p:spPr>
          <a:xfrm>
            <a:off x="914400" y="1614115"/>
            <a:ext cx="9589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 data</a:t>
            </a:r>
            <a:endParaRPr lang="en-SG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data has to be in numbers for our models to work and make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like name and passenger ID that definitely has no effect on the prediction results are omitted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that are blank has to be replaced with either mean or mode (Age used mean as age is distributed normally, Price and Embark used mode as both are skewed)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that are not numbers have to be repackaged into numbers using dummies from pandas. Screenshot of part of the data after cleaning shown below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57E2D-1BE1-43EF-2D86-5739DE4C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3" y="4089833"/>
            <a:ext cx="10328744" cy="23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533-DBAF-134D-1BC0-F323304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501C8-33E4-03A0-AFD0-39CE2DAA6814}"/>
              </a:ext>
            </a:extLst>
          </p:cNvPr>
          <p:cNvSpPr txBox="1"/>
          <p:nvPr/>
        </p:nvSpPr>
        <p:spPr>
          <a:xfrm>
            <a:off x="1057523" y="1690688"/>
            <a:ext cx="8237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training the program to predict whether a </a:t>
            </a:r>
            <a:r>
              <a:rPr lang="en-US" dirty="0" err="1"/>
              <a:t>titantic</a:t>
            </a:r>
            <a:r>
              <a:rPr lang="en-US" dirty="0"/>
              <a:t> passenger survives based on the passenger’s data. (Survived = 1, Died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set was split into validation set and train set as we do not have the data for survived on the test set (80% of the train data was train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fitted into 3 models and for each, a confusion matrix was plotted and accuracy score calculated: Logistic regression, </a:t>
            </a:r>
            <a:r>
              <a:rPr lang="en-US" dirty="0" err="1"/>
              <a:t>KNearestNeighbors</a:t>
            </a:r>
            <a:r>
              <a:rPr lang="en-US" dirty="0"/>
              <a:t>,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models were used as there is no best model or one-size-fits-all model. We will have to find out the model that has the highest accuracy score in order to make the best prediction and use that model for future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higher the accuracy score for a model, the better the model can predict the fate of the passengers and will be more likely to make more accurate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used were all default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Screenshots on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446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BB48-DA3C-1741-FA78-4DB229C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2806-FDFA-4ADB-2A9B-8D9C2F99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5" y="2798860"/>
            <a:ext cx="3165697" cy="3130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B79F2-0922-A3A8-D9C2-24A0745B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83" y="2798860"/>
            <a:ext cx="3314369" cy="3311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07812-6A29-A59C-2048-070F0396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252" y="2825056"/>
            <a:ext cx="3165698" cy="3259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E841C-A491-0DCE-18A0-6F6BFA1BB3B8}"/>
              </a:ext>
            </a:extLst>
          </p:cNvPr>
          <p:cNvSpPr txBox="1"/>
          <p:nvPr/>
        </p:nvSpPr>
        <p:spPr>
          <a:xfrm>
            <a:off x="1231375" y="2250219"/>
            <a:ext cx="214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49FA8-B56A-0AFA-9FA9-7B5FCB698A27}"/>
              </a:ext>
            </a:extLst>
          </p:cNvPr>
          <p:cNvSpPr txBox="1"/>
          <p:nvPr/>
        </p:nvSpPr>
        <p:spPr>
          <a:xfrm>
            <a:off x="4318883" y="2250219"/>
            <a:ext cx="2304554" cy="36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KNearestNeighbours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83CDA-2235-C20D-25E9-BF5358EEC63D}"/>
              </a:ext>
            </a:extLst>
          </p:cNvPr>
          <p:cNvSpPr txBox="1"/>
          <p:nvPr/>
        </p:nvSpPr>
        <p:spPr>
          <a:xfrm>
            <a:off x="7696863" y="2248300"/>
            <a:ext cx="1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76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6F55-C7DD-0AB3-6713-09A9E7C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981F9-95E3-BF0E-4AD5-CC56F3E411FE}"/>
              </a:ext>
            </a:extLst>
          </p:cNvPr>
          <p:cNvSpPr txBox="1"/>
          <p:nvPr/>
        </p:nvSpPr>
        <p:spPr>
          <a:xfrm>
            <a:off x="970059" y="1383526"/>
            <a:ext cx="9255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 tuning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RandomisedSearchCV was used for each model to search for the optimum hyperparameters with 5-fold cross validation (cv =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 3 models were run again with the optimized parameters, confusion matrix and accuracy scores were tabulated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Comparison between default parameters and optimised parameters are as follows (left = default, right = optimised)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F9418-BD63-76A6-EF97-64E8E0DB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3691850"/>
            <a:ext cx="2703445" cy="2308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AC91E-3D05-7002-565B-AC878C3A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8022"/>
            <a:ext cx="2777656" cy="2308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AB7B7-2702-7330-0E23-A5159664DCE4}"/>
              </a:ext>
            </a:extLst>
          </p:cNvPr>
          <p:cNvSpPr txBox="1"/>
          <p:nvPr/>
        </p:nvSpPr>
        <p:spPr>
          <a:xfrm>
            <a:off x="1789044" y="4325510"/>
            <a:ext cx="136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06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B18C-8E82-EA63-4E18-6CC4BBE6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41607-8C1B-AEDE-F69C-3AAB7AA8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01" y="1690688"/>
            <a:ext cx="2582849" cy="234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07FCC-8DB2-E80F-DB8B-4EFDA185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50" y="1690688"/>
            <a:ext cx="2719347" cy="2340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21030-A758-63FB-E9D2-D2CFF3FF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151" y="4031311"/>
            <a:ext cx="2582849" cy="2244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093ED-536B-C35E-C6E8-0D52BF4A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950" y="4031310"/>
            <a:ext cx="2582849" cy="2244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4BAEA-2AAF-4F58-19CC-63A425A059D9}"/>
              </a:ext>
            </a:extLst>
          </p:cNvPr>
          <p:cNvSpPr txBox="1"/>
          <p:nvPr/>
        </p:nvSpPr>
        <p:spPr>
          <a:xfrm>
            <a:off x="1892410" y="2621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KNearestNeighbors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20572-639F-B332-1E67-DD59D0720445}"/>
              </a:ext>
            </a:extLst>
          </p:cNvPr>
          <p:cNvSpPr txBox="1"/>
          <p:nvPr/>
        </p:nvSpPr>
        <p:spPr>
          <a:xfrm>
            <a:off x="2042408" y="466116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28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3F5-C1F2-217C-A401-BEB1FBCA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45880-A717-24E5-C9A9-38BB03860DEC}"/>
              </a:ext>
            </a:extLst>
          </p:cNvPr>
          <p:cNvSpPr txBox="1"/>
          <p:nvPr/>
        </p:nvSpPr>
        <p:spPr>
          <a:xfrm>
            <a:off x="826935" y="2107096"/>
            <a:ext cx="899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DecisionTreeClassifier</a:t>
            </a:r>
            <a:r>
              <a:rPr lang="en-US" dirty="0"/>
              <a:t> with optimized parameters was the most suitable model of the 3 models as it has the highest accuracy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using the most suitable model to find out which variable (Male/Female, Passenger Class 1/2/3) is responsible for lowering our accuracy score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145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CC5-60C8-F9B1-030F-A1A24815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B903D-D6B1-F1DF-BFEF-AA48073F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77" y="2488758"/>
            <a:ext cx="3330713" cy="2958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0940C-B87A-6526-51E5-44C3771E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488757"/>
            <a:ext cx="3753016" cy="2958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60770-166B-C555-957D-C0DB43A13EAB}"/>
              </a:ext>
            </a:extLst>
          </p:cNvPr>
          <p:cNvSpPr txBox="1"/>
          <p:nvPr/>
        </p:nvSpPr>
        <p:spPr>
          <a:xfrm>
            <a:off x="1685677" y="1604694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Dtc</a:t>
            </a:r>
            <a:r>
              <a:rPr lang="en-US" dirty="0"/>
              <a:t> analysis for female and male respectively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91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1FFF-2FDA-70EC-D7EE-152C307B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Titanic dataset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CBFF4-58D5-BBEC-ABFB-3F9B9629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7541"/>
            <a:ext cx="3455504" cy="3318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45A1E-2DF8-710F-3381-2CA2EBE17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4" y="2687540"/>
            <a:ext cx="3101009" cy="3318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22D0D-BC1F-F805-D03A-45406BC5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13" y="2687539"/>
            <a:ext cx="3554234" cy="3280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48EF9-CCFB-8FDC-CF93-914E7F8EE61D}"/>
              </a:ext>
            </a:extLst>
          </p:cNvPr>
          <p:cNvSpPr txBox="1"/>
          <p:nvPr/>
        </p:nvSpPr>
        <p:spPr>
          <a:xfrm>
            <a:off x="898497" y="1844703"/>
            <a:ext cx="626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Dtc</a:t>
            </a:r>
            <a:r>
              <a:rPr lang="en-US" dirty="0"/>
              <a:t> analysis for Class1, Class2 and Class3 respectively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650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851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Name: Wong Yi Tung Benjamin Student admin no: P7460926 AMPL CA 1</vt:lpstr>
      <vt:lpstr>Classification: Titanic dataset</vt:lpstr>
      <vt:lpstr>Classification: Titanic dataset</vt:lpstr>
      <vt:lpstr>Classification: Titanic dataset</vt:lpstr>
      <vt:lpstr>Classification: Titanic dataset</vt:lpstr>
      <vt:lpstr>Classification: Titanic dataset</vt:lpstr>
      <vt:lpstr>Classification: Titanic dataset</vt:lpstr>
      <vt:lpstr>Classification: Titanic dataset</vt:lpstr>
      <vt:lpstr>Classification: Titanic dataset</vt:lpstr>
      <vt:lpstr>Classification: Titanic dataset</vt:lpstr>
      <vt:lpstr>Regression: KC housing dataset</vt:lpstr>
      <vt:lpstr>Regression: KC housing dataset</vt:lpstr>
      <vt:lpstr>Regression: KC housing dataset</vt:lpstr>
      <vt:lpstr>Regression: KC housing dataset</vt:lpstr>
      <vt:lpstr>Regression: KC housing dataset</vt:lpstr>
      <vt:lpstr>Regression: KC housing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Wong Yi Tung Benjamin Student admin no: P7460926 AMPL CA 1</dc:title>
  <dc:creator>Benjamin Wong</dc:creator>
  <cp:lastModifiedBy>Benjamin Wong</cp:lastModifiedBy>
  <cp:revision>1</cp:revision>
  <dcterms:created xsi:type="dcterms:W3CDTF">2022-11-28T04:30:17Z</dcterms:created>
  <dcterms:modified xsi:type="dcterms:W3CDTF">2022-11-28T11:51:47Z</dcterms:modified>
</cp:coreProperties>
</file>