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AF188-6FA3-4E5F-9515-ACC64FFD646D}" v="82" dt="2023-02-09T03:40:42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ong" userId="7902833bf091047f" providerId="LiveId" clId="{825AF188-6FA3-4E5F-9515-ACC64FFD646D}"/>
    <pc:docChg chg="custSel addSld delSld modSld">
      <pc:chgData name="Benjamin Wong" userId="7902833bf091047f" providerId="LiveId" clId="{825AF188-6FA3-4E5F-9515-ACC64FFD646D}" dt="2023-02-09T03:41:39.893" v="514" actId="14100"/>
      <pc:docMkLst>
        <pc:docMk/>
      </pc:docMkLst>
      <pc:sldChg chg="addSp delSp modSp mod">
        <pc:chgData name="Benjamin Wong" userId="7902833bf091047f" providerId="LiveId" clId="{825AF188-6FA3-4E5F-9515-ACC64FFD646D}" dt="2023-02-07T14:16:58.630" v="278" actId="478"/>
        <pc:sldMkLst>
          <pc:docMk/>
          <pc:sldMk cId="29076027" sldId="257"/>
        </pc:sldMkLst>
        <pc:spChg chg="del mod">
          <ac:chgData name="Benjamin Wong" userId="7902833bf091047f" providerId="LiveId" clId="{825AF188-6FA3-4E5F-9515-ACC64FFD646D}" dt="2023-02-07T14:16:58.630" v="278" actId="478"/>
          <ac:spMkLst>
            <pc:docMk/>
            <pc:sldMk cId="29076027" sldId="257"/>
            <ac:spMk id="2" creationId="{6492D794-0830-8FF3-69FD-27182579ECA2}"/>
          </ac:spMkLst>
        </pc:spChg>
        <pc:spChg chg="del">
          <ac:chgData name="Benjamin Wong" userId="7902833bf091047f" providerId="LiveId" clId="{825AF188-6FA3-4E5F-9515-ACC64FFD646D}" dt="2023-02-07T14:16:28.302" v="272" actId="478"/>
          <ac:spMkLst>
            <pc:docMk/>
            <pc:sldMk cId="29076027" sldId="257"/>
            <ac:spMk id="3" creationId="{44A698FF-5183-9E37-A653-0B4AEF2C9870}"/>
          </ac:spMkLst>
        </pc:spChg>
        <pc:picChg chg="del mod">
          <ac:chgData name="Benjamin Wong" userId="7902833bf091047f" providerId="LiveId" clId="{825AF188-6FA3-4E5F-9515-ACC64FFD646D}" dt="2023-02-07T14:16:24.362" v="271" actId="478"/>
          <ac:picMkLst>
            <pc:docMk/>
            <pc:sldMk cId="29076027" sldId="257"/>
            <ac:picMk id="1026" creationId="{B79FDBF9-0A72-6AE3-50C4-0CC9810B40E4}"/>
          </ac:picMkLst>
        </pc:picChg>
        <pc:picChg chg="add mod">
          <ac:chgData name="Benjamin Wong" userId="7902833bf091047f" providerId="LiveId" clId="{825AF188-6FA3-4E5F-9515-ACC64FFD646D}" dt="2023-02-07T14:16:53.829" v="276" actId="14100"/>
          <ac:picMkLst>
            <pc:docMk/>
            <pc:sldMk cId="29076027" sldId="257"/>
            <ac:picMk id="6146" creationId="{28CAC5B2-8614-1379-ADF2-F8656D5ADA92}"/>
          </ac:picMkLst>
        </pc:picChg>
      </pc:sldChg>
      <pc:sldChg chg="addSp delSp modSp mod">
        <pc:chgData name="Benjamin Wong" userId="7902833bf091047f" providerId="LiveId" clId="{825AF188-6FA3-4E5F-9515-ACC64FFD646D}" dt="2023-02-07T14:20:04.221" v="409" actId="14100"/>
        <pc:sldMkLst>
          <pc:docMk/>
          <pc:sldMk cId="1605493506" sldId="258"/>
        </pc:sldMkLst>
        <pc:spChg chg="add mod">
          <ac:chgData name="Benjamin Wong" userId="7902833bf091047f" providerId="LiveId" clId="{825AF188-6FA3-4E5F-9515-ACC64FFD646D}" dt="2023-02-07T14:19:12.622" v="401" actId="20577"/>
          <ac:spMkLst>
            <pc:docMk/>
            <pc:sldMk cId="1605493506" sldId="258"/>
            <ac:spMk id="3" creationId="{7A0C256B-1FD2-D542-3FE4-45B6D425713E}"/>
          </ac:spMkLst>
        </pc:spChg>
        <pc:picChg chg="add mod">
          <ac:chgData name="Benjamin Wong" userId="7902833bf091047f" providerId="LiveId" clId="{825AF188-6FA3-4E5F-9515-ACC64FFD646D}" dt="2023-02-07T14:20:04.221" v="409" actId="14100"/>
          <ac:picMkLst>
            <pc:docMk/>
            <pc:sldMk cId="1605493506" sldId="258"/>
            <ac:picMk id="5" creationId="{50304A64-53B6-9AD6-A197-38762CB07A98}"/>
          </ac:picMkLst>
        </pc:picChg>
        <pc:picChg chg="del">
          <ac:chgData name="Benjamin Wong" userId="7902833bf091047f" providerId="LiveId" clId="{825AF188-6FA3-4E5F-9515-ACC64FFD646D}" dt="2023-02-07T14:19:39.265" v="406" actId="478"/>
          <ac:picMkLst>
            <pc:docMk/>
            <pc:sldMk cId="1605493506" sldId="258"/>
            <ac:picMk id="8" creationId="{57098E9C-99CF-A58A-F91F-0AE51CD05249}"/>
          </ac:picMkLst>
        </pc:picChg>
        <pc:picChg chg="del mod">
          <ac:chgData name="Benjamin Wong" userId="7902833bf091047f" providerId="LiveId" clId="{825AF188-6FA3-4E5F-9515-ACC64FFD646D}" dt="2023-02-07T14:19:29.583" v="403" actId="478"/>
          <ac:picMkLst>
            <pc:docMk/>
            <pc:sldMk cId="1605493506" sldId="258"/>
            <ac:picMk id="2050" creationId="{6A70B239-04AD-C417-117B-78DCC68C3288}"/>
          </ac:picMkLst>
        </pc:picChg>
        <pc:picChg chg="add mod">
          <ac:chgData name="Benjamin Wong" userId="7902833bf091047f" providerId="LiveId" clId="{825AF188-6FA3-4E5F-9515-ACC64FFD646D}" dt="2023-02-07T14:19:36.635" v="405" actId="1076"/>
          <ac:picMkLst>
            <pc:docMk/>
            <pc:sldMk cId="1605493506" sldId="258"/>
            <ac:picMk id="7170" creationId="{C19C6E9A-7C7D-D851-BC3D-2447B2361418}"/>
          </ac:picMkLst>
        </pc:picChg>
      </pc:sldChg>
      <pc:sldChg chg="addSp delSp modSp mod">
        <pc:chgData name="Benjamin Wong" userId="7902833bf091047f" providerId="LiveId" clId="{825AF188-6FA3-4E5F-9515-ACC64FFD646D}" dt="2023-02-07T14:20:58.871" v="418" actId="14100"/>
        <pc:sldMkLst>
          <pc:docMk/>
          <pc:sldMk cId="471026835" sldId="259"/>
        </pc:sldMkLst>
        <pc:picChg chg="del">
          <ac:chgData name="Benjamin Wong" userId="7902833bf091047f" providerId="LiveId" clId="{825AF188-6FA3-4E5F-9515-ACC64FFD646D}" dt="2023-02-07T14:20:11.803" v="411" actId="478"/>
          <ac:picMkLst>
            <pc:docMk/>
            <pc:sldMk cId="471026835" sldId="259"/>
            <ac:picMk id="4" creationId="{764C49B6-3F65-E14A-3F6D-5757FC133F65}"/>
          </ac:picMkLst>
        </pc:picChg>
        <pc:picChg chg="add mod">
          <ac:chgData name="Benjamin Wong" userId="7902833bf091047f" providerId="LiveId" clId="{825AF188-6FA3-4E5F-9515-ACC64FFD646D}" dt="2023-02-07T14:20:58.871" v="418" actId="14100"/>
          <ac:picMkLst>
            <pc:docMk/>
            <pc:sldMk cId="471026835" sldId="259"/>
            <ac:picMk id="5" creationId="{5C799CDC-6878-FB2D-3E23-AE94CF0AD023}"/>
          </ac:picMkLst>
        </pc:picChg>
        <pc:picChg chg="del">
          <ac:chgData name="Benjamin Wong" userId="7902833bf091047f" providerId="LiveId" clId="{825AF188-6FA3-4E5F-9515-ACC64FFD646D}" dt="2023-02-07T14:20:09.773" v="410" actId="478"/>
          <ac:picMkLst>
            <pc:docMk/>
            <pc:sldMk cId="471026835" sldId="259"/>
            <ac:picMk id="3074" creationId="{748408B8-DAE4-7F3F-DBCD-524EA8D67DC3}"/>
          </ac:picMkLst>
        </pc:picChg>
        <pc:picChg chg="add mod">
          <ac:chgData name="Benjamin Wong" userId="7902833bf091047f" providerId="LiveId" clId="{825AF188-6FA3-4E5F-9515-ACC64FFD646D}" dt="2023-02-07T14:20:23.096" v="413" actId="1076"/>
          <ac:picMkLst>
            <pc:docMk/>
            <pc:sldMk cId="471026835" sldId="259"/>
            <ac:picMk id="8194" creationId="{670A099F-979C-1544-9B86-D030536F62EA}"/>
          </ac:picMkLst>
        </pc:picChg>
      </pc:sldChg>
      <pc:sldChg chg="addSp delSp modSp del">
        <pc:chgData name="Benjamin Wong" userId="7902833bf091047f" providerId="LiveId" clId="{825AF188-6FA3-4E5F-9515-ACC64FFD646D}" dt="2023-02-09T03:37:01.222" v="463" actId="2696"/>
        <pc:sldMkLst>
          <pc:docMk/>
          <pc:sldMk cId="1226705092" sldId="260"/>
        </pc:sldMkLst>
        <pc:picChg chg="del">
          <ac:chgData name="Benjamin Wong" userId="7902833bf091047f" providerId="LiveId" clId="{825AF188-6FA3-4E5F-9515-ACC64FFD646D}" dt="2023-02-07T14:21:24.518" v="421" actId="478"/>
          <ac:picMkLst>
            <pc:docMk/>
            <pc:sldMk cId="1226705092" sldId="260"/>
            <ac:picMk id="4098" creationId="{CDBCD8E8-A754-739A-1EBA-7E6816936687}"/>
          </ac:picMkLst>
        </pc:picChg>
        <pc:picChg chg="add del">
          <ac:chgData name="Benjamin Wong" userId="7902833bf091047f" providerId="LiveId" clId="{825AF188-6FA3-4E5F-9515-ACC64FFD646D}" dt="2023-02-07T14:21:22.777" v="420"/>
          <ac:picMkLst>
            <pc:docMk/>
            <pc:sldMk cId="1226705092" sldId="260"/>
            <ac:picMk id="9218" creationId="{5E643117-D3D9-DD60-DC81-D7156D1D2A34}"/>
          </ac:picMkLst>
        </pc:picChg>
        <pc:picChg chg="add mod">
          <ac:chgData name="Benjamin Wong" userId="7902833bf091047f" providerId="LiveId" clId="{825AF188-6FA3-4E5F-9515-ACC64FFD646D}" dt="2023-02-07T14:21:41.502" v="425" actId="14100"/>
          <ac:picMkLst>
            <pc:docMk/>
            <pc:sldMk cId="1226705092" sldId="260"/>
            <ac:picMk id="9220" creationId="{75FD664D-347E-A559-EB5B-53E148AF7F19}"/>
          </ac:picMkLst>
        </pc:picChg>
      </pc:sldChg>
      <pc:sldChg chg="modSp mod">
        <pc:chgData name="Benjamin Wong" userId="7902833bf091047f" providerId="LiveId" clId="{825AF188-6FA3-4E5F-9515-ACC64FFD646D}" dt="2023-02-07T13:42:18.231" v="145" actId="20577"/>
        <pc:sldMkLst>
          <pc:docMk/>
          <pc:sldMk cId="1839470721" sldId="261"/>
        </pc:sldMkLst>
        <pc:spChg chg="mod">
          <ac:chgData name="Benjamin Wong" userId="7902833bf091047f" providerId="LiveId" clId="{825AF188-6FA3-4E5F-9515-ACC64FFD646D}" dt="2023-02-07T13:42:18.231" v="145" actId="20577"/>
          <ac:spMkLst>
            <pc:docMk/>
            <pc:sldMk cId="1839470721" sldId="261"/>
            <ac:spMk id="3" creationId="{37A1A291-14DC-1FB1-5C4E-2C171954F462}"/>
          </ac:spMkLst>
        </pc:spChg>
      </pc:sldChg>
      <pc:sldChg chg="addSp delSp modSp mod">
        <pc:chgData name="Benjamin Wong" userId="7902833bf091047f" providerId="LiveId" clId="{825AF188-6FA3-4E5F-9515-ACC64FFD646D}" dt="2023-02-07T13:43:28.018" v="150" actId="14100"/>
        <pc:sldMkLst>
          <pc:docMk/>
          <pc:sldMk cId="3029854631" sldId="265"/>
        </pc:sldMkLst>
        <pc:picChg chg="del">
          <ac:chgData name="Benjamin Wong" userId="7902833bf091047f" providerId="LiveId" clId="{825AF188-6FA3-4E5F-9515-ACC64FFD646D}" dt="2023-02-07T13:43:09.888" v="146" actId="478"/>
          <ac:picMkLst>
            <pc:docMk/>
            <pc:sldMk cId="3029854631" sldId="265"/>
            <ac:picMk id="4" creationId="{7E9A37A7-5AC7-2F96-0398-D69B13486FB5}"/>
          </ac:picMkLst>
        </pc:picChg>
        <pc:picChg chg="add mod">
          <ac:chgData name="Benjamin Wong" userId="7902833bf091047f" providerId="LiveId" clId="{825AF188-6FA3-4E5F-9515-ACC64FFD646D}" dt="2023-02-07T13:43:28.018" v="150" actId="14100"/>
          <ac:picMkLst>
            <pc:docMk/>
            <pc:sldMk cId="3029854631" sldId="265"/>
            <ac:picMk id="5" creationId="{177F2451-95D3-63EE-C3AE-8572BD3BFA86}"/>
          </ac:picMkLst>
        </pc:picChg>
      </pc:sldChg>
      <pc:sldChg chg="addSp delSp modSp">
        <pc:chgData name="Benjamin Wong" userId="7902833bf091047f" providerId="LiveId" clId="{825AF188-6FA3-4E5F-9515-ACC64FFD646D}" dt="2023-02-07T13:52:52.358" v="258" actId="14100"/>
        <pc:sldMkLst>
          <pc:docMk/>
          <pc:sldMk cId="603017417" sldId="266"/>
        </pc:sldMkLst>
        <pc:picChg chg="add mod">
          <ac:chgData name="Benjamin Wong" userId="7902833bf091047f" providerId="LiveId" clId="{825AF188-6FA3-4E5F-9515-ACC64FFD646D}" dt="2023-02-07T13:52:52.358" v="258" actId="14100"/>
          <ac:picMkLst>
            <pc:docMk/>
            <pc:sldMk cId="603017417" sldId="266"/>
            <ac:picMk id="4098" creationId="{F3411A9A-4F6E-324A-FD32-33D0E3EDBB52}"/>
          </ac:picMkLst>
        </pc:picChg>
        <pc:picChg chg="add mod">
          <ac:chgData name="Benjamin Wong" userId="7902833bf091047f" providerId="LiveId" clId="{825AF188-6FA3-4E5F-9515-ACC64FFD646D}" dt="2023-02-07T13:52:43.046" v="255" actId="14100"/>
          <ac:picMkLst>
            <pc:docMk/>
            <pc:sldMk cId="603017417" sldId="266"/>
            <ac:picMk id="4100" creationId="{30A2BC02-C267-6A5A-9216-69B07C20EBF6}"/>
          </ac:picMkLst>
        </pc:picChg>
        <pc:picChg chg="del">
          <ac:chgData name="Benjamin Wong" userId="7902833bf091047f" providerId="LiveId" clId="{825AF188-6FA3-4E5F-9515-ACC64FFD646D}" dt="2023-02-07T13:52:11.150" v="248" actId="478"/>
          <ac:picMkLst>
            <pc:docMk/>
            <pc:sldMk cId="603017417" sldId="266"/>
            <ac:picMk id="8194" creationId="{E03ECCF9-0E05-E119-8CE2-84C7837E44F4}"/>
          </ac:picMkLst>
        </pc:picChg>
        <pc:picChg chg="del">
          <ac:chgData name="Benjamin Wong" userId="7902833bf091047f" providerId="LiveId" clId="{825AF188-6FA3-4E5F-9515-ACC64FFD646D}" dt="2023-02-07T13:52:25.405" v="251" actId="478"/>
          <ac:picMkLst>
            <pc:docMk/>
            <pc:sldMk cId="603017417" sldId="266"/>
            <ac:picMk id="8196" creationId="{851104F1-BC26-2E94-5716-A2981BA257F6}"/>
          </ac:picMkLst>
        </pc:picChg>
      </pc:sldChg>
      <pc:sldChg chg="addSp delSp modSp mod">
        <pc:chgData name="Benjamin Wong" userId="7902833bf091047f" providerId="LiveId" clId="{825AF188-6FA3-4E5F-9515-ACC64FFD646D}" dt="2023-02-07T13:53:59.491" v="269" actId="14100"/>
        <pc:sldMkLst>
          <pc:docMk/>
          <pc:sldMk cId="2020678156" sldId="269"/>
        </pc:sldMkLst>
        <pc:spChg chg="mod">
          <ac:chgData name="Benjamin Wong" userId="7902833bf091047f" providerId="LiveId" clId="{825AF188-6FA3-4E5F-9515-ACC64FFD646D}" dt="2023-02-07T13:53:17.329" v="261" actId="1076"/>
          <ac:spMkLst>
            <pc:docMk/>
            <pc:sldMk cId="2020678156" sldId="269"/>
            <ac:spMk id="2" creationId="{975F8C83-424F-E765-EE95-C188264F4E9B}"/>
          </ac:spMkLst>
        </pc:spChg>
        <pc:picChg chg="add mod">
          <ac:chgData name="Benjamin Wong" userId="7902833bf091047f" providerId="LiveId" clId="{825AF188-6FA3-4E5F-9515-ACC64FFD646D}" dt="2023-02-07T13:53:59.491" v="269" actId="14100"/>
          <ac:picMkLst>
            <pc:docMk/>
            <pc:sldMk cId="2020678156" sldId="269"/>
            <ac:picMk id="5122" creationId="{78B46A6C-5742-CC73-785D-406CA7905619}"/>
          </ac:picMkLst>
        </pc:picChg>
        <pc:picChg chg="add mod">
          <ac:chgData name="Benjamin Wong" userId="7902833bf091047f" providerId="LiveId" clId="{825AF188-6FA3-4E5F-9515-ACC64FFD646D}" dt="2023-02-07T13:53:48.143" v="267" actId="14100"/>
          <ac:picMkLst>
            <pc:docMk/>
            <pc:sldMk cId="2020678156" sldId="269"/>
            <ac:picMk id="5124" creationId="{E3435C59-356D-7935-9CD1-016316E2BE3A}"/>
          </ac:picMkLst>
        </pc:picChg>
        <pc:picChg chg="del">
          <ac:chgData name="Benjamin Wong" userId="7902833bf091047f" providerId="LiveId" clId="{825AF188-6FA3-4E5F-9515-ACC64FFD646D}" dt="2023-02-07T13:53:15.040" v="259" actId="478"/>
          <ac:picMkLst>
            <pc:docMk/>
            <pc:sldMk cId="2020678156" sldId="269"/>
            <ac:picMk id="10242" creationId="{835F4EA5-CFE4-E2E3-3255-472507E50D3A}"/>
          </ac:picMkLst>
        </pc:picChg>
        <pc:picChg chg="del">
          <ac:chgData name="Benjamin Wong" userId="7902833bf091047f" providerId="LiveId" clId="{825AF188-6FA3-4E5F-9515-ACC64FFD646D}" dt="2023-02-07T13:53:16.208" v="260" actId="478"/>
          <ac:picMkLst>
            <pc:docMk/>
            <pc:sldMk cId="2020678156" sldId="269"/>
            <ac:picMk id="10244" creationId="{80FEDE14-A613-AA52-88F6-B5536825C734}"/>
          </ac:picMkLst>
        </pc:picChg>
      </pc:sldChg>
      <pc:sldChg chg="addSp modSp new mod">
        <pc:chgData name="Benjamin Wong" userId="7902833bf091047f" providerId="LiveId" clId="{825AF188-6FA3-4E5F-9515-ACC64FFD646D}" dt="2023-02-07T13:45:45.491" v="211" actId="20577"/>
        <pc:sldMkLst>
          <pc:docMk/>
          <pc:sldMk cId="53710804" sldId="271"/>
        </pc:sldMkLst>
        <pc:spChg chg="mod">
          <ac:chgData name="Benjamin Wong" userId="7902833bf091047f" providerId="LiveId" clId="{825AF188-6FA3-4E5F-9515-ACC64FFD646D}" dt="2023-02-07T13:45:45.491" v="211" actId="20577"/>
          <ac:spMkLst>
            <pc:docMk/>
            <pc:sldMk cId="53710804" sldId="271"/>
            <ac:spMk id="2" creationId="{02B58222-2627-847D-D200-D7439CCE5228}"/>
          </ac:spMkLst>
        </pc:spChg>
        <pc:picChg chg="add mod">
          <ac:chgData name="Benjamin Wong" userId="7902833bf091047f" providerId="LiveId" clId="{825AF188-6FA3-4E5F-9515-ACC64FFD646D}" dt="2023-02-07T13:45:23.993" v="200" actId="1076"/>
          <ac:picMkLst>
            <pc:docMk/>
            <pc:sldMk cId="53710804" sldId="271"/>
            <ac:picMk id="4" creationId="{F1D36D06-6919-07AA-F325-CE33FC592D0F}"/>
          </ac:picMkLst>
        </pc:picChg>
      </pc:sldChg>
      <pc:sldChg chg="addSp modSp new mod">
        <pc:chgData name="Benjamin Wong" userId="7902833bf091047f" providerId="LiveId" clId="{825AF188-6FA3-4E5F-9515-ACC64FFD646D}" dt="2023-02-07T13:47:31.223" v="222" actId="14100"/>
        <pc:sldMkLst>
          <pc:docMk/>
          <pc:sldMk cId="1834334691" sldId="272"/>
        </pc:sldMkLst>
        <pc:spChg chg="mod">
          <ac:chgData name="Benjamin Wong" userId="7902833bf091047f" providerId="LiveId" clId="{825AF188-6FA3-4E5F-9515-ACC64FFD646D}" dt="2023-02-07T13:46:03.210" v="213"/>
          <ac:spMkLst>
            <pc:docMk/>
            <pc:sldMk cId="1834334691" sldId="272"/>
            <ac:spMk id="2" creationId="{1E422F4C-318E-B301-24AC-619D030C4DDC}"/>
          </ac:spMkLst>
        </pc:spChg>
        <pc:picChg chg="add mod">
          <ac:chgData name="Benjamin Wong" userId="7902833bf091047f" providerId="LiveId" clId="{825AF188-6FA3-4E5F-9515-ACC64FFD646D}" dt="2023-02-07T13:47:31.223" v="222" actId="14100"/>
          <ac:picMkLst>
            <pc:docMk/>
            <pc:sldMk cId="1834334691" sldId="272"/>
            <ac:picMk id="1026" creationId="{4A46E632-1617-D7EC-576D-2DA4BBCEFA92}"/>
          </ac:picMkLst>
        </pc:picChg>
        <pc:picChg chg="add mod">
          <ac:chgData name="Benjamin Wong" userId="7902833bf091047f" providerId="LiveId" clId="{825AF188-6FA3-4E5F-9515-ACC64FFD646D}" dt="2023-02-07T13:47:25.248" v="221" actId="14100"/>
          <ac:picMkLst>
            <pc:docMk/>
            <pc:sldMk cId="1834334691" sldId="272"/>
            <ac:picMk id="1028" creationId="{06BD9F3C-BFBF-2E9C-9623-89CBDDB8698C}"/>
          </ac:picMkLst>
        </pc:picChg>
      </pc:sldChg>
      <pc:sldChg chg="addSp modSp new mod">
        <pc:chgData name="Benjamin Wong" userId="7902833bf091047f" providerId="LiveId" clId="{825AF188-6FA3-4E5F-9515-ACC64FFD646D}" dt="2023-02-07T13:49:00.204" v="234" actId="14100"/>
        <pc:sldMkLst>
          <pc:docMk/>
          <pc:sldMk cId="1152007640" sldId="273"/>
        </pc:sldMkLst>
        <pc:spChg chg="mod">
          <ac:chgData name="Benjamin Wong" userId="7902833bf091047f" providerId="LiveId" clId="{825AF188-6FA3-4E5F-9515-ACC64FFD646D}" dt="2023-02-07T13:47:47.295" v="224"/>
          <ac:spMkLst>
            <pc:docMk/>
            <pc:sldMk cId="1152007640" sldId="273"/>
            <ac:spMk id="2" creationId="{48722CCC-4133-30D5-4E45-85D49A79C6F4}"/>
          </ac:spMkLst>
        </pc:spChg>
        <pc:picChg chg="add mod">
          <ac:chgData name="Benjamin Wong" userId="7902833bf091047f" providerId="LiveId" clId="{825AF188-6FA3-4E5F-9515-ACC64FFD646D}" dt="2023-02-07T13:48:44.221" v="231" actId="14100"/>
          <ac:picMkLst>
            <pc:docMk/>
            <pc:sldMk cId="1152007640" sldId="273"/>
            <ac:picMk id="2050" creationId="{6B7C2306-A9F7-CA8C-FED8-BC124C38AF06}"/>
          </ac:picMkLst>
        </pc:picChg>
        <pc:picChg chg="add mod">
          <ac:chgData name="Benjamin Wong" userId="7902833bf091047f" providerId="LiveId" clId="{825AF188-6FA3-4E5F-9515-ACC64FFD646D}" dt="2023-02-07T13:49:00.204" v="234" actId="14100"/>
          <ac:picMkLst>
            <pc:docMk/>
            <pc:sldMk cId="1152007640" sldId="273"/>
            <ac:picMk id="2052" creationId="{71F95834-2090-F237-FA07-77A68A362ECF}"/>
          </ac:picMkLst>
        </pc:picChg>
      </pc:sldChg>
      <pc:sldChg chg="addSp delSp modSp new mod">
        <pc:chgData name="Benjamin Wong" userId="7902833bf091047f" providerId="LiveId" clId="{825AF188-6FA3-4E5F-9515-ACC64FFD646D}" dt="2023-02-07T13:51:16.130" v="247" actId="14100"/>
        <pc:sldMkLst>
          <pc:docMk/>
          <pc:sldMk cId="566802014" sldId="274"/>
        </pc:sldMkLst>
        <pc:spChg chg="mod">
          <ac:chgData name="Benjamin Wong" userId="7902833bf091047f" providerId="LiveId" clId="{825AF188-6FA3-4E5F-9515-ACC64FFD646D}" dt="2023-02-07T13:49:20.249" v="236"/>
          <ac:spMkLst>
            <pc:docMk/>
            <pc:sldMk cId="566802014" sldId="274"/>
            <ac:spMk id="2" creationId="{069F261E-4D58-71D5-24FD-640A29DBB76B}"/>
          </ac:spMkLst>
        </pc:spChg>
        <pc:picChg chg="add mod">
          <ac:chgData name="Benjamin Wong" userId="7902833bf091047f" providerId="LiveId" clId="{825AF188-6FA3-4E5F-9515-ACC64FFD646D}" dt="2023-02-07T13:49:47.198" v="238" actId="1076"/>
          <ac:picMkLst>
            <pc:docMk/>
            <pc:sldMk cId="566802014" sldId="274"/>
            <ac:picMk id="3074" creationId="{9EEA66ED-E872-C2BA-172D-95C37AE1C321}"/>
          </ac:picMkLst>
        </pc:picChg>
        <pc:picChg chg="add del mod">
          <ac:chgData name="Benjamin Wong" userId="7902833bf091047f" providerId="LiveId" clId="{825AF188-6FA3-4E5F-9515-ACC64FFD646D}" dt="2023-02-07T13:50:54.680" v="242" actId="478"/>
          <ac:picMkLst>
            <pc:docMk/>
            <pc:sldMk cId="566802014" sldId="274"/>
            <ac:picMk id="3076" creationId="{C656188D-B275-2081-BEB2-D04D9B644B41}"/>
          </ac:picMkLst>
        </pc:picChg>
        <pc:picChg chg="add del">
          <ac:chgData name="Benjamin Wong" userId="7902833bf091047f" providerId="LiveId" clId="{825AF188-6FA3-4E5F-9515-ACC64FFD646D}" dt="2023-02-07T13:50:54.680" v="242" actId="478"/>
          <ac:picMkLst>
            <pc:docMk/>
            <pc:sldMk cId="566802014" sldId="274"/>
            <ac:picMk id="3078" creationId="{EB08805C-C23E-1BD9-52C3-75777C1B611B}"/>
          </ac:picMkLst>
        </pc:picChg>
        <pc:picChg chg="add mod">
          <ac:chgData name="Benjamin Wong" userId="7902833bf091047f" providerId="LiveId" clId="{825AF188-6FA3-4E5F-9515-ACC64FFD646D}" dt="2023-02-07T13:51:16.130" v="247" actId="14100"/>
          <ac:picMkLst>
            <pc:docMk/>
            <pc:sldMk cId="566802014" sldId="274"/>
            <ac:picMk id="3080" creationId="{C89293DC-A72F-ABA6-EA2D-2109029FEEC5}"/>
          </ac:picMkLst>
        </pc:picChg>
      </pc:sldChg>
      <pc:sldChg chg="addSp modSp new mod">
        <pc:chgData name="Benjamin Wong" userId="7902833bf091047f" providerId="LiveId" clId="{825AF188-6FA3-4E5F-9515-ACC64FFD646D}" dt="2023-02-09T03:39:43.067" v="482" actId="14100"/>
        <pc:sldMkLst>
          <pc:docMk/>
          <pc:sldMk cId="1727638980" sldId="275"/>
        </pc:sldMkLst>
        <pc:spChg chg="mod">
          <ac:chgData name="Benjamin Wong" userId="7902833bf091047f" providerId="LiveId" clId="{825AF188-6FA3-4E5F-9515-ACC64FFD646D}" dt="2023-02-09T03:32:17.005" v="462" actId="20577"/>
          <ac:spMkLst>
            <pc:docMk/>
            <pc:sldMk cId="1727638980" sldId="275"/>
            <ac:spMk id="2" creationId="{0A982EE2-A459-9A74-EF13-B4DB536AA377}"/>
          </ac:spMkLst>
        </pc:spChg>
        <pc:picChg chg="add mod">
          <ac:chgData name="Benjamin Wong" userId="7902833bf091047f" providerId="LiveId" clId="{825AF188-6FA3-4E5F-9515-ACC64FFD646D}" dt="2023-02-09T03:39:33.137" v="480" actId="1076"/>
          <ac:picMkLst>
            <pc:docMk/>
            <pc:sldMk cId="1727638980" sldId="275"/>
            <ac:picMk id="4" creationId="{79A49E6F-02B7-D259-5191-8DF8B40158CE}"/>
          </ac:picMkLst>
        </pc:picChg>
        <pc:picChg chg="add mod">
          <ac:chgData name="Benjamin Wong" userId="7902833bf091047f" providerId="LiveId" clId="{825AF188-6FA3-4E5F-9515-ACC64FFD646D}" dt="2023-02-09T03:39:43.067" v="482" actId="14100"/>
          <ac:picMkLst>
            <pc:docMk/>
            <pc:sldMk cId="1727638980" sldId="275"/>
            <ac:picMk id="6" creationId="{CDDCF9BB-126E-44B2-D1C1-ED97DAC991D5}"/>
          </ac:picMkLst>
        </pc:picChg>
        <pc:picChg chg="add mod">
          <ac:chgData name="Benjamin Wong" userId="7902833bf091047f" providerId="LiveId" clId="{825AF188-6FA3-4E5F-9515-ACC64FFD646D}" dt="2023-02-09T03:37:20.379" v="465" actId="1076"/>
          <ac:picMkLst>
            <pc:docMk/>
            <pc:sldMk cId="1727638980" sldId="275"/>
            <ac:picMk id="1026" creationId="{9874F18C-1151-C9A3-7B1E-A6123AFF3851}"/>
          </ac:picMkLst>
        </pc:picChg>
        <pc:picChg chg="add mod">
          <ac:chgData name="Benjamin Wong" userId="7902833bf091047f" providerId="LiveId" clId="{825AF188-6FA3-4E5F-9515-ACC64FFD646D}" dt="2023-02-09T03:39:25.152" v="479" actId="1076"/>
          <ac:picMkLst>
            <pc:docMk/>
            <pc:sldMk cId="1727638980" sldId="275"/>
            <ac:picMk id="1028" creationId="{4380EF72-A9A2-99C3-95A5-E00D620653F0}"/>
          </ac:picMkLst>
        </pc:picChg>
      </pc:sldChg>
      <pc:sldChg chg="addSp modSp new mod">
        <pc:chgData name="Benjamin Wong" userId="7902833bf091047f" providerId="LiveId" clId="{825AF188-6FA3-4E5F-9515-ACC64FFD646D}" dt="2023-02-09T03:41:39.893" v="514" actId="14100"/>
        <pc:sldMkLst>
          <pc:docMk/>
          <pc:sldMk cId="2207275180" sldId="276"/>
        </pc:sldMkLst>
        <pc:spChg chg="mod">
          <ac:chgData name="Benjamin Wong" userId="7902833bf091047f" providerId="LiveId" clId="{825AF188-6FA3-4E5F-9515-ACC64FFD646D}" dt="2023-02-09T03:40:05.490" v="504" actId="20577"/>
          <ac:spMkLst>
            <pc:docMk/>
            <pc:sldMk cId="2207275180" sldId="276"/>
            <ac:spMk id="2" creationId="{27557890-46E0-BF48-64D1-D83885E56064}"/>
          </ac:spMkLst>
        </pc:spChg>
        <pc:picChg chg="add mod">
          <ac:chgData name="Benjamin Wong" userId="7902833bf091047f" providerId="LiveId" clId="{825AF188-6FA3-4E5F-9515-ACC64FFD646D}" dt="2023-02-09T03:41:14.224" v="511" actId="14100"/>
          <ac:picMkLst>
            <pc:docMk/>
            <pc:sldMk cId="2207275180" sldId="276"/>
            <ac:picMk id="4" creationId="{98B865E2-6F3A-A5FD-7748-FD290297A99D}"/>
          </ac:picMkLst>
        </pc:picChg>
        <pc:picChg chg="add mod">
          <ac:chgData name="Benjamin Wong" userId="7902833bf091047f" providerId="LiveId" clId="{825AF188-6FA3-4E5F-9515-ACC64FFD646D}" dt="2023-02-09T03:41:39.893" v="514" actId="14100"/>
          <ac:picMkLst>
            <pc:docMk/>
            <pc:sldMk cId="2207275180" sldId="276"/>
            <ac:picMk id="6" creationId="{A71BA801-807E-4D2E-6471-A653B4FE52F2}"/>
          </ac:picMkLst>
        </pc:picChg>
        <pc:picChg chg="add mod">
          <ac:chgData name="Benjamin Wong" userId="7902833bf091047f" providerId="LiveId" clId="{825AF188-6FA3-4E5F-9515-ACC64FFD646D}" dt="2023-02-09T03:40:26.642" v="506" actId="1076"/>
          <ac:picMkLst>
            <pc:docMk/>
            <pc:sldMk cId="2207275180" sldId="276"/>
            <ac:picMk id="2050" creationId="{3804A34B-903C-D92E-84C0-FCDC97A56641}"/>
          </ac:picMkLst>
        </pc:picChg>
        <pc:picChg chg="add mod">
          <ac:chgData name="Benjamin Wong" userId="7902833bf091047f" providerId="LiveId" clId="{825AF188-6FA3-4E5F-9515-ACC64FFD646D}" dt="2023-02-09T03:40:42.953" v="508" actId="1076"/>
          <ac:picMkLst>
            <pc:docMk/>
            <pc:sldMk cId="2207275180" sldId="276"/>
            <ac:picMk id="2052" creationId="{2714EAD4-3C36-9918-15F8-0641D73D8A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3B8F-2752-D3C1-52B2-7812814F5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26B44-DD00-71C0-2FE1-85DE992E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2E-6070-8E94-07C3-6E849840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0F1-E74A-B3CF-AE22-EDC159F2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91D6-0ABA-77E7-80BE-31473900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6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BB29-D873-B474-F79B-A0422B4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4B7C-0E5E-4161-F76B-E61C048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D96C-3411-BCC5-69E1-91988327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42A8-F15C-9F62-B1B4-81119A1F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2E7E-CA6B-9962-E8CE-F53363A7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3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F5FBB-34E1-E412-E5DA-D9D7F3D9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80577-EA05-68AD-3281-09BAC578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CEF2-ABCE-2BBB-9D4F-178975FE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F158-7956-1C14-BBC8-50EE4A1E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E4A0-3058-3036-48E8-F1B28336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63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556-F4E8-6E79-6904-89ECA0CA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C51B-4824-BD51-62A4-430A940F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A588-D0AF-5CE0-1CB7-D0842B7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EAA0-7B07-6E41-6FF6-6577EDFA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4230-D73B-D6AC-DDDC-C4354378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6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E707-D53E-EFC7-4639-8EBC5DC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1C12E-4D7E-34F7-6F89-E36177BC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8907-E04D-8983-76EF-D13C5A7D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8A5E-0D67-F3D9-B286-DC15EE57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2FC1-D43D-8E85-0D96-0B0096C3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E0DF-2ED7-F0E3-6256-6ACD8B8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828E-280D-E52F-8449-011587F42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9564-0B18-B58E-0518-F1D10D02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6193-E5EA-0347-E0ED-558452D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FB13-D404-69D7-CE62-2DF50F34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ADF0-9D69-EBEC-6ACE-A75F49BF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26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F86B-1EB4-90AF-D1B9-AF889C4F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DDA9-93D7-6DE5-E3FB-1A34BD18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10FCD-9EAC-DB14-55B5-B1589ECC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4258-D4E6-0328-ACD0-F130A2B4F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49558-A0C2-91BE-8F4A-F3FA63AFA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4040B-FE26-0464-6EBD-C95D5432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C91-9E50-3C47-387B-B803137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9AB0-54AA-2596-8C49-E1C7DB36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98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D822-6EAA-3A1C-7D70-B53EF58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9898D-67D4-016E-EB9E-DE806EC3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B29EE-5FD1-63DC-8E50-14E97292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FA41F-45DE-8C09-1B90-8C96D2E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0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D290A-A65F-634D-7F0B-0525EA7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01322-9D00-EFF2-949F-EABC6DF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6F76-A8EC-6681-17AD-696F882D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9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D8C5-CFA6-4B94-3DC4-F073BB04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17C4-7227-1A7E-45DB-21028161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F509-9CEF-649D-3116-FD40411B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A622-A85F-CE87-FA81-EDCB4DA1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09542-D958-DFE9-23DA-ABB9A367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D982-5F68-377F-240C-8678CE34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8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2C3A-DAD6-E459-17CF-C03F3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215D2-AA6F-B3C2-CE49-349E50BEC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BB690-8B39-CB5F-6026-43FD1C74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9874-0817-1423-4F85-4E82E82F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B7417-F256-46C9-A6AF-B850369A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42B2-389A-F62C-D866-4DFB6241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8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92F4-1E96-5B8F-7E09-D6B62B96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71D80-F724-FCAC-33C8-1378B183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FB7E-F625-FC09-5F9E-3248CBF0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C8E1-8840-4774-BEF8-AD4BBD525EF1}" type="datetimeFigureOut">
              <a:rPr lang="en-SG" smtClean="0"/>
              <a:t>9/2/2023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6718-BF6E-A816-9572-E419719E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47C5-E5C5-B729-E0DF-12AC6D55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B341-CB2E-41A0-BC41-DF38FE98E0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90B6-FD10-6DE2-94AF-581D511F5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Name: Wong Yi Tung Benjamin</a:t>
            </a:r>
            <a:br>
              <a:rPr lang="en-US" dirty="0"/>
            </a:br>
            <a:r>
              <a:rPr lang="en-US" dirty="0"/>
              <a:t>Student admin no: P7460926</a:t>
            </a:r>
            <a:br>
              <a:rPr lang="en-US" dirty="0"/>
            </a:br>
            <a:r>
              <a:rPr lang="en-US" dirty="0"/>
              <a:t>AMPL CA 2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1C8C-81FC-67F0-F1E6-9866D1409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58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B01A-FBEC-0894-BF99-C45FAA8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MLP model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1AF1B4-A57E-9A50-7E9B-83528471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63" y="1690688"/>
            <a:ext cx="568054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62E3-68D6-07B3-3D35-F2F7A14F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 (default image)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F2451-95D3-63EE-C3AE-8572BD3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B0E-EF4E-DA2C-D943-FF172F3A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 (default image)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411A9A-4F6E-324A-FD32-33D0E3ED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6"/>
            <a:ext cx="4210878" cy="36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0A2BC02-C267-6A5A-9216-69B07C20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62" y="1690687"/>
            <a:ext cx="4461676" cy="36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1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D796-E0A5-A561-5F25-4150EE4D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 (default image)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93F98E4-7180-D447-060B-579B8DD3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23776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1A0-6E53-2F75-1CCD-441356A2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50477-E0E6-2E2D-60A1-4388C6CC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8C83-424F-E765-EE95-C188264F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3"/>
            <a:ext cx="10515600" cy="1325563"/>
          </a:xfrm>
        </p:spPr>
        <p:txBody>
          <a:bodyPr/>
          <a:lstStyle/>
          <a:p>
            <a:r>
              <a:rPr lang="en-SG" dirty="0"/>
              <a:t>CNN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B46A6C-5742-CC73-785D-406CA790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2736"/>
            <a:ext cx="4584590" cy="41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3435C59-356D-7935-9CD1-016316E2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736"/>
            <a:ext cx="5257802" cy="41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7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8579-7511-D7D5-4ACD-A9C89B89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CF01C21-9B98-BD16-13DC-F866FA8A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3967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7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222-2627-847D-D200-D7439CCE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Epoch (30) and dropout (0.4) tuning (CNN default image)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36D06-6919-07AA-F325-CE33FC59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2269505"/>
            <a:ext cx="1130775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2F4C-318E-B301-24AC-619D030C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Epoch (30) and dropout (0.4) tuning (CNN default image)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46E632-1617-D7EC-576D-2DA4BBCE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91" y="1690688"/>
            <a:ext cx="4583638" cy="35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BD9F3C-BFBF-2E9C-9623-89CBDDB8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4226781" cy="35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3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2CCC-4133-30D5-4E45-85D49A79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Epoch (30) and dropout (0.4) tuning (CNN default image)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7C2306-A9F7-CA8C-FED8-BC124C38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4414880" cy="344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F95834-2090-F237-FA07-77A68A36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3" y="1690686"/>
            <a:ext cx="4330728" cy="344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8CAC5B2-8614-1379-ADF2-F8656D5A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" y="429370"/>
            <a:ext cx="11370365" cy="642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261E-4D58-71D5-24FD-640A29DB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Epoch (30) and dropout (0.4) tuning (CNN default image)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EA66ED-E872-C2BA-172D-95C37AE1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244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89293DC-A72F-ABA6-EA2D-2109029F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17099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DDC9-D6BF-7B82-6D3D-5993056C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C256B-1FD2-D542-3FE4-45B6D425713E}"/>
              </a:ext>
            </a:extLst>
          </p:cNvPr>
          <p:cNvSpPr txBox="1"/>
          <p:nvPr/>
        </p:nvSpPr>
        <p:spPr>
          <a:xfrm>
            <a:off x="1129085" y="5057030"/>
            <a:ext cx="968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the heatmap, phenols vs flavonoids has the highest corelation. Phenols vs flavonoids is </a:t>
            </a:r>
            <a:r>
              <a:rPr lang="en-SG" dirty="0" err="1"/>
              <a:t>choosen</a:t>
            </a:r>
            <a:r>
              <a:rPr lang="en-SG" dirty="0"/>
              <a:t> for analysis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9C6E9A-7C7D-D851-BC3D-2447B236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5" y="1690688"/>
            <a:ext cx="34956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04A64-53B6-9AD6-A197-38762CB0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60" y="1690358"/>
            <a:ext cx="672904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6FD-4231-DA6F-4C93-EA6CA054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GMM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0A099F-979C-1544-9B86-D030536F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956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99CDC-6878-FB2D-3E23-AE94CF0A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690687"/>
            <a:ext cx="6941075" cy="26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2EE2-A459-9A74-EF13-B4DB536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 clustering after standardise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74F18C-1151-C9A3-7B1E-A6123AFF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95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80EF72-A9A2-99C3-95A5-E00D6206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2448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49E6F-02B7-D259-5191-8DF8B401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857602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CF9BB-126E-44B2-D1C1-ED97DAC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5288"/>
            <a:ext cx="511533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890-46E0-BF48-64D1-D83885E5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GMM after standardise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4A34B-903C-D92E-84C0-FCDC97A5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95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14EAD4-3C36-9918-15F8-0641D73D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528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65E2-6F3A-A5FD-7748-FD290297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568" y="1763699"/>
            <a:ext cx="6735232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BA801-807E-4D2E-6471-A653B4FE5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568" y="4199240"/>
            <a:ext cx="67352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63DE-BDF0-D4FA-4B0E-B665B722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MNIST dataset preparation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02F84D-265D-C72F-00B5-7144C83E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72" y="1690688"/>
            <a:ext cx="3000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1A291-14DC-1FB1-5C4E-2C171954F462}"/>
              </a:ext>
            </a:extLst>
          </p:cNvPr>
          <p:cNvSpPr txBox="1"/>
          <p:nvPr/>
        </p:nvSpPr>
        <p:spPr>
          <a:xfrm>
            <a:off x="4770743" y="1690688"/>
            <a:ext cx="3427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Models used:</a:t>
            </a:r>
            <a:br>
              <a:rPr lang="en-SG" dirty="0"/>
            </a:br>
            <a:br>
              <a:rPr lang="en-SG" dirty="0"/>
            </a:br>
            <a:r>
              <a:rPr lang="en-SG" dirty="0"/>
              <a:t>MLP, CNN (default image), CNN</a:t>
            </a:r>
          </a:p>
          <a:p>
            <a:endParaRPr lang="en-SG" dirty="0"/>
          </a:p>
          <a:p>
            <a:r>
              <a:rPr lang="en-SG" dirty="0"/>
              <a:t>The models were fitted and run using 10 epochs. CNN had the lowest baseline error of 8.80%</a:t>
            </a:r>
          </a:p>
          <a:p>
            <a:endParaRPr lang="en-SG" dirty="0"/>
          </a:p>
          <a:p>
            <a:r>
              <a:rPr lang="en-SG" dirty="0"/>
              <a:t>After trying out different epoch and dropout values, CNN (default image) had the lowest baseline error of 7.73%</a:t>
            </a:r>
          </a:p>
        </p:txBody>
      </p:sp>
    </p:spTree>
    <p:extLst>
      <p:ext uri="{BB962C8B-B14F-4D97-AF65-F5344CB8AC3E}">
        <p14:creationId xmlns:p14="http://schemas.microsoft.com/office/powerpoint/2010/main" val="18394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FDB-7831-C429-1FCE-30BE2F0A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MLP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4948C-D362-BF5F-FCC9-F712D83B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309"/>
            <a:ext cx="10515600" cy="47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1961-08F9-7345-75B5-541FA590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MLP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73F1DA-416B-E65E-5A1C-FB1FCF1E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971E323-F5CA-9761-76A3-83154119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0688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1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186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Name: Wong Yi Tung Benjamin Student admin no: P7460926 AMPL CA 2</vt:lpstr>
      <vt:lpstr>PowerPoint Presentation</vt:lpstr>
      <vt:lpstr>K-means clustering</vt:lpstr>
      <vt:lpstr>GMM</vt:lpstr>
      <vt:lpstr>K-means clustering after standardise</vt:lpstr>
      <vt:lpstr>GMM after standardise</vt:lpstr>
      <vt:lpstr>MNIST dataset preparation</vt:lpstr>
      <vt:lpstr>MLP model</vt:lpstr>
      <vt:lpstr>MLP model</vt:lpstr>
      <vt:lpstr>MLP model</vt:lpstr>
      <vt:lpstr>CNN (default image)</vt:lpstr>
      <vt:lpstr>CNN (default image)</vt:lpstr>
      <vt:lpstr>CNN (default image)</vt:lpstr>
      <vt:lpstr>CNN</vt:lpstr>
      <vt:lpstr>CNN</vt:lpstr>
      <vt:lpstr>CNN</vt:lpstr>
      <vt:lpstr>Epoch (30) and dropout (0.4) tuning (CNN default image) </vt:lpstr>
      <vt:lpstr>Epoch (30) and dropout (0.4) tuning (CNN default image) </vt:lpstr>
      <vt:lpstr>Epoch (30) and dropout (0.4) tuning (CNN default image) </vt:lpstr>
      <vt:lpstr>Epoch (30) and dropout (0.4) tuning (CNN default image)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Wong Yi Tung Benjamin Student admin no: P7460926 AMPL CA 2</dc:title>
  <dc:creator>Benjamin Wong</dc:creator>
  <cp:lastModifiedBy>Benjamin Wong</cp:lastModifiedBy>
  <cp:revision>1</cp:revision>
  <dcterms:created xsi:type="dcterms:W3CDTF">2023-02-07T05:18:17Z</dcterms:created>
  <dcterms:modified xsi:type="dcterms:W3CDTF">2023-02-09T03:41:40Z</dcterms:modified>
</cp:coreProperties>
</file>