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5C0FF-D3D9-4BDF-BFFB-33E9B8DC3C76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F4D74-276B-431A-85B2-E0F4CCEF394D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Architecture CA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Zeta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Q&amp;A</a:t>
            </a:r>
            <a:br>
              <a:rPr lang="en-SG" b="0" dirty="0">
                <a:effectLst/>
              </a:rPr>
            </a:b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big data application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lambda - key features/ architecture.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What is Lambda</a:t>
            </a:r>
            <a:endParaRPr lang="en-SG"/>
          </a:p>
          <a:p>
            <a:pPr lvl="2"/>
            <a:r>
              <a:rPr lang="en-SG">
                <a:sym typeface="+mn-ea"/>
              </a:rPr>
              <a:t>Lambda architecture describes a system consisting of three layers: batch processing, speed (or real-time) processing, and a serving layer for responding to queries</a:t>
            </a:r>
            <a:endParaRPr lang="en-SG">
              <a:sym typeface="+mn-ea"/>
            </a:endParaRPr>
          </a:p>
          <a:p>
            <a:pPr lvl="2"/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 with lambda.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Intro into Kappa</a:t>
            </a:r>
            <a:br>
              <a:rPr lang="en-SG" b="0" dirty="0">
                <a:effectLst/>
              </a:rPr>
            </a:b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>
                <a:sym typeface="+mn-ea"/>
              </a:rPr>
              <a:t>What is “Kappa architecture”?</a:t>
            </a:r>
            <a:endParaRPr lang="en-SG">
              <a:sym typeface="+mn-ea"/>
            </a:endParaRPr>
          </a:p>
          <a:p>
            <a:endParaRPr lang="en-SG"/>
          </a:p>
          <a:p>
            <a:r>
              <a:rPr lang="en-SG"/>
              <a:t>The Kappa architecture simplifies the Lambda architecture by removing the batch layer and replacing it with a streaming layer.</a:t>
            </a:r>
            <a:endParaRPr lang="en-SG"/>
          </a:p>
          <a:p>
            <a:r>
              <a:rPr lang="en-SG"/>
              <a:t>A batch is a data set with a start and an end (bounded), while a stream has no start or end and is infinite (unbounded)</a:t>
            </a:r>
            <a:endParaRPr lang="en-SG"/>
          </a:p>
          <a:p>
            <a:endParaRPr lang="en-S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7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SG" dirty="0"/>
              <a:t>Architecture description</a:t>
            </a:r>
            <a:br>
              <a:rPr lang="en-SG" b="0" dirty="0">
                <a:effectLst/>
              </a:rPr>
            </a:b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  <a:p>
            <a:pPr lvl="1"/>
            <a:r>
              <a:rPr lang="en-SG">
                <a:sym typeface="+mn-ea"/>
              </a:rPr>
              <a:t>What is “Kappa architecture”?</a:t>
            </a:r>
            <a:endParaRPr lang="en-SG">
              <a:sym typeface="+mn-ea"/>
            </a:endParaRPr>
          </a:p>
          <a:p>
            <a:pPr lvl="2"/>
            <a:endParaRPr lang="en-SG"/>
          </a:p>
          <a:p>
            <a:pPr lvl="2"/>
            <a:endParaRPr lang="en-S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SG" altLang="en-US"/>
              <a:t>Kappa Architecture</a:t>
            </a:r>
            <a:endParaRPr lang="en-SG" altLang="en-US"/>
          </a:p>
        </p:txBody>
      </p:sp>
      <p:pic>
        <p:nvPicPr>
          <p:cNvPr id="4" name="Content Placeholder 3" descr="Kapp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660" y="1810385"/>
            <a:ext cx="10772140" cy="4382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Problems with Kappa  </a:t>
            </a:r>
            <a:br>
              <a:rPr lang="en-SG" b="0" dirty="0">
                <a:effectLst/>
              </a:rPr>
            </a:b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Business scenarios</a:t>
            </a:r>
            <a:br>
              <a:rPr lang="en-SG" b="0" dirty="0">
                <a:effectLst/>
              </a:rPr>
            </a:b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The Lambda Architecture is aimed at applications built around complex asynchronous transformations that need to run with low latency. </a:t>
            </a:r>
            <a:endParaRPr lang="en-SG"/>
          </a:p>
          <a:p>
            <a:r>
              <a:rPr lang="en-SG"/>
              <a:t>A good example would be a news recommendation system that needs to crawl various news sources, process and normalize all the input, and then index, rank, and store it for serving.</a:t>
            </a:r>
            <a:endParaRPr lang="en-SG"/>
          </a:p>
          <a:p>
            <a:endParaRPr lang="en-S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WPS Presentation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Architecture CA</vt:lpstr>
      <vt:lpstr>Problems with big data application</vt:lpstr>
      <vt:lpstr>lambda - key features/ architecture.</vt:lpstr>
      <vt:lpstr>Problems with lambda.</vt:lpstr>
      <vt:lpstr>Intro into Kappa  </vt:lpstr>
      <vt:lpstr>Architecture description  </vt:lpstr>
      <vt:lpstr>PowerPoint 演示文稿</vt:lpstr>
      <vt:lpstr>Problems with Kappa    </vt:lpstr>
      <vt:lpstr>Business scenarios  </vt:lpstr>
      <vt:lpstr>Zeta</vt:lpstr>
      <vt:lpstr>Q&amp;A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CA</dc:title>
  <dc:creator>Naval Kumar N</dc:creator>
  <cp:lastModifiedBy>Mahesh</cp:lastModifiedBy>
  <cp:revision>2</cp:revision>
  <dcterms:created xsi:type="dcterms:W3CDTF">2017-09-27T09:24:00Z</dcterms:created>
  <dcterms:modified xsi:type="dcterms:W3CDTF">2017-09-27T14:37:57Z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