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4C7C-D6F3-4CCD-BEFD-E69900C9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B1EF-8D62-4C03-B48D-5A1F9ACC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E712-1BE8-4777-A9C0-C34FD29F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6FA3-A9E9-4F45-BF27-19B05F19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8507-495A-46A1-8140-CFB4749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42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36F2-A94B-4432-A8B1-FFC37A20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6AEB4-A0E5-4F88-A79C-ABF61D63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A514-78F2-4F37-9C81-2A5ADC78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A3F6-140B-4D88-B7C4-67EB87CA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7506-4153-4971-A873-245B7033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7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549ED-1497-4382-A44E-AA8263A0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4988B-65FB-4191-9733-127346B1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68DC-AD08-4121-B986-A9CAF339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5F23-2A50-4F34-A30F-CABC543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21A-85B2-49A4-BA33-3861BC7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30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B6F9-62BF-42B9-9480-387461D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E19A-411B-4A33-A73A-3AA6D2AB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C21B-5EE8-4AE7-99E6-9EE23643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EBB5-C6A6-4154-ADFA-4D5CDEB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AE6B-0AFC-403A-BBDA-76CC309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2EDF-B1E7-49B6-B5F3-2F8B8F0E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B5EC-BEF0-4DFB-8972-8EBD3556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181F-A4DC-47BF-B319-FF05208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EB85-9469-48FD-B22C-27F7581E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864A-70D2-4277-B51D-1C28FB1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1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5246-4295-40B4-AC16-06B1CF5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DD26-58DC-40F0-841A-D5C275B6A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56CF-4322-4CC2-A3E3-8E13B8B4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937F-804D-4FB5-87BC-234FA1C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D681-1BED-41D2-AF30-BD58455E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793D8-7ED8-48E0-B038-9764F450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56C1-38BA-4057-9672-3DBE2FDB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A17B-E794-4EFC-8917-4E0EB33F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25FD-C8E8-49CE-A797-8B7E4106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DDE63-292C-4FFC-BB64-81A10509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46292-CEFA-407B-ADDE-03FBB78A8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822A0-61C1-4648-9107-44028A6F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AB10-B607-4211-AD13-489F7202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7870-C299-4BD0-9031-CC7D318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9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A13E-BC91-46B7-B559-16F13F20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FA80B-A166-4BE3-920D-4F71A00E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45C8C-669C-4EAB-936B-069BA376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4289C-7C04-447B-9C6B-3E7F2AC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5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EDB3-727C-4FB0-8AB2-244BBEB2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4650B-825C-4CC1-9AB0-66912483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FC699-76E3-4347-AD43-8D52B70D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52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895A-5601-4B8C-BED9-58EB0B37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A533-EF9E-419E-B630-CE286F22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2E60-2CBE-499A-A1A0-25A44C98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DADF-346A-4EC8-A5D4-FF8160F3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7B35-18DF-4CDA-92BC-834199B5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A183E-C5F1-4827-A708-5BF9EDEB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99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EC7E-1DC8-47D6-A4B2-79047FE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570B2-AD8B-442C-9807-767F82508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95FB5-3AFE-4022-BBA1-D8764608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0F0F-983C-4FA0-956A-557D2FA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B00A-83AB-4B97-B21B-3ABAB84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B414-3172-4F15-BDC5-AA7015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11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7F529-01DF-4CA8-B65B-B6116904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9FCB-628C-442E-B906-3422C929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7004-8D55-4E28-AA52-AADF5DDFD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C0FF-D3D9-4BDF-BFFB-33E9B8DC3C76}" type="datetimeFigureOut">
              <a:rPr lang="en-SG" smtClean="0"/>
              <a:t>27/9/2017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521B-F1D2-4A60-A90B-449FDD3FE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0D02-B9FE-4D82-A914-045F2BFE3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4D74-276B-431A-85B2-E0F4CCEF39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12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3D8-E9BB-4DE5-85CC-F6FF394EA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Architecture CA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BA4F-840C-4AE1-A2C7-AAFC5ADEA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28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DDED-2EB1-4227-AE0B-71CA10C5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Q&amp;A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732-6234-4B3D-98BC-5ED06B6D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17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15F5-5CF3-400F-A715-C4F384C8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big data application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0569-E3C0-4946-8067-8AA7659D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77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5521-DE30-42B2-8DFE-74217FFC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lambda - key features/ 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8D57-75EA-43C3-A812-2D2C4F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0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4B0E-DCE7-4839-9D89-30E77B14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with lambda.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0EB5-5332-445A-9E6B-AFF20FC1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6BD5-6E7C-4008-80AA-4EC43AD9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Intro into Kappa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A36A-CFF7-42AB-A8E9-F03D807A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5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0953-0415-474B-B946-D0CE59C4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Architecture description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44FC-078D-44A6-ADE2-D971CE71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8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5AB-F734-462B-8A47-8CB8F4DB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Problems with Kappa  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31DA-87BA-4A33-BB9D-FDF6EFA4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D992-4A9B-4FBC-BB08-C6A133DA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Business scenarios</a:t>
            </a:r>
            <a:br>
              <a:rPr lang="en-SG" b="0" dirty="0">
                <a:effectLst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AC12-017E-4551-863F-35239001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91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0391-8FFC-4EF0-9C19-9103D28B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Zeta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CA1D-C767-4384-86FE-698E24C9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57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Architecture CA</vt:lpstr>
      <vt:lpstr>Problems with big data application</vt:lpstr>
      <vt:lpstr>lambda - key features/ architecture.</vt:lpstr>
      <vt:lpstr>Problems with lambda.</vt:lpstr>
      <vt:lpstr>Intro into Kappa  </vt:lpstr>
      <vt:lpstr>Architecture description  </vt:lpstr>
      <vt:lpstr>Problems with Kappa    </vt:lpstr>
      <vt:lpstr>Business scenarios  </vt:lpstr>
      <vt:lpstr>Zeta</vt:lpstr>
      <vt:lpstr>Q&amp;A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CA</dc:title>
  <dc:creator>Naval Kumar N</dc:creator>
  <cp:lastModifiedBy>Naval Kumar N</cp:lastModifiedBy>
  <cp:revision>1</cp:revision>
  <dcterms:created xsi:type="dcterms:W3CDTF">2017-09-27T09:24:46Z</dcterms:created>
  <dcterms:modified xsi:type="dcterms:W3CDTF">2017-09-27T09:29:35Z</dcterms:modified>
</cp:coreProperties>
</file>