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605" autoAdjust="0"/>
    <p:restoredTop sz="94660"/>
  </p:normalViewPr>
  <p:slideViewPr>
    <p:cSldViewPr showGuides="1">
      <p:cViewPr>
        <p:scale>
          <a:sx n="80" d="100"/>
          <a:sy n="80" d="100"/>
        </p:scale>
        <p:origin x="3294" y="48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7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9255806" y="-108804"/>
            <a:ext cx="3903825" cy="871938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200" b="1" dirty="0">
              <a:solidFill>
                <a:srgbClr val="7030A0"/>
              </a:solidFill>
            </a:endParaRPr>
          </a:p>
          <a:p>
            <a:endParaRPr lang="en-US" sz="1200" b="1" dirty="0">
              <a:solidFill>
                <a:srgbClr val="7030A0"/>
              </a:solidFill>
            </a:endParaRPr>
          </a:p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-2645429" y="-108803"/>
            <a:ext cx="11901235" cy="8719393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200" b="1" dirty="0">
              <a:solidFill>
                <a:srgbClr val="0070C0"/>
              </a:solidFill>
            </a:endParaRPr>
          </a:p>
          <a:p>
            <a:endParaRPr lang="en-US" sz="1200" b="1" dirty="0">
              <a:solidFill>
                <a:srgbClr val="0070C0"/>
              </a:solidFill>
            </a:endParaRPr>
          </a:p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1206249" y="483484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-489526" y="772822"/>
            <a:ext cx="0" cy="740206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-567405" y="1236839"/>
            <a:ext cx="144980" cy="676414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604884" y="504956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1213262" y="979165"/>
            <a:ext cx="0" cy="492315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1131342" y="1397642"/>
            <a:ext cx="159126" cy="35212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 flipH="1">
            <a:off x="6966660" y="3190199"/>
            <a:ext cx="16395" cy="260100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8323414" y="396088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-1694676" y="1255945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2349713" y="805953"/>
            <a:ext cx="162410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execute(“creategroup </a:t>
            </a:r>
          </a:p>
          <a:p>
            <a:pPr algn="r"/>
            <a:r>
              <a:rPr lang="en-US" sz="1400" dirty="0">
                <a:solidFill>
                  <a:srgbClr val="0070C0"/>
                </a:solidFill>
              </a:rPr>
              <a:t>n/CS1231 l/LT15”)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1278681" y="1555900"/>
            <a:ext cx="149216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56664" y="4628852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 flipV="1">
            <a:off x="2907778" y="2677155"/>
            <a:ext cx="3063836" cy="208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287310" y="4725780"/>
            <a:ext cx="146962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-1804275" y="8000986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8291618" y="4991315"/>
            <a:ext cx="169437" cy="27810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8199673" y="4897102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hasGroup</a:t>
            </a:r>
            <a:r>
              <a:rPr lang="en-US" sz="1200" dirty="0">
                <a:solidFill>
                  <a:srgbClr val="7030A0"/>
                </a:solidFill>
              </a:rPr>
              <a:t>(g)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-358427" y="1364844"/>
            <a:ext cx="125849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parseCommand(“creategroup n/CS1231 l/LT15”)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377034" y="7519004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1661814" y="771320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10468170" y="4871361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:VersionedAddressBook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738915" y="5104671"/>
            <a:ext cx="175565" cy="23304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1889877" y="4493378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</a:t>
            </a:r>
          </a:p>
        </p:txBody>
      </p:sp>
      <p:sp>
        <p:nvSpPr>
          <p:cNvPr id="40" name="Rectangle 62"/>
          <p:cNvSpPr/>
          <p:nvPr/>
        </p:nvSpPr>
        <p:spPr>
          <a:xfrm>
            <a:off x="9420994" y="4555866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381698" y="5445145"/>
            <a:ext cx="163377" cy="44435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8405107" y="5119498"/>
            <a:ext cx="134599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252949" y="8011476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-428013" y="5010948"/>
            <a:ext cx="8724467" cy="3146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 flipV="1">
            <a:off x="-388148" y="1397643"/>
            <a:ext cx="152568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2923458" y="4228591"/>
            <a:ext cx="5372996" cy="2563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10310511" y="3334946"/>
            <a:ext cx="212078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endParaRPr lang="en-US" sz="1200" dirty="0"/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11528783" y="6574026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9925805" y="5460357"/>
            <a:ext cx="145589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9918644" y="6990532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62">
            <a:extLst>
              <a:ext uri="{FF2B5EF4-FFF2-40B4-BE49-F238E27FC236}">
                <a16:creationId xmlns:a16="http://schemas.microsoft.com/office/drawing/2014/main" id="{DCB1E111-BAB0-4C98-A4D9-E8A4FB6DAC3D}"/>
              </a:ext>
            </a:extLst>
          </p:cNvPr>
          <p:cNvSpPr/>
          <p:nvPr/>
        </p:nvSpPr>
        <p:spPr>
          <a:xfrm>
            <a:off x="2005392" y="512834"/>
            <a:ext cx="1653909" cy="46633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:CreateGroup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F73BA67-7C6F-4EC9-B111-DB1E5A0A7FBC}"/>
              </a:ext>
            </a:extLst>
          </p:cNvPr>
          <p:cNvCxnSpPr>
            <a:cxnSpLocks/>
          </p:cNvCxnSpPr>
          <p:nvPr/>
        </p:nvCxnSpPr>
        <p:spPr>
          <a:xfrm>
            <a:off x="2840859" y="936258"/>
            <a:ext cx="16950" cy="468725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AED1F6A-E74C-495F-9D64-EE88F11040E6}"/>
              </a:ext>
            </a:extLst>
          </p:cNvPr>
          <p:cNvSpPr txBox="1"/>
          <p:nvPr/>
        </p:nvSpPr>
        <p:spPr>
          <a:xfrm>
            <a:off x="1287310" y="1092837"/>
            <a:ext cx="130276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parse(“n/CS1231 </a:t>
            </a:r>
          </a:p>
          <a:p>
            <a:r>
              <a:rPr lang="en-US" dirty="0"/>
              <a:t>l/LT15”)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FD6C194-FE86-4541-B1C4-D27D3ED810FE}"/>
              </a:ext>
            </a:extLst>
          </p:cNvPr>
          <p:cNvSpPr/>
          <p:nvPr/>
        </p:nvSpPr>
        <p:spPr>
          <a:xfrm>
            <a:off x="2756937" y="1533637"/>
            <a:ext cx="166521" cy="318291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225682F-98B6-4478-996F-3E3DDC5D1083}"/>
              </a:ext>
            </a:extLst>
          </p:cNvPr>
          <p:cNvCxnSpPr>
            <a:cxnSpLocks/>
          </p:cNvCxnSpPr>
          <p:nvPr/>
        </p:nvCxnSpPr>
        <p:spPr>
          <a:xfrm>
            <a:off x="2923458" y="1720657"/>
            <a:ext cx="164854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62">
            <a:extLst>
              <a:ext uri="{FF2B5EF4-FFF2-40B4-BE49-F238E27FC236}">
                <a16:creationId xmlns:a16="http://schemas.microsoft.com/office/drawing/2014/main" id="{13294C0E-13DC-4491-9662-2470175D7BE2}"/>
              </a:ext>
            </a:extLst>
          </p:cNvPr>
          <p:cNvSpPr/>
          <p:nvPr/>
        </p:nvSpPr>
        <p:spPr>
          <a:xfrm>
            <a:off x="4606708" y="1489245"/>
            <a:ext cx="903155" cy="42946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n:GroupName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8AA37F5-3CBC-4597-BC12-335F6C00134D}"/>
              </a:ext>
            </a:extLst>
          </p:cNvPr>
          <p:cNvSpPr/>
          <p:nvPr/>
        </p:nvSpPr>
        <p:spPr>
          <a:xfrm>
            <a:off x="4967090" y="1923415"/>
            <a:ext cx="154408" cy="1446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6143033-13B0-4512-B215-241FC603F2E8}"/>
              </a:ext>
            </a:extLst>
          </p:cNvPr>
          <p:cNvCxnSpPr>
            <a:cxnSpLocks/>
            <a:endCxn id="59" idx="2"/>
          </p:cNvCxnSpPr>
          <p:nvPr/>
        </p:nvCxnSpPr>
        <p:spPr>
          <a:xfrm flipV="1">
            <a:off x="2923458" y="2068075"/>
            <a:ext cx="2120836" cy="1403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37C2DF5-DEDF-48E6-8897-DD5E77D4D199}"/>
              </a:ext>
            </a:extLst>
          </p:cNvPr>
          <p:cNvCxnSpPr>
            <a:cxnSpLocks/>
          </p:cNvCxnSpPr>
          <p:nvPr/>
        </p:nvCxnSpPr>
        <p:spPr>
          <a:xfrm>
            <a:off x="2878675" y="2322924"/>
            <a:ext cx="270658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E28EB19-3F14-4347-9164-D6E0D2D07A3F}"/>
              </a:ext>
            </a:extLst>
          </p:cNvPr>
          <p:cNvCxnSpPr>
            <a:cxnSpLocks/>
          </p:cNvCxnSpPr>
          <p:nvPr/>
        </p:nvCxnSpPr>
        <p:spPr>
          <a:xfrm flipH="1">
            <a:off x="5031227" y="2032469"/>
            <a:ext cx="19370" cy="277861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>
            <a:off x="6525832" y="2736184"/>
            <a:ext cx="953811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g:Group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BAC300D-4355-493D-8F8D-66FEA3E1F412}"/>
              </a:ext>
            </a:extLst>
          </p:cNvPr>
          <p:cNvSpPr/>
          <p:nvPr/>
        </p:nvSpPr>
        <p:spPr>
          <a:xfrm>
            <a:off x="6916396" y="3203542"/>
            <a:ext cx="125136" cy="21559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E5CC5F0-A54B-4BDF-8A00-628D1BED1F4D}"/>
              </a:ext>
            </a:extLst>
          </p:cNvPr>
          <p:cNvSpPr txBox="1"/>
          <p:nvPr/>
        </p:nvSpPr>
        <p:spPr>
          <a:xfrm>
            <a:off x="2276382" y="1474331"/>
            <a:ext cx="233032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GroupName(“CS1231”)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2332033-0DBE-41ED-B680-B960107FD30F}"/>
              </a:ext>
            </a:extLst>
          </p:cNvPr>
          <p:cNvSpPr txBox="1"/>
          <p:nvPr/>
        </p:nvSpPr>
        <p:spPr>
          <a:xfrm>
            <a:off x="2543865" y="2083724"/>
            <a:ext cx="233032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GroupLocation(“LT15”)</a:t>
            </a:r>
          </a:p>
        </p:txBody>
      </p:sp>
      <p:sp>
        <p:nvSpPr>
          <p:cNvPr id="105" name="Rectangle 62">
            <a:extLst>
              <a:ext uri="{FF2B5EF4-FFF2-40B4-BE49-F238E27FC236}">
                <a16:creationId xmlns:a16="http://schemas.microsoft.com/office/drawing/2014/main" id="{D94CD619-C647-4FF0-814B-2A9B3808B23D}"/>
              </a:ext>
            </a:extLst>
          </p:cNvPr>
          <p:cNvSpPr/>
          <p:nvPr/>
        </p:nvSpPr>
        <p:spPr>
          <a:xfrm>
            <a:off x="5585264" y="2112629"/>
            <a:ext cx="895476" cy="42946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l:Group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Location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E63D2E1-3F1D-4903-AFDB-1C6ABED15493}"/>
              </a:ext>
            </a:extLst>
          </p:cNvPr>
          <p:cNvSpPr/>
          <p:nvPr/>
        </p:nvSpPr>
        <p:spPr>
          <a:xfrm>
            <a:off x="5943124" y="2538767"/>
            <a:ext cx="154408" cy="1446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9CCA5A7-89EA-43DA-9D6F-5E3C28C8A06C}"/>
              </a:ext>
            </a:extLst>
          </p:cNvPr>
          <p:cNvCxnSpPr>
            <a:cxnSpLocks/>
          </p:cNvCxnSpPr>
          <p:nvPr/>
        </p:nvCxnSpPr>
        <p:spPr>
          <a:xfrm flipH="1">
            <a:off x="6029244" y="2641195"/>
            <a:ext cx="336" cy="298231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E2E5A47-924A-4BBC-AD26-CA18EEB42D53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2870785" y="2966953"/>
            <a:ext cx="3655047" cy="839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916C7E3-0BF8-4089-8C77-CE44FDD9125A}"/>
              </a:ext>
            </a:extLst>
          </p:cNvPr>
          <p:cNvCxnSpPr>
            <a:cxnSpLocks/>
          </p:cNvCxnSpPr>
          <p:nvPr/>
        </p:nvCxnSpPr>
        <p:spPr>
          <a:xfrm flipV="1">
            <a:off x="2923458" y="3419134"/>
            <a:ext cx="4051399" cy="814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CF020CBB-D9E8-405A-9144-5062A060456B}"/>
              </a:ext>
            </a:extLst>
          </p:cNvPr>
          <p:cNvSpPr txBox="1"/>
          <p:nvPr/>
        </p:nvSpPr>
        <p:spPr>
          <a:xfrm>
            <a:off x="4225177" y="2688712"/>
            <a:ext cx="75822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Group(n,l)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DD4BEDA-1308-4648-9ED6-C3151C8E5B30}"/>
              </a:ext>
            </a:extLst>
          </p:cNvPr>
          <p:cNvCxnSpPr>
            <a:cxnSpLocks/>
          </p:cNvCxnSpPr>
          <p:nvPr/>
        </p:nvCxnSpPr>
        <p:spPr>
          <a:xfrm flipV="1">
            <a:off x="2910867" y="3683495"/>
            <a:ext cx="4750562" cy="1168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62">
            <a:extLst>
              <a:ext uri="{FF2B5EF4-FFF2-40B4-BE49-F238E27FC236}">
                <a16:creationId xmlns:a16="http://schemas.microsoft.com/office/drawing/2014/main" id="{3A2616FE-04E1-4F86-BB67-0C8263E97B3E}"/>
              </a:ext>
            </a:extLst>
          </p:cNvPr>
          <p:cNvSpPr/>
          <p:nvPr/>
        </p:nvSpPr>
        <p:spPr>
          <a:xfrm>
            <a:off x="7668849" y="3427279"/>
            <a:ext cx="1426604" cy="53667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c:CreateGroupCommand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C2AE783-15A9-4032-95A8-1E1D663B7703}"/>
              </a:ext>
            </a:extLst>
          </p:cNvPr>
          <p:cNvSpPr txBox="1"/>
          <p:nvPr/>
        </p:nvSpPr>
        <p:spPr>
          <a:xfrm>
            <a:off x="3079427" y="3432194"/>
            <a:ext cx="186837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CreateGroupCommand(g)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93A8016-2BA2-4196-B052-0E317108D42E}"/>
              </a:ext>
            </a:extLst>
          </p:cNvPr>
          <p:cNvCxnSpPr>
            <a:cxnSpLocks/>
          </p:cNvCxnSpPr>
          <p:nvPr/>
        </p:nvCxnSpPr>
        <p:spPr>
          <a:xfrm flipH="1">
            <a:off x="8371305" y="3960887"/>
            <a:ext cx="26294" cy="40400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5B36CA47-36CF-4B54-92D7-72453E24F63A}"/>
              </a:ext>
            </a:extLst>
          </p:cNvPr>
          <p:cNvSpPr txBox="1"/>
          <p:nvPr/>
        </p:nvSpPr>
        <p:spPr>
          <a:xfrm>
            <a:off x="116433" y="4577686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9DDEF1A-58FB-47FF-B9B9-A7AD79969B1C}"/>
              </a:ext>
            </a:extLst>
          </p:cNvPr>
          <p:cNvCxnSpPr>
            <a:cxnSpLocks/>
          </p:cNvCxnSpPr>
          <p:nvPr/>
        </p:nvCxnSpPr>
        <p:spPr>
          <a:xfrm>
            <a:off x="-428013" y="4918868"/>
            <a:ext cx="153362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E2B8286A-DEB5-4CEE-BF48-8D160A9A3614}"/>
              </a:ext>
            </a:extLst>
          </p:cNvPr>
          <p:cNvSpPr txBox="1"/>
          <p:nvPr/>
        </p:nvSpPr>
        <p:spPr>
          <a:xfrm>
            <a:off x="9704881" y="5213509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hasGroup</a:t>
            </a:r>
            <a:r>
              <a:rPr lang="en-US" sz="1200" dirty="0">
                <a:solidFill>
                  <a:srgbClr val="7030A0"/>
                </a:solidFill>
              </a:rPr>
              <a:t>(g)</a:t>
            </a:r>
            <a:endParaRPr lang="en-US" sz="1200" dirty="0"/>
          </a:p>
        </p:txBody>
      </p:sp>
      <p:cxnSp>
        <p:nvCxnSpPr>
          <p:cNvPr id="148" name="Curved Connector 12">
            <a:extLst>
              <a:ext uri="{FF2B5EF4-FFF2-40B4-BE49-F238E27FC236}">
                <a16:creationId xmlns:a16="http://schemas.microsoft.com/office/drawing/2014/main" id="{B5388BA0-9A9C-48B0-A2F0-BEC798A6CBE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480596" y="5586704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FB37488-218B-47EF-9D16-7E2BD691A674}"/>
              </a:ext>
            </a:extLst>
          </p:cNvPr>
          <p:cNvSpPr txBox="1"/>
          <p:nvPr/>
        </p:nvSpPr>
        <p:spPr>
          <a:xfrm>
            <a:off x="10537107" y="5425254"/>
            <a:ext cx="212078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hasGroup(g)</a:t>
            </a:r>
            <a:endParaRPr lang="en-US" sz="12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2CE3E3C-6823-47AA-8C8B-0C25720B1CFA}"/>
              </a:ext>
            </a:extLst>
          </p:cNvPr>
          <p:cNvSpPr txBox="1"/>
          <p:nvPr/>
        </p:nvSpPr>
        <p:spPr>
          <a:xfrm>
            <a:off x="9846436" y="6359684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createGroup</a:t>
            </a:r>
            <a:r>
              <a:rPr lang="en-US" sz="1200" dirty="0">
                <a:solidFill>
                  <a:srgbClr val="7030A0"/>
                </a:solidFill>
              </a:rPr>
              <a:t>(g)</a:t>
            </a:r>
            <a:endParaRPr lang="en-US" sz="1200" dirty="0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F5130935-DAB6-4F08-A215-1065D1E8028E}"/>
              </a:ext>
            </a:extLst>
          </p:cNvPr>
          <p:cNvCxnSpPr>
            <a:cxnSpLocks/>
          </p:cNvCxnSpPr>
          <p:nvPr/>
        </p:nvCxnSpPr>
        <p:spPr>
          <a:xfrm>
            <a:off x="9933937" y="6561888"/>
            <a:ext cx="146715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1C0DD7F6-7038-4186-88AA-02ED38810CB4}"/>
              </a:ext>
            </a:extLst>
          </p:cNvPr>
          <p:cNvSpPr txBox="1"/>
          <p:nvPr/>
        </p:nvSpPr>
        <p:spPr>
          <a:xfrm>
            <a:off x="11828217" y="6345153"/>
            <a:ext cx="100216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createGroup(g)</a:t>
            </a:r>
            <a:endParaRPr lang="en-US" sz="12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7085414C-F939-4B55-9117-7A1DC9B3CE10}"/>
              </a:ext>
            </a:extLst>
          </p:cNvPr>
          <p:cNvSpPr txBox="1"/>
          <p:nvPr/>
        </p:nvSpPr>
        <p:spPr>
          <a:xfrm>
            <a:off x="10552143" y="5687525"/>
            <a:ext cx="14413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t</a:t>
            </a:r>
            <a:endParaRPr lang="en-US" sz="1200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3B370556-BD77-4474-9FDA-6B58DFCEEB59}"/>
              </a:ext>
            </a:extLst>
          </p:cNvPr>
          <p:cNvSpPr/>
          <p:nvPr/>
        </p:nvSpPr>
        <p:spPr>
          <a:xfrm>
            <a:off x="9441811" y="5950511"/>
            <a:ext cx="3399225" cy="1148372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9831998" y="4873973"/>
            <a:ext cx="0" cy="312702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F47D95E7-641E-4C87-A6E5-75A7B006E288}"/>
              </a:ext>
            </a:extLst>
          </p:cNvPr>
          <p:cNvSpPr/>
          <p:nvPr/>
        </p:nvSpPr>
        <p:spPr>
          <a:xfrm>
            <a:off x="11401089" y="6534969"/>
            <a:ext cx="163377" cy="44435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1473781" y="5192208"/>
            <a:ext cx="8997" cy="212299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9907808" y="5902320"/>
            <a:ext cx="147389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: Single Corner Snipped 166">
            <a:extLst>
              <a:ext uri="{FF2B5EF4-FFF2-40B4-BE49-F238E27FC236}">
                <a16:creationId xmlns:a16="http://schemas.microsoft.com/office/drawing/2014/main" id="{69B1AD43-7D1B-445C-A7CB-7C248EE3953C}"/>
              </a:ext>
            </a:extLst>
          </p:cNvPr>
          <p:cNvSpPr/>
          <p:nvPr/>
        </p:nvSpPr>
        <p:spPr>
          <a:xfrm rot="10800000" flipH="1">
            <a:off x="9440516" y="5961266"/>
            <a:ext cx="533400" cy="287343"/>
          </a:xfrm>
          <a:prstGeom prst="snip1Rect">
            <a:avLst/>
          </a:prstGeom>
          <a:solidFill>
            <a:srgbClr val="7030A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0F25782-1D1D-48EB-9FEC-28A934E2DA0C}"/>
              </a:ext>
            </a:extLst>
          </p:cNvPr>
          <p:cNvSpPr txBox="1"/>
          <p:nvPr/>
        </p:nvSpPr>
        <p:spPr>
          <a:xfrm>
            <a:off x="9428395" y="5902320"/>
            <a:ext cx="61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opt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6FCE258-E56D-4C94-AA44-13AFBC722358}"/>
              </a:ext>
            </a:extLst>
          </p:cNvPr>
          <p:cNvSpPr txBox="1"/>
          <p:nvPr/>
        </p:nvSpPr>
        <p:spPr>
          <a:xfrm>
            <a:off x="9404436" y="6182899"/>
            <a:ext cx="821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bg1"/>
                </a:solidFill>
              </a:rPr>
              <a:t>[t == true]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3682E721-C76B-42F6-970E-14931C60653B}"/>
              </a:ext>
            </a:extLst>
          </p:cNvPr>
          <p:cNvCxnSpPr>
            <a:cxnSpLocks/>
          </p:cNvCxnSpPr>
          <p:nvPr/>
        </p:nvCxnSpPr>
        <p:spPr>
          <a:xfrm>
            <a:off x="8461055" y="7435126"/>
            <a:ext cx="129004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79CFE7A7-DC9D-4B4D-BC62-1BC7F15FDC57}"/>
              </a:ext>
            </a:extLst>
          </p:cNvPr>
          <p:cNvCxnSpPr>
            <a:cxnSpLocks/>
          </p:cNvCxnSpPr>
          <p:nvPr/>
        </p:nvCxnSpPr>
        <p:spPr>
          <a:xfrm flipV="1">
            <a:off x="-422425" y="7774219"/>
            <a:ext cx="8718000" cy="4670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109</Words>
  <Application>Microsoft Office PowerPoint</Application>
  <PresentationFormat>On-screen Show (4:3)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Rajdeep Singh Hundal</cp:lastModifiedBy>
  <cp:revision>123</cp:revision>
  <dcterms:created xsi:type="dcterms:W3CDTF">2016-07-22T14:33:02Z</dcterms:created>
  <dcterms:modified xsi:type="dcterms:W3CDTF">2018-10-22T09:44:34Z</dcterms:modified>
</cp:coreProperties>
</file>