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6" r:id="rId2"/>
    <p:sldId id="264" r:id="rId3"/>
    <p:sldId id="265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486" autoAdjust="0"/>
  </p:normalViewPr>
  <p:slideViewPr>
    <p:cSldViewPr showGuides="1">
      <p:cViewPr>
        <p:scale>
          <a:sx n="100" d="100"/>
          <a:sy n="100" d="100"/>
        </p:scale>
        <p:origin x="1162" y="-75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07-Nov-18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Default model diagram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28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31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07-Nov-18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07-Nov-18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07-Nov-18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07-Nov-18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07-Nov-18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07-Nov-18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07-Nov-18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07-Nov-18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07-Nov-18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07-Nov-18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07-Nov-18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07-Nov-18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>
            <a:extLst>
              <a:ext uri="{FF2B5EF4-FFF2-40B4-BE49-F238E27FC236}">
                <a16:creationId xmlns:a16="http://schemas.microsoft.com/office/drawing/2014/main" id="{75B4DF71-7267-474E-8FB8-9290E600937B}"/>
              </a:ext>
            </a:extLst>
          </p:cNvPr>
          <p:cNvSpPr/>
          <p:nvPr/>
        </p:nvSpPr>
        <p:spPr>
          <a:xfrm>
            <a:off x="1119865" y="1676400"/>
            <a:ext cx="7490735" cy="3059747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3370ABEB-82C7-4453-8CA4-9AC7AB87D62C}"/>
              </a:ext>
            </a:extLst>
          </p:cNvPr>
          <p:cNvSpPr/>
          <p:nvPr/>
        </p:nvSpPr>
        <p:spPr>
          <a:xfrm>
            <a:off x="2877180" y="34632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62">
            <a:extLst>
              <a:ext uri="{FF2B5EF4-FFF2-40B4-BE49-F238E27FC236}">
                <a16:creationId xmlns:a16="http://schemas.microsoft.com/office/drawing/2014/main" id="{ADEBB707-D30D-4E3E-80C3-5CF603C931D5}"/>
              </a:ext>
            </a:extLst>
          </p:cNvPr>
          <p:cNvSpPr/>
          <p:nvPr/>
        </p:nvSpPr>
        <p:spPr>
          <a:xfrm rot="16200000">
            <a:off x="1661548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" name="Elbow Connector 106">
            <a:extLst>
              <a:ext uri="{FF2B5EF4-FFF2-40B4-BE49-F238E27FC236}">
                <a16:creationId xmlns:a16="http://schemas.microsoft.com/office/drawing/2014/main" id="{FAA02287-CCA3-4D3C-AFEC-2DD86817ADC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155901" y="1308943"/>
            <a:ext cx="613122" cy="4459404"/>
          </a:xfrm>
          <a:prstGeom prst="bentConnector3">
            <a:avLst>
              <a:gd name="adj1" fmla="val -2666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" name="Rectangle 62">
            <a:extLst>
              <a:ext uri="{FF2B5EF4-FFF2-40B4-BE49-F238E27FC236}">
                <a16:creationId xmlns:a16="http://schemas.microsoft.com/office/drawing/2014/main" id="{14F68EB6-0E67-48BC-A59A-CDCF4F113A3B}"/>
              </a:ext>
            </a:extLst>
          </p:cNvPr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7" name="Isosceles Triangle 102">
            <a:extLst>
              <a:ext uri="{FF2B5EF4-FFF2-40B4-BE49-F238E27FC236}">
                <a16:creationId xmlns:a16="http://schemas.microsoft.com/office/drawing/2014/main" id="{8867E551-DD29-40B5-9979-601CF52C9A71}"/>
              </a:ext>
            </a:extLst>
          </p:cNvPr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D1FCC9-712C-43AF-AC56-916E04E3E826}"/>
              </a:ext>
            </a:extLst>
          </p:cNvPr>
          <p:cNvCxnSpPr>
            <a:stCxn id="11" idx="3"/>
            <a:endCxn id="3" idx="1"/>
          </p:cNvCxnSpPr>
          <p:nvPr/>
        </p:nvCxnSpPr>
        <p:spPr>
          <a:xfrm>
            <a:off x="2609828" y="3636620"/>
            <a:ext cx="2673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" name="Elbow Connector 122">
            <a:extLst>
              <a:ext uri="{FF2B5EF4-FFF2-40B4-BE49-F238E27FC236}">
                <a16:creationId xmlns:a16="http://schemas.microsoft.com/office/drawing/2014/main" id="{E5411768-FF93-4378-8DA1-DA7B755C8F34}"/>
              </a:ext>
            </a:extLst>
          </p:cNvPr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773C679-C751-4190-9052-B4DC7091964A}"/>
              </a:ext>
            </a:extLst>
          </p:cNvPr>
          <p:cNvCxnSpPr>
            <a:stCxn id="7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Flowchart: Decision 96">
            <a:extLst>
              <a:ext uri="{FF2B5EF4-FFF2-40B4-BE49-F238E27FC236}">
                <a16:creationId xmlns:a16="http://schemas.microsoft.com/office/drawing/2014/main" id="{DAAC30CD-78F2-41FF-B175-CE09A1F490C9}"/>
              </a:ext>
            </a:extLst>
          </p:cNvPr>
          <p:cNvSpPr/>
          <p:nvPr/>
        </p:nvSpPr>
        <p:spPr>
          <a:xfrm>
            <a:off x="2373780" y="3549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232E9F80-B7E4-4036-945D-3D6FA080047A}"/>
              </a:ext>
            </a:extLst>
          </p:cNvPr>
          <p:cNvSpPr/>
          <p:nvPr/>
        </p:nvSpPr>
        <p:spPr>
          <a:xfrm>
            <a:off x="2786406" y="2834911"/>
            <a:ext cx="14476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VersionedAddressBook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D2A062-D8A9-4F33-8621-24ED8D0868A9}"/>
              </a:ext>
            </a:extLst>
          </p:cNvPr>
          <p:cNvCxnSpPr>
            <a:cxnSpLocks/>
            <a:stCxn id="14" idx="3"/>
            <a:endCxn id="12" idx="1"/>
          </p:cNvCxnSpPr>
          <p:nvPr/>
        </p:nvCxnSpPr>
        <p:spPr>
          <a:xfrm>
            <a:off x="2624360" y="3003033"/>
            <a:ext cx="162046" cy="5258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" name="Flowchart: Decision 96">
            <a:extLst>
              <a:ext uri="{FF2B5EF4-FFF2-40B4-BE49-F238E27FC236}">
                <a16:creationId xmlns:a16="http://schemas.microsoft.com/office/drawing/2014/main" id="{4B0494E7-F1AA-432B-8967-F6C5371BE1CC}"/>
              </a:ext>
            </a:extLst>
          </p:cNvPr>
          <p:cNvSpPr/>
          <p:nvPr/>
        </p:nvSpPr>
        <p:spPr>
          <a:xfrm>
            <a:off x="2388312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B97FF4B7-143C-4DEB-AD98-470E7414B19A}"/>
              </a:ext>
            </a:extLst>
          </p:cNvPr>
          <p:cNvSpPr/>
          <p:nvPr/>
        </p:nvSpPr>
        <p:spPr>
          <a:xfrm>
            <a:off x="4762209" y="2863434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6" name="Flowchart: Decision 96">
            <a:extLst>
              <a:ext uri="{FF2B5EF4-FFF2-40B4-BE49-F238E27FC236}">
                <a16:creationId xmlns:a16="http://schemas.microsoft.com/office/drawing/2014/main" id="{F5670AE0-297B-46AA-88C4-B995927DE2A0}"/>
              </a:ext>
            </a:extLst>
          </p:cNvPr>
          <p:cNvSpPr/>
          <p:nvPr/>
        </p:nvSpPr>
        <p:spPr>
          <a:xfrm>
            <a:off x="4233246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7" name="Elbow Connector 29">
            <a:extLst>
              <a:ext uri="{FF2B5EF4-FFF2-40B4-BE49-F238E27FC236}">
                <a16:creationId xmlns:a16="http://schemas.microsoft.com/office/drawing/2014/main" id="{3BE377F2-923D-494E-A774-145BA8B13CC2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>
            <a:off x="4469294" y="3034891"/>
            <a:ext cx="292915" cy="192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8">
            <a:extLst>
              <a:ext uri="{FF2B5EF4-FFF2-40B4-BE49-F238E27FC236}">
                <a16:creationId xmlns:a16="http://schemas.microsoft.com/office/drawing/2014/main" id="{261169FA-9ADA-47F5-B2EA-27200AE67225}"/>
              </a:ext>
            </a:extLst>
          </p:cNvPr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9" name="Flowchart: Decision 96">
            <a:extLst>
              <a:ext uri="{FF2B5EF4-FFF2-40B4-BE49-F238E27FC236}">
                <a16:creationId xmlns:a16="http://schemas.microsoft.com/office/drawing/2014/main" id="{EEF097D0-4D10-411A-BC8F-39F4A80677CB}"/>
              </a:ext>
            </a:extLst>
          </p:cNvPr>
          <p:cNvSpPr/>
          <p:nvPr/>
        </p:nvSpPr>
        <p:spPr>
          <a:xfrm>
            <a:off x="5918460" y="294106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0" name="Elbow Connector 63">
            <a:extLst>
              <a:ext uri="{FF2B5EF4-FFF2-40B4-BE49-F238E27FC236}">
                <a16:creationId xmlns:a16="http://schemas.microsoft.com/office/drawing/2014/main" id="{9AB58566-5BF1-47A0-869B-0B68B9F4E305}"/>
              </a:ext>
            </a:extLst>
          </p:cNvPr>
          <p:cNvCxnSpPr>
            <a:cxnSpLocks/>
            <a:stCxn id="19" idx="3"/>
            <a:endCxn id="18" idx="1"/>
          </p:cNvCxnSpPr>
          <p:nvPr/>
        </p:nvCxnSpPr>
        <p:spPr>
          <a:xfrm>
            <a:off x="6154508" y="3027755"/>
            <a:ext cx="159169" cy="369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8">
            <a:extLst>
              <a:ext uri="{FF2B5EF4-FFF2-40B4-BE49-F238E27FC236}">
                <a16:creationId xmlns:a16="http://schemas.microsoft.com/office/drawing/2014/main" id="{3C4D56E8-1CD6-45C9-8194-D7A93754EB5B}"/>
              </a:ext>
            </a:extLst>
          </p:cNvPr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2" name="Flowchart: Decision 96">
            <a:extLst>
              <a:ext uri="{FF2B5EF4-FFF2-40B4-BE49-F238E27FC236}">
                <a16:creationId xmlns:a16="http://schemas.microsoft.com/office/drawing/2014/main" id="{4D40E409-5952-4DE5-B540-6E669A999BB0}"/>
              </a:ext>
            </a:extLst>
          </p:cNvPr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3" name="Elbow Connector 78">
            <a:extLst>
              <a:ext uri="{FF2B5EF4-FFF2-40B4-BE49-F238E27FC236}">
                <a16:creationId xmlns:a16="http://schemas.microsoft.com/office/drawing/2014/main" id="{95D119F0-6B59-442C-AA64-9C808B6E06E2}"/>
              </a:ext>
            </a:extLst>
          </p:cNvPr>
          <p:cNvCxnSpPr>
            <a:cxnSpLocks/>
          </p:cNvCxnSpPr>
          <p:nvPr/>
        </p:nvCxnSpPr>
        <p:spPr>
          <a:xfrm flipV="1">
            <a:off x="7277995" y="2706821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4" name="Rectangle 8">
            <a:extLst>
              <a:ext uri="{FF2B5EF4-FFF2-40B4-BE49-F238E27FC236}">
                <a16:creationId xmlns:a16="http://schemas.microsoft.com/office/drawing/2014/main" id="{2B884803-8E36-4A69-8C60-35630D585977}"/>
              </a:ext>
            </a:extLst>
          </p:cNvPr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5" name="Elbow Connector 80">
            <a:extLst>
              <a:ext uri="{FF2B5EF4-FFF2-40B4-BE49-F238E27FC236}">
                <a16:creationId xmlns:a16="http://schemas.microsoft.com/office/drawing/2014/main" id="{A8ACE53C-527F-4FA0-AD0D-083FBC8C6612}"/>
              </a:ext>
            </a:extLst>
          </p:cNvPr>
          <p:cNvCxnSpPr>
            <a:stCxn id="22" idx="3"/>
            <a:endCxn id="24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6" name="Rectangle 8">
            <a:extLst>
              <a:ext uri="{FF2B5EF4-FFF2-40B4-BE49-F238E27FC236}">
                <a16:creationId xmlns:a16="http://schemas.microsoft.com/office/drawing/2014/main" id="{49CED457-F5B1-417F-B693-8C96198712CB}"/>
              </a:ext>
            </a:extLst>
          </p:cNvPr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7" name="Elbow Connector 83">
            <a:extLst>
              <a:ext uri="{FF2B5EF4-FFF2-40B4-BE49-F238E27FC236}">
                <a16:creationId xmlns:a16="http://schemas.microsoft.com/office/drawing/2014/main" id="{6322D9A4-2A90-4B55-BCDD-DF9962FFBDBC}"/>
              </a:ext>
            </a:extLst>
          </p:cNvPr>
          <p:cNvCxnSpPr>
            <a:stCxn id="22" idx="3"/>
            <a:endCxn id="26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8" name="Rectangle 8">
            <a:extLst>
              <a:ext uri="{FF2B5EF4-FFF2-40B4-BE49-F238E27FC236}">
                <a16:creationId xmlns:a16="http://schemas.microsoft.com/office/drawing/2014/main" id="{E5C85C98-855C-4549-A42F-6609476D8D78}"/>
              </a:ext>
            </a:extLst>
          </p:cNvPr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9" name="Elbow Connector 85">
            <a:extLst>
              <a:ext uri="{FF2B5EF4-FFF2-40B4-BE49-F238E27FC236}">
                <a16:creationId xmlns:a16="http://schemas.microsoft.com/office/drawing/2014/main" id="{C3F39357-D919-4091-9F83-31EC760EF2DB}"/>
              </a:ext>
            </a:extLst>
          </p:cNvPr>
          <p:cNvCxnSpPr>
            <a:stCxn id="22" idx="3"/>
            <a:endCxn id="28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FA87473-863F-4733-996E-1F5EABBDBF38}"/>
              </a:ext>
            </a:extLst>
          </p:cNvPr>
          <p:cNvSpPr txBox="1"/>
          <p:nvPr/>
        </p:nvSpPr>
        <p:spPr>
          <a:xfrm rot="16200000">
            <a:off x="6362886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61C325A6-D937-4FDE-AF9C-636FDD0323F3}"/>
              </a:ext>
            </a:extLst>
          </p:cNvPr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32" name="Elbow Connector 122">
            <a:extLst>
              <a:ext uri="{FF2B5EF4-FFF2-40B4-BE49-F238E27FC236}">
                <a16:creationId xmlns:a16="http://schemas.microsoft.com/office/drawing/2014/main" id="{87C000AC-3505-4D96-AF66-861F5CD48AF6}"/>
              </a:ext>
            </a:extLst>
          </p:cNvPr>
          <p:cNvCxnSpPr>
            <a:stCxn id="6" idx="1"/>
            <a:endCxn id="31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6AA4354-D2C1-4946-9339-D96CF84F730D}"/>
              </a:ext>
            </a:extLst>
          </p:cNvPr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18D663-2564-4AD7-9189-FA5EC0D7FE54}"/>
              </a:ext>
            </a:extLst>
          </p:cNvPr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D433395-843E-4020-B9A0-EC8CCA130E59}"/>
              </a:ext>
            </a:extLst>
          </p:cNvPr>
          <p:cNvSpPr txBox="1"/>
          <p:nvPr/>
        </p:nvSpPr>
        <p:spPr>
          <a:xfrm>
            <a:off x="2560167" y="2753818"/>
            <a:ext cx="78378" cy="19376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32C7C3-912A-4B84-ADAE-4639D57E9D35}"/>
              </a:ext>
            </a:extLst>
          </p:cNvPr>
          <p:cNvSpPr txBox="1"/>
          <p:nvPr/>
        </p:nvSpPr>
        <p:spPr>
          <a:xfrm>
            <a:off x="2707070" y="3667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99D107F-551A-4269-B8AA-F17880F36171}"/>
              </a:ext>
            </a:extLst>
          </p:cNvPr>
          <p:cNvSpPr txBox="1"/>
          <p:nvPr/>
        </p:nvSpPr>
        <p:spPr>
          <a:xfrm>
            <a:off x="6449896" y="32048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38" name="Rectangle 8">
            <a:extLst>
              <a:ext uri="{FF2B5EF4-FFF2-40B4-BE49-F238E27FC236}">
                <a16:creationId xmlns:a16="http://schemas.microsoft.com/office/drawing/2014/main" id="{0C66B7F7-7B4D-420A-BF3E-4714CF7CB222}"/>
              </a:ext>
            </a:extLst>
          </p:cNvPr>
          <p:cNvSpPr/>
          <p:nvPr/>
        </p:nvSpPr>
        <p:spPr>
          <a:xfrm>
            <a:off x="4755872" y="2206861"/>
            <a:ext cx="115696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39" name="Elbow Connector 78">
            <a:extLst>
              <a:ext uri="{FF2B5EF4-FFF2-40B4-BE49-F238E27FC236}">
                <a16:creationId xmlns:a16="http://schemas.microsoft.com/office/drawing/2014/main" id="{57069F9B-9DE3-4AB7-9076-C34C8806B58C}"/>
              </a:ext>
            </a:extLst>
          </p:cNvPr>
          <p:cNvCxnSpPr>
            <a:cxnSpLocks/>
            <a:stCxn id="33" idx="0"/>
            <a:endCxn id="38" idx="1"/>
          </p:cNvCxnSpPr>
          <p:nvPr/>
        </p:nvCxnSpPr>
        <p:spPr>
          <a:xfrm rot="5400000" flipH="1" flipV="1">
            <a:off x="4233181" y="2536174"/>
            <a:ext cx="709111" cy="336271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5C79A6C-BE35-4803-8E9C-B5DFCFB4E3BF}"/>
              </a:ext>
            </a:extLst>
          </p:cNvPr>
          <p:cNvSpPr txBox="1"/>
          <p:nvPr/>
        </p:nvSpPr>
        <p:spPr>
          <a:xfrm>
            <a:off x="6714344" y="243072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41" name="Flowchart: Decision 96">
            <a:extLst>
              <a:ext uri="{FF2B5EF4-FFF2-40B4-BE49-F238E27FC236}">
                <a16:creationId xmlns:a16="http://schemas.microsoft.com/office/drawing/2014/main" id="{E586A4AC-49C1-410C-AA67-06362102177B}"/>
              </a:ext>
            </a:extLst>
          </p:cNvPr>
          <p:cNvSpPr/>
          <p:nvPr/>
        </p:nvSpPr>
        <p:spPr>
          <a:xfrm rot="16200000">
            <a:off x="6553482" y="266472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42" name="Elbow Connector 63">
            <a:extLst>
              <a:ext uri="{FF2B5EF4-FFF2-40B4-BE49-F238E27FC236}">
                <a16:creationId xmlns:a16="http://schemas.microsoft.com/office/drawing/2014/main" id="{7A48DD0C-0F0C-447C-A444-9D3A771C3C21}"/>
              </a:ext>
            </a:extLst>
          </p:cNvPr>
          <p:cNvCxnSpPr>
            <a:cxnSpLocks/>
            <a:endCxn id="43" idx="1"/>
          </p:cNvCxnSpPr>
          <p:nvPr/>
        </p:nvCxnSpPr>
        <p:spPr>
          <a:xfrm flipV="1">
            <a:off x="5884280" y="2233006"/>
            <a:ext cx="432916" cy="111294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8">
            <a:extLst>
              <a:ext uri="{FF2B5EF4-FFF2-40B4-BE49-F238E27FC236}">
                <a16:creationId xmlns:a16="http://schemas.microsoft.com/office/drawing/2014/main" id="{54391EFD-02A8-4125-8C98-B00968256FE5}"/>
              </a:ext>
            </a:extLst>
          </p:cNvPr>
          <p:cNvSpPr/>
          <p:nvPr/>
        </p:nvSpPr>
        <p:spPr>
          <a:xfrm>
            <a:off x="6317196" y="205962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F39569-2526-42CD-B55F-8B7A2886A65A}"/>
              </a:ext>
            </a:extLst>
          </p:cNvPr>
          <p:cNvSpPr txBox="1"/>
          <p:nvPr/>
        </p:nvSpPr>
        <p:spPr>
          <a:xfrm>
            <a:off x="6135256" y="227801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7A5E593-C0ED-48C1-B72B-61B49E03FF82}"/>
              </a:ext>
            </a:extLst>
          </p:cNvPr>
          <p:cNvSpPr txBox="1"/>
          <p:nvPr/>
        </p:nvSpPr>
        <p:spPr>
          <a:xfrm>
            <a:off x="4367100" y="217297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46" name="Flowchart: Decision 96">
            <a:extLst>
              <a:ext uri="{FF2B5EF4-FFF2-40B4-BE49-F238E27FC236}">
                <a16:creationId xmlns:a16="http://schemas.microsoft.com/office/drawing/2014/main" id="{8B00B43A-8B36-4F0F-8480-909195835469}"/>
              </a:ext>
            </a:extLst>
          </p:cNvPr>
          <p:cNvSpPr/>
          <p:nvPr/>
        </p:nvSpPr>
        <p:spPr>
          <a:xfrm>
            <a:off x="5911329" y="226208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47" name="Elbow Connector 78">
            <a:extLst>
              <a:ext uri="{FF2B5EF4-FFF2-40B4-BE49-F238E27FC236}">
                <a16:creationId xmlns:a16="http://schemas.microsoft.com/office/drawing/2014/main" id="{994165BC-7A67-499C-B431-9785E40BF6B4}"/>
              </a:ext>
            </a:extLst>
          </p:cNvPr>
          <p:cNvCxnSpPr>
            <a:cxnSpLocks/>
            <a:stCxn id="41" idx="3"/>
            <a:endCxn id="43" idx="2"/>
          </p:cNvCxnSpPr>
          <p:nvPr/>
        </p:nvCxnSpPr>
        <p:spPr>
          <a:xfrm rot="16200000" flipV="1">
            <a:off x="6557898" y="2519778"/>
            <a:ext cx="227001" cy="21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8" name="Elbow Connector 63">
            <a:extLst>
              <a:ext uri="{FF2B5EF4-FFF2-40B4-BE49-F238E27FC236}">
                <a16:creationId xmlns:a16="http://schemas.microsoft.com/office/drawing/2014/main" id="{7EB1B0EE-0E5F-4F8F-980A-7EEE5A87C992}"/>
              </a:ext>
            </a:extLst>
          </p:cNvPr>
          <p:cNvCxnSpPr>
            <a:stCxn id="49" idx="3"/>
          </p:cNvCxnSpPr>
          <p:nvPr/>
        </p:nvCxnSpPr>
        <p:spPr>
          <a:xfrm rot="5400000">
            <a:off x="3470636" y="2687353"/>
            <a:ext cx="293825" cy="593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9" name="Isosceles Triangle 102">
            <a:extLst>
              <a:ext uri="{FF2B5EF4-FFF2-40B4-BE49-F238E27FC236}">
                <a16:creationId xmlns:a16="http://schemas.microsoft.com/office/drawing/2014/main" id="{A5AA9AC6-2265-4FBE-993C-9C104039CECF}"/>
              </a:ext>
            </a:extLst>
          </p:cNvPr>
          <p:cNvSpPr/>
          <p:nvPr/>
        </p:nvSpPr>
        <p:spPr>
          <a:xfrm rot="10800000" flipV="1">
            <a:off x="3479324" y="2386348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50" name="Rectangle 8">
            <a:extLst>
              <a:ext uri="{FF2B5EF4-FFF2-40B4-BE49-F238E27FC236}">
                <a16:creationId xmlns:a16="http://schemas.microsoft.com/office/drawing/2014/main" id="{AB1DF68C-3489-499B-8721-53F2346A9CBF}"/>
              </a:ext>
            </a:extLst>
          </p:cNvPr>
          <p:cNvSpPr/>
          <p:nvPr/>
        </p:nvSpPr>
        <p:spPr>
          <a:xfrm>
            <a:off x="1177947" y="1998144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Rectangle 8">
            <a:extLst>
              <a:ext uri="{FF2B5EF4-FFF2-40B4-BE49-F238E27FC236}">
                <a16:creationId xmlns:a16="http://schemas.microsoft.com/office/drawing/2014/main" id="{412DA21D-89CE-4A9F-B514-630BE0F188CF}"/>
              </a:ext>
            </a:extLst>
          </p:cNvPr>
          <p:cNvSpPr/>
          <p:nvPr/>
        </p:nvSpPr>
        <p:spPr>
          <a:xfrm>
            <a:off x="3087206" y="1998144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2" name="Isosceles Triangle 102">
            <a:extLst>
              <a:ext uri="{FF2B5EF4-FFF2-40B4-BE49-F238E27FC236}">
                <a16:creationId xmlns:a16="http://schemas.microsoft.com/office/drawing/2014/main" id="{74F1CD6A-9A30-4491-9717-95EF2EDB06A9}"/>
              </a:ext>
            </a:extLst>
          </p:cNvPr>
          <p:cNvSpPr/>
          <p:nvPr/>
        </p:nvSpPr>
        <p:spPr>
          <a:xfrm rot="16200000">
            <a:off x="2586098" y="2068952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3" name="Elbow Connector 63">
            <a:extLst>
              <a:ext uri="{FF2B5EF4-FFF2-40B4-BE49-F238E27FC236}">
                <a16:creationId xmlns:a16="http://schemas.microsoft.com/office/drawing/2014/main" id="{7DA4D18C-07A1-464C-8836-B08DFE4A3525}"/>
              </a:ext>
            </a:extLst>
          </p:cNvPr>
          <p:cNvCxnSpPr>
            <a:stCxn id="52" idx="3"/>
            <a:endCxn id="51" idx="1"/>
          </p:cNvCxnSpPr>
          <p:nvPr/>
        </p:nvCxnSpPr>
        <p:spPr>
          <a:xfrm>
            <a:off x="2815314" y="2177521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613544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5">
            <a:extLst>
              <a:ext uri="{FF2B5EF4-FFF2-40B4-BE49-F238E27FC236}">
                <a16:creationId xmlns:a16="http://schemas.microsoft.com/office/drawing/2014/main" id="{90E0D150-7BEF-48A9-91A5-3A56E1505D14}"/>
              </a:ext>
            </a:extLst>
          </p:cNvPr>
          <p:cNvSpPr/>
          <p:nvPr/>
        </p:nvSpPr>
        <p:spPr>
          <a:xfrm>
            <a:off x="0" y="0"/>
            <a:ext cx="7772400" cy="37338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69" name="Rectangle 8">
            <a:extLst>
              <a:ext uri="{FF2B5EF4-FFF2-40B4-BE49-F238E27FC236}">
                <a16:creationId xmlns:a16="http://schemas.microsoft.com/office/drawing/2014/main" id="{43F9D6A1-3F78-452D-9E80-B256FDD33CD7}"/>
              </a:ext>
            </a:extLst>
          </p:cNvPr>
          <p:cNvSpPr/>
          <p:nvPr/>
        </p:nvSpPr>
        <p:spPr>
          <a:xfrm>
            <a:off x="1029148" y="33866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70" name="Rectangle 11">
            <a:extLst>
              <a:ext uri="{FF2B5EF4-FFF2-40B4-BE49-F238E27FC236}">
                <a16:creationId xmlns:a16="http://schemas.microsoft.com/office/drawing/2014/main" id="{CFD021EA-CA8D-4B76-8F71-311A5F87B74D}"/>
              </a:ext>
            </a:extLst>
          </p:cNvPr>
          <p:cNvSpPr/>
          <p:nvPr/>
        </p:nvSpPr>
        <p:spPr>
          <a:xfrm flipH="1">
            <a:off x="5828974" y="1912136"/>
            <a:ext cx="132777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DistributeCommand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71" name="Rectangle 62">
            <a:extLst>
              <a:ext uri="{FF2B5EF4-FFF2-40B4-BE49-F238E27FC236}">
                <a16:creationId xmlns:a16="http://schemas.microsoft.com/office/drawing/2014/main" id="{93EE35CC-88FF-4927-B87B-BB6235FAEFA2}"/>
              </a:ext>
            </a:extLst>
          </p:cNvPr>
          <p:cNvSpPr/>
          <p:nvPr/>
        </p:nvSpPr>
        <p:spPr>
          <a:xfrm>
            <a:off x="715695" y="266913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2" name="Elbow Connector 63">
            <a:extLst>
              <a:ext uri="{FF2B5EF4-FFF2-40B4-BE49-F238E27FC236}">
                <a16:creationId xmlns:a16="http://schemas.microsoft.com/office/drawing/2014/main" id="{DCE2EE74-0AD1-4C8F-A5FD-CD7EC1400AE5}"/>
              </a:ext>
            </a:extLst>
          </p:cNvPr>
          <p:cNvCxnSpPr>
            <a:stCxn id="75" idx="3"/>
            <a:endCxn id="69" idx="3"/>
          </p:cNvCxnSpPr>
          <p:nvPr/>
        </p:nvCxnSpPr>
        <p:spPr>
          <a:xfrm flipH="1" flipV="1">
            <a:off x="2122783" y="512047"/>
            <a:ext cx="4747701" cy="2894489"/>
          </a:xfrm>
          <a:prstGeom prst="bentConnector3">
            <a:avLst>
              <a:gd name="adj1" fmla="val -10208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3" name="Elbow Connector 122">
            <a:extLst>
              <a:ext uri="{FF2B5EF4-FFF2-40B4-BE49-F238E27FC236}">
                <a16:creationId xmlns:a16="http://schemas.microsoft.com/office/drawing/2014/main" id="{BFE1A15A-0667-4DEB-BBFF-2663BC9CB5F0}"/>
              </a:ext>
            </a:extLst>
          </p:cNvPr>
          <p:cNvCxnSpPr>
            <a:endCxn id="69" idx="1"/>
          </p:cNvCxnSpPr>
          <p:nvPr/>
        </p:nvCxnSpPr>
        <p:spPr>
          <a:xfrm>
            <a:off x="609600" y="509187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4" name="Rectangle 65">
            <a:extLst>
              <a:ext uri="{FF2B5EF4-FFF2-40B4-BE49-F238E27FC236}">
                <a16:creationId xmlns:a16="http://schemas.microsoft.com/office/drawing/2014/main" id="{AE21047F-3A00-47F5-81F6-D6B185A1792F}"/>
              </a:ext>
            </a:extLst>
          </p:cNvPr>
          <p:cNvSpPr/>
          <p:nvPr/>
        </p:nvSpPr>
        <p:spPr>
          <a:xfrm>
            <a:off x="36285" y="3862955"/>
            <a:ext cx="77361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75" name="Rectangle 62">
            <a:extLst>
              <a:ext uri="{FF2B5EF4-FFF2-40B4-BE49-F238E27FC236}">
                <a16:creationId xmlns:a16="http://schemas.microsoft.com/office/drawing/2014/main" id="{3A4869C9-5604-456D-B828-C87CF3AE358D}"/>
              </a:ext>
            </a:extLst>
          </p:cNvPr>
          <p:cNvSpPr/>
          <p:nvPr/>
        </p:nvSpPr>
        <p:spPr>
          <a:xfrm>
            <a:off x="6098441" y="3233156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76" name="Rectangle 62">
            <a:extLst>
              <a:ext uri="{FF2B5EF4-FFF2-40B4-BE49-F238E27FC236}">
                <a16:creationId xmlns:a16="http://schemas.microsoft.com/office/drawing/2014/main" id="{BEA0005C-3F2B-44A8-A674-2F801F3FAB39}"/>
              </a:ext>
            </a:extLst>
          </p:cNvPr>
          <p:cNvSpPr/>
          <p:nvPr/>
        </p:nvSpPr>
        <p:spPr>
          <a:xfrm>
            <a:off x="2188618" y="2640595"/>
            <a:ext cx="1045323" cy="384497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AddressBook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7" name="Straight Arrow Connector 110">
            <a:extLst>
              <a:ext uri="{FF2B5EF4-FFF2-40B4-BE49-F238E27FC236}">
                <a16:creationId xmlns:a16="http://schemas.microsoft.com/office/drawing/2014/main" id="{9EFD6451-60B2-46CC-A7C5-B85F6C5D9C00}"/>
              </a:ext>
            </a:extLst>
          </p:cNvPr>
          <p:cNvCxnSpPr>
            <a:stCxn id="75" idx="2"/>
          </p:cNvCxnSpPr>
          <p:nvPr/>
        </p:nvCxnSpPr>
        <p:spPr>
          <a:xfrm>
            <a:off x="6484463" y="3579916"/>
            <a:ext cx="0" cy="281555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8" name="Rectangle 62">
            <a:extLst>
              <a:ext uri="{FF2B5EF4-FFF2-40B4-BE49-F238E27FC236}">
                <a16:creationId xmlns:a16="http://schemas.microsoft.com/office/drawing/2014/main" id="{26905432-74A9-4FC7-B523-3E4DCAB4AF6E}"/>
              </a:ext>
            </a:extLst>
          </p:cNvPr>
          <p:cNvSpPr/>
          <p:nvPr/>
        </p:nvSpPr>
        <p:spPr>
          <a:xfrm rot="16200000">
            <a:off x="-668680" y="1236320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79" name="Isosceles Triangle 102">
            <a:extLst>
              <a:ext uri="{FF2B5EF4-FFF2-40B4-BE49-F238E27FC236}">
                <a16:creationId xmlns:a16="http://schemas.microsoft.com/office/drawing/2014/main" id="{07D6CC92-29ED-4FFF-ADD9-CCFC477D2743}"/>
              </a:ext>
            </a:extLst>
          </p:cNvPr>
          <p:cNvSpPr/>
          <p:nvPr/>
        </p:nvSpPr>
        <p:spPr>
          <a:xfrm>
            <a:off x="292239" y="25146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80" name="Elbow Connector 63">
            <a:extLst>
              <a:ext uri="{FF2B5EF4-FFF2-40B4-BE49-F238E27FC236}">
                <a16:creationId xmlns:a16="http://schemas.microsoft.com/office/drawing/2014/main" id="{2534CD63-CF79-486B-9D32-6730306E5D50}"/>
              </a:ext>
            </a:extLst>
          </p:cNvPr>
          <p:cNvCxnSpPr>
            <a:stCxn id="71" idx="1"/>
            <a:endCxn id="79" idx="3"/>
          </p:cNvCxnSpPr>
          <p:nvPr/>
        </p:nvCxnSpPr>
        <p:spPr>
          <a:xfrm rot="10800000">
            <a:off x="427491" y="2690124"/>
            <a:ext cx="288204" cy="15238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1" name="Straight Arrow Connector 57">
            <a:extLst>
              <a:ext uri="{FF2B5EF4-FFF2-40B4-BE49-F238E27FC236}">
                <a16:creationId xmlns:a16="http://schemas.microsoft.com/office/drawing/2014/main" id="{30A828BC-58F4-48C0-870B-8791990947A2}"/>
              </a:ext>
            </a:extLst>
          </p:cNvPr>
          <p:cNvCxnSpPr>
            <a:stCxn id="71" idx="2"/>
          </p:cNvCxnSpPr>
          <p:nvPr/>
        </p:nvCxnSpPr>
        <p:spPr>
          <a:xfrm>
            <a:off x="1262513" y="3015890"/>
            <a:ext cx="1376" cy="85484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3" name="Elbow Connector 63">
            <a:extLst>
              <a:ext uri="{FF2B5EF4-FFF2-40B4-BE49-F238E27FC236}">
                <a16:creationId xmlns:a16="http://schemas.microsoft.com/office/drawing/2014/main" id="{84555053-24D9-4E4A-9864-323760A27268}"/>
              </a:ext>
            </a:extLst>
          </p:cNvPr>
          <p:cNvCxnSpPr>
            <a:endCxn id="75" idx="1"/>
          </p:cNvCxnSpPr>
          <p:nvPr/>
        </p:nvCxnSpPr>
        <p:spPr>
          <a:xfrm>
            <a:off x="1403402" y="3023608"/>
            <a:ext cx="4695039" cy="382928"/>
          </a:xfrm>
          <a:prstGeom prst="bentConnector3">
            <a:avLst>
              <a:gd name="adj1" fmla="val -81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6E4841F-673A-4A18-BF51-50BA8D7A6E1D}"/>
              </a:ext>
            </a:extLst>
          </p:cNvPr>
          <p:cNvGrpSpPr/>
          <p:nvPr/>
        </p:nvGrpSpPr>
        <p:grpSpPr>
          <a:xfrm>
            <a:off x="3530600" y="3426768"/>
            <a:ext cx="889000" cy="230832"/>
            <a:chOff x="2895600" y="807932"/>
            <a:chExt cx="889000" cy="230832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57E44B21-4468-40F2-B67C-C825AD7451AD}"/>
                </a:ext>
              </a:extLst>
            </p:cNvPr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86" name="Isosceles Triangle 85">
              <a:extLst>
                <a:ext uri="{FF2B5EF4-FFF2-40B4-BE49-F238E27FC236}">
                  <a16:creationId xmlns:a16="http://schemas.microsoft.com/office/drawing/2014/main" id="{7F688BB9-56BC-47A1-8C36-ACC5D1A48B86}"/>
                </a:ext>
              </a:extLst>
            </p:cNvPr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26C9AB0-B8EC-407D-B1A4-781B0A9E6283}"/>
              </a:ext>
            </a:extLst>
          </p:cNvPr>
          <p:cNvGrpSpPr/>
          <p:nvPr/>
        </p:nvGrpSpPr>
        <p:grpSpPr>
          <a:xfrm>
            <a:off x="3598310" y="304800"/>
            <a:ext cx="868568" cy="230832"/>
            <a:chOff x="2755838" y="789460"/>
            <a:chExt cx="868568" cy="230832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358A5C5-6316-4333-91D4-70E833282A18}"/>
                </a:ext>
              </a:extLst>
            </p:cNvPr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6851AF43-4925-4E58-8394-8256B077C968}"/>
                </a:ext>
              </a:extLst>
            </p:cNvPr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28F977EE-8C9E-47E9-AD7F-F6B3DE26E8A2}"/>
              </a:ext>
            </a:extLst>
          </p:cNvPr>
          <p:cNvSpPr txBox="1"/>
          <p:nvPr/>
        </p:nvSpPr>
        <p:spPr>
          <a:xfrm>
            <a:off x="1981200" y="2819400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cxnSp>
        <p:nvCxnSpPr>
          <p:cNvPr id="91" name="Elbow Connector 122">
            <a:extLst>
              <a:ext uri="{FF2B5EF4-FFF2-40B4-BE49-F238E27FC236}">
                <a16:creationId xmlns:a16="http://schemas.microsoft.com/office/drawing/2014/main" id="{7BE829FC-41C4-4FDE-B6E8-BE77E6BD30F8}"/>
              </a:ext>
            </a:extLst>
          </p:cNvPr>
          <p:cNvCxnSpPr/>
          <p:nvPr/>
        </p:nvCxnSpPr>
        <p:spPr>
          <a:xfrm rot="5400000" flipH="1" flipV="1">
            <a:off x="126476" y="1687468"/>
            <a:ext cx="1969553" cy="276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Rectangle 62">
            <a:extLst>
              <a:ext uri="{FF2B5EF4-FFF2-40B4-BE49-F238E27FC236}">
                <a16:creationId xmlns:a16="http://schemas.microsoft.com/office/drawing/2014/main" id="{090CF169-7562-4AAF-A2B7-2339694F295F}"/>
              </a:ext>
            </a:extLst>
          </p:cNvPr>
          <p:cNvSpPr/>
          <p:nvPr/>
        </p:nvSpPr>
        <p:spPr>
          <a:xfrm>
            <a:off x="2107414" y="948395"/>
            <a:ext cx="751107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Argument</a:t>
            </a:r>
            <a:br>
              <a:rPr lang="en-US" sz="1050">
                <a:solidFill>
                  <a:schemeClr val="bg1"/>
                </a:solidFill>
              </a:rPr>
            </a:br>
            <a:r>
              <a:rPr lang="en-US" sz="105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3" name="Rectangle 62">
            <a:extLst>
              <a:ext uri="{FF2B5EF4-FFF2-40B4-BE49-F238E27FC236}">
                <a16:creationId xmlns:a16="http://schemas.microsoft.com/office/drawing/2014/main" id="{33C2FDB1-2186-427F-9329-232565B399C5}"/>
              </a:ext>
            </a:extLst>
          </p:cNvPr>
          <p:cNvSpPr/>
          <p:nvPr/>
        </p:nvSpPr>
        <p:spPr>
          <a:xfrm>
            <a:off x="1171696" y="1540081"/>
            <a:ext cx="726243" cy="174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4" name="Rectangle 62">
            <a:extLst>
              <a:ext uri="{FF2B5EF4-FFF2-40B4-BE49-F238E27FC236}">
                <a16:creationId xmlns:a16="http://schemas.microsoft.com/office/drawing/2014/main" id="{BD8EA7E6-4049-43CB-A9F1-52059F29F6E2}"/>
              </a:ext>
            </a:extLst>
          </p:cNvPr>
          <p:cNvSpPr/>
          <p:nvPr/>
        </p:nvSpPr>
        <p:spPr>
          <a:xfrm>
            <a:off x="2119526" y="1927325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bg1"/>
                </a:solidFill>
              </a:rPr>
              <a:t>CliSyntax</a:t>
            </a:r>
          </a:p>
        </p:txBody>
      </p:sp>
      <p:sp>
        <p:nvSpPr>
          <p:cNvPr id="95" name="Rectangle 62">
            <a:extLst>
              <a:ext uri="{FF2B5EF4-FFF2-40B4-BE49-F238E27FC236}">
                <a16:creationId xmlns:a16="http://schemas.microsoft.com/office/drawing/2014/main" id="{FFC7E028-E9ED-4806-9FB7-6C7A9D549FB5}"/>
              </a:ext>
            </a:extLst>
          </p:cNvPr>
          <p:cNvSpPr/>
          <p:nvPr/>
        </p:nvSpPr>
        <p:spPr>
          <a:xfrm>
            <a:off x="2119526" y="2276482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bg1"/>
                </a:solidFill>
              </a:rPr>
              <a:t>ParserUtil</a:t>
            </a:r>
          </a:p>
        </p:txBody>
      </p:sp>
      <p:cxnSp>
        <p:nvCxnSpPr>
          <p:cNvPr id="96" name="Elbow Connector 12">
            <a:extLst>
              <a:ext uri="{FF2B5EF4-FFF2-40B4-BE49-F238E27FC236}">
                <a16:creationId xmlns:a16="http://schemas.microsoft.com/office/drawing/2014/main" id="{231B1929-C3D3-4BD5-9397-37F6BFBC0F9D}"/>
              </a:ext>
            </a:extLst>
          </p:cNvPr>
          <p:cNvCxnSpPr>
            <a:cxnSpLocks/>
            <a:stCxn id="94" idx="1"/>
            <a:endCxn id="93" idx="2"/>
          </p:cNvCxnSpPr>
          <p:nvPr/>
        </p:nvCxnSpPr>
        <p:spPr>
          <a:xfrm rot="10800000">
            <a:off x="1534818" y="1714661"/>
            <a:ext cx="584708" cy="354574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49">
            <a:extLst>
              <a:ext uri="{FF2B5EF4-FFF2-40B4-BE49-F238E27FC236}">
                <a16:creationId xmlns:a16="http://schemas.microsoft.com/office/drawing/2014/main" id="{B2CBD410-3975-4D60-ADE0-99F3EB2FF56D}"/>
              </a:ext>
            </a:extLst>
          </p:cNvPr>
          <p:cNvCxnSpPr>
            <a:cxnSpLocks/>
            <a:stCxn id="92" idx="1"/>
            <a:endCxn id="93" idx="0"/>
          </p:cNvCxnSpPr>
          <p:nvPr/>
        </p:nvCxnSpPr>
        <p:spPr>
          <a:xfrm rot="10800000" flipV="1">
            <a:off x="1534818" y="1121775"/>
            <a:ext cx="572596" cy="418306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5E04FC9A-0C9F-4535-BE93-41EEC0AFF02A}"/>
              </a:ext>
            </a:extLst>
          </p:cNvPr>
          <p:cNvGrpSpPr/>
          <p:nvPr/>
        </p:nvGrpSpPr>
        <p:grpSpPr>
          <a:xfrm rot="10800000">
            <a:off x="3620286" y="2870357"/>
            <a:ext cx="555486" cy="254462"/>
            <a:chOff x="3703306" y="644022"/>
            <a:chExt cx="555486" cy="230832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E6B028D-3D43-419C-82D8-987511C3C393}"/>
                </a:ext>
              </a:extLst>
            </p:cNvPr>
            <p:cNvSpPr txBox="1"/>
            <p:nvPr/>
          </p:nvSpPr>
          <p:spPr>
            <a:xfrm rot="10800000">
              <a:off x="3703306" y="644022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00" name="Isosceles Triangle 99">
              <a:extLst>
                <a:ext uri="{FF2B5EF4-FFF2-40B4-BE49-F238E27FC236}">
                  <a16:creationId xmlns:a16="http://schemas.microsoft.com/office/drawing/2014/main" id="{3AD111EB-FE29-4183-B943-07E6DD7F76AC}"/>
                </a:ext>
              </a:extLst>
            </p:cNvPr>
            <p:cNvSpPr/>
            <p:nvPr/>
          </p:nvSpPr>
          <p:spPr>
            <a:xfrm rot="5400000" flipV="1">
              <a:off x="3700294" y="741689"/>
              <a:ext cx="119885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01" name="Isosceles Triangle 102">
            <a:extLst>
              <a:ext uri="{FF2B5EF4-FFF2-40B4-BE49-F238E27FC236}">
                <a16:creationId xmlns:a16="http://schemas.microsoft.com/office/drawing/2014/main" id="{51770874-184C-4899-884E-DE54B4593AA4}"/>
              </a:ext>
            </a:extLst>
          </p:cNvPr>
          <p:cNvSpPr/>
          <p:nvPr/>
        </p:nvSpPr>
        <p:spPr>
          <a:xfrm flipV="1">
            <a:off x="6378787" y="3016239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02" name="Elbow Connector 95">
            <a:extLst>
              <a:ext uri="{FF2B5EF4-FFF2-40B4-BE49-F238E27FC236}">
                <a16:creationId xmlns:a16="http://schemas.microsoft.com/office/drawing/2014/main" id="{9F463075-6B74-421B-B5FA-0ED64675CAD8}"/>
              </a:ext>
            </a:extLst>
          </p:cNvPr>
          <p:cNvCxnSpPr>
            <a:cxnSpLocks/>
            <a:stCxn id="101" idx="3"/>
            <a:endCxn id="70" idx="2"/>
          </p:cNvCxnSpPr>
          <p:nvPr/>
        </p:nvCxnSpPr>
        <p:spPr>
          <a:xfrm rot="16200000" flipV="1">
            <a:off x="6124779" y="2626978"/>
            <a:ext cx="757343" cy="21179"/>
          </a:xfrm>
          <a:prstGeom prst="bentConnector3">
            <a:avLst>
              <a:gd name="adj1" fmla="val 10071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63">
            <a:extLst>
              <a:ext uri="{FF2B5EF4-FFF2-40B4-BE49-F238E27FC236}">
                <a16:creationId xmlns:a16="http://schemas.microsoft.com/office/drawing/2014/main" id="{8ED8E326-64A9-41B0-9F2D-73C859ED4F88}"/>
              </a:ext>
            </a:extLst>
          </p:cNvPr>
          <p:cNvCxnSpPr>
            <a:cxnSpLocks/>
            <a:stCxn id="116" idx="1"/>
            <a:endCxn id="70" idx="3"/>
          </p:cNvCxnSpPr>
          <p:nvPr/>
        </p:nvCxnSpPr>
        <p:spPr>
          <a:xfrm>
            <a:off x="4999528" y="2078131"/>
            <a:ext cx="829446" cy="738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4" name="Rectangle 62">
            <a:extLst>
              <a:ext uri="{FF2B5EF4-FFF2-40B4-BE49-F238E27FC236}">
                <a16:creationId xmlns:a16="http://schemas.microsoft.com/office/drawing/2014/main" id="{207E5EDB-402A-48B1-AFF0-EC0D48902D82}"/>
              </a:ext>
            </a:extLst>
          </p:cNvPr>
          <p:cNvSpPr/>
          <p:nvPr/>
        </p:nvSpPr>
        <p:spPr>
          <a:xfrm>
            <a:off x="2107414" y="1455731"/>
            <a:ext cx="750156" cy="3407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bg1"/>
                </a:solidFill>
              </a:rPr>
              <a:t>Argument</a:t>
            </a:r>
            <a:br>
              <a:rPr lang="en-SG" sz="1050" dirty="0">
                <a:solidFill>
                  <a:schemeClr val="bg1"/>
                </a:solidFill>
              </a:rPr>
            </a:br>
            <a:r>
              <a:rPr lang="en-SG" sz="1050" dirty="0">
                <a:solidFill>
                  <a:schemeClr val="bg1"/>
                </a:solidFill>
              </a:rPr>
              <a:t>Multimap</a:t>
            </a:r>
          </a:p>
        </p:txBody>
      </p:sp>
      <p:cxnSp>
        <p:nvCxnSpPr>
          <p:cNvPr id="105" name="Elbow Connector 12">
            <a:extLst>
              <a:ext uri="{FF2B5EF4-FFF2-40B4-BE49-F238E27FC236}">
                <a16:creationId xmlns:a16="http://schemas.microsoft.com/office/drawing/2014/main" id="{12B6EDFE-0C9D-4CAF-9EF6-FEFD8480BDAC}"/>
              </a:ext>
            </a:extLst>
          </p:cNvPr>
          <p:cNvCxnSpPr>
            <a:cxnSpLocks/>
            <a:stCxn id="104" idx="1"/>
            <a:endCxn id="93" idx="3"/>
          </p:cNvCxnSpPr>
          <p:nvPr/>
        </p:nvCxnSpPr>
        <p:spPr>
          <a:xfrm rot="10800000" flipV="1">
            <a:off x="1897940" y="1626109"/>
            <a:ext cx="209475" cy="126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6" name="Elbow Connector 49">
            <a:extLst>
              <a:ext uri="{FF2B5EF4-FFF2-40B4-BE49-F238E27FC236}">
                <a16:creationId xmlns:a16="http://schemas.microsoft.com/office/drawing/2014/main" id="{0A7FCA06-41CB-4403-9B61-8E6534DC30A7}"/>
              </a:ext>
            </a:extLst>
          </p:cNvPr>
          <p:cNvCxnSpPr>
            <a:cxnSpLocks/>
            <a:stCxn id="92" idx="2"/>
            <a:endCxn id="104" idx="0"/>
          </p:cNvCxnSpPr>
          <p:nvPr/>
        </p:nvCxnSpPr>
        <p:spPr>
          <a:xfrm rot="5400000">
            <a:off x="2402442" y="1375205"/>
            <a:ext cx="160576" cy="47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7" name="Rectangle 62">
            <a:extLst>
              <a:ext uri="{FF2B5EF4-FFF2-40B4-BE49-F238E27FC236}">
                <a16:creationId xmlns:a16="http://schemas.microsoft.com/office/drawing/2014/main" id="{00D23BB0-7BD0-46C7-9CC1-5352054BD5CE}"/>
              </a:ext>
            </a:extLst>
          </p:cNvPr>
          <p:cNvSpPr/>
          <p:nvPr/>
        </p:nvSpPr>
        <p:spPr>
          <a:xfrm>
            <a:off x="228265" y="3269024"/>
            <a:ext cx="80598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Command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History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8" name="Straight Arrow Connector 57">
            <a:extLst>
              <a:ext uri="{FF2B5EF4-FFF2-40B4-BE49-F238E27FC236}">
                <a16:creationId xmlns:a16="http://schemas.microsoft.com/office/drawing/2014/main" id="{CE77BF13-EE23-4F7E-8454-E971E0B68A81}"/>
              </a:ext>
            </a:extLst>
          </p:cNvPr>
          <p:cNvCxnSpPr/>
          <p:nvPr/>
        </p:nvCxnSpPr>
        <p:spPr>
          <a:xfrm>
            <a:off x="904357" y="3025092"/>
            <a:ext cx="2022" cy="240622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6A6BC05A-48CD-461C-9124-C22B8E99977A}"/>
              </a:ext>
            </a:extLst>
          </p:cNvPr>
          <p:cNvSpPr txBox="1"/>
          <p:nvPr/>
        </p:nvSpPr>
        <p:spPr>
          <a:xfrm>
            <a:off x="707180" y="3085995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4B477DC-A018-474E-B4FC-EFAEFF871DD9}"/>
              </a:ext>
            </a:extLst>
          </p:cNvPr>
          <p:cNvSpPr/>
          <p:nvPr/>
        </p:nvSpPr>
        <p:spPr>
          <a:xfrm flipH="1">
            <a:off x="3840206" y="959958"/>
            <a:ext cx="998702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111" name="Isosceles Triangle 102">
            <a:extLst>
              <a:ext uri="{FF2B5EF4-FFF2-40B4-BE49-F238E27FC236}">
                <a16:creationId xmlns:a16="http://schemas.microsoft.com/office/drawing/2014/main" id="{F65FAF8B-6515-4411-9691-18AF22C6124E}"/>
              </a:ext>
            </a:extLst>
          </p:cNvPr>
          <p:cNvSpPr/>
          <p:nvPr/>
        </p:nvSpPr>
        <p:spPr>
          <a:xfrm flipH="1">
            <a:off x="4204305" y="1306718"/>
            <a:ext cx="270504" cy="175523"/>
          </a:xfrm>
          <a:prstGeom prst="triangle">
            <a:avLst/>
          </a:prstGeom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948093E8-199E-4DA5-A769-EAA7DBCE6ECB}"/>
              </a:ext>
            </a:extLst>
          </p:cNvPr>
          <p:cNvGrpSpPr/>
          <p:nvPr/>
        </p:nvGrpSpPr>
        <p:grpSpPr>
          <a:xfrm rot="5400000">
            <a:off x="5304705" y="1874028"/>
            <a:ext cx="222304" cy="598286"/>
            <a:chOff x="3965759" y="592436"/>
            <a:chExt cx="254462" cy="503902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F44ABB7A-51BA-49D8-8C7A-02E2A57C94C3}"/>
                </a:ext>
              </a:extLst>
            </p:cNvPr>
            <p:cNvSpPr txBox="1"/>
            <p:nvPr/>
          </p:nvSpPr>
          <p:spPr>
            <a:xfrm rot="16200000">
              <a:off x="3841039" y="717156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4" name="Isosceles Triangle 113">
              <a:extLst>
                <a:ext uri="{FF2B5EF4-FFF2-40B4-BE49-F238E27FC236}">
                  <a16:creationId xmlns:a16="http://schemas.microsoft.com/office/drawing/2014/main" id="{EB9006EB-B022-4CB9-8B12-86D1F0619EDE}"/>
                </a:ext>
              </a:extLst>
            </p:cNvPr>
            <p:cNvSpPr/>
            <p:nvPr/>
          </p:nvSpPr>
          <p:spPr>
            <a:xfrm rot="10800000" flipV="1">
              <a:off x="3995991" y="631624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E2A636BE-7DE3-4AD7-97A3-88B84944A3AB}"/>
              </a:ext>
            </a:extLst>
          </p:cNvPr>
          <p:cNvCxnSpPr/>
          <p:nvPr/>
        </p:nvCxnSpPr>
        <p:spPr>
          <a:xfrm>
            <a:off x="1827171" y="2772739"/>
            <a:ext cx="361447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6" name="Rectangle 11">
            <a:extLst>
              <a:ext uri="{FF2B5EF4-FFF2-40B4-BE49-F238E27FC236}">
                <a16:creationId xmlns:a16="http://schemas.microsoft.com/office/drawing/2014/main" id="{DFD193D4-379C-4EE1-AC08-8C73641F8931}"/>
              </a:ext>
            </a:extLst>
          </p:cNvPr>
          <p:cNvSpPr/>
          <p:nvPr/>
        </p:nvSpPr>
        <p:spPr>
          <a:xfrm flipH="1">
            <a:off x="3671755" y="1826410"/>
            <a:ext cx="1327773" cy="503441"/>
          </a:xfrm>
          <a:prstGeom prst="rect">
            <a:avLst/>
          </a:prstGeom>
          <a:solidFill>
            <a:schemeClr val="accent5">
              <a:alpha val="81000"/>
            </a:schemeClr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DistributeCommand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117" name="Elbow Connector 12">
            <a:extLst>
              <a:ext uri="{FF2B5EF4-FFF2-40B4-BE49-F238E27FC236}">
                <a16:creationId xmlns:a16="http://schemas.microsoft.com/office/drawing/2014/main" id="{D54704DD-4F78-40C5-8A4C-6C0B68F5D94D}"/>
              </a:ext>
            </a:extLst>
          </p:cNvPr>
          <p:cNvCxnSpPr>
            <a:cxnSpLocks/>
            <a:stCxn id="116" idx="3"/>
          </p:cNvCxnSpPr>
          <p:nvPr/>
        </p:nvCxnSpPr>
        <p:spPr>
          <a:xfrm rot="10800000">
            <a:off x="2850937" y="1144261"/>
            <a:ext cx="820819" cy="933870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8" name="Elbow Connector 12">
            <a:extLst>
              <a:ext uri="{FF2B5EF4-FFF2-40B4-BE49-F238E27FC236}">
                <a16:creationId xmlns:a16="http://schemas.microsoft.com/office/drawing/2014/main" id="{9A2DEAA5-1ED0-43B7-9D61-F25F2CD68E82}"/>
              </a:ext>
            </a:extLst>
          </p:cNvPr>
          <p:cNvCxnSpPr>
            <a:cxnSpLocks/>
            <a:stCxn id="116" idx="3"/>
          </p:cNvCxnSpPr>
          <p:nvPr/>
        </p:nvCxnSpPr>
        <p:spPr>
          <a:xfrm rot="10800000">
            <a:off x="2855169" y="1626119"/>
            <a:ext cx="816586" cy="45201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9" name="Elbow Connector 12">
            <a:extLst>
              <a:ext uri="{FF2B5EF4-FFF2-40B4-BE49-F238E27FC236}">
                <a16:creationId xmlns:a16="http://schemas.microsoft.com/office/drawing/2014/main" id="{DBE6233E-72B1-48C0-8E48-94EF1367F4DF}"/>
              </a:ext>
            </a:extLst>
          </p:cNvPr>
          <p:cNvCxnSpPr>
            <a:cxnSpLocks/>
            <a:stCxn id="116" idx="3"/>
          </p:cNvCxnSpPr>
          <p:nvPr/>
        </p:nvCxnSpPr>
        <p:spPr>
          <a:xfrm rot="10800000" flipV="1">
            <a:off x="2859395" y="2078131"/>
            <a:ext cx="812361" cy="2982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0" name="Elbow Connector 12">
            <a:extLst>
              <a:ext uri="{FF2B5EF4-FFF2-40B4-BE49-F238E27FC236}">
                <a16:creationId xmlns:a16="http://schemas.microsoft.com/office/drawing/2014/main" id="{E6A3CA79-F948-415D-8E14-64283DC5A9A6}"/>
              </a:ext>
            </a:extLst>
          </p:cNvPr>
          <p:cNvCxnSpPr>
            <a:cxnSpLocks/>
            <a:stCxn id="116" idx="3"/>
          </p:cNvCxnSpPr>
          <p:nvPr/>
        </p:nvCxnSpPr>
        <p:spPr>
          <a:xfrm rot="10800000" flipV="1">
            <a:off x="2863627" y="2078131"/>
            <a:ext cx="808128" cy="36153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1" name="Elbow Connector 50">
            <a:extLst>
              <a:ext uri="{FF2B5EF4-FFF2-40B4-BE49-F238E27FC236}">
                <a16:creationId xmlns:a16="http://schemas.microsoft.com/office/drawing/2014/main" id="{59BA881E-1B1E-4289-BD85-4D918049B032}"/>
              </a:ext>
            </a:extLst>
          </p:cNvPr>
          <p:cNvCxnSpPr>
            <a:cxnSpLocks/>
            <a:stCxn id="76" idx="3"/>
            <a:endCxn id="116" idx="2"/>
          </p:cNvCxnSpPr>
          <p:nvPr/>
        </p:nvCxnSpPr>
        <p:spPr>
          <a:xfrm flipV="1">
            <a:off x="3233941" y="2329851"/>
            <a:ext cx="1101700" cy="502993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2" name="Elbow Connector 82">
            <a:extLst>
              <a:ext uri="{FF2B5EF4-FFF2-40B4-BE49-F238E27FC236}">
                <a16:creationId xmlns:a16="http://schemas.microsoft.com/office/drawing/2014/main" id="{CEE73E76-9C8F-4AA9-AC43-E91B0E7119F8}"/>
              </a:ext>
            </a:extLst>
          </p:cNvPr>
          <p:cNvCxnSpPr>
            <a:cxnSpLocks/>
            <a:stCxn id="111" idx="3"/>
            <a:endCxn id="116" idx="0"/>
          </p:cNvCxnSpPr>
          <p:nvPr/>
        </p:nvCxnSpPr>
        <p:spPr>
          <a:xfrm rot="5400000">
            <a:off x="4165515" y="1652367"/>
            <a:ext cx="344169" cy="3916"/>
          </a:xfrm>
          <a:prstGeom prst="bentConnector3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391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5">
            <a:extLst>
              <a:ext uri="{FF2B5EF4-FFF2-40B4-BE49-F238E27FC236}">
                <a16:creationId xmlns:a16="http://schemas.microsoft.com/office/drawing/2014/main" id="{9E22A4C0-F6E8-441E-8881-1B319951B055}"/>
              </a:ext>
            </a:extLst>
          </p:cNvPr>
          <p:cNvSpPr/>
          <p:nvPr/>
        </p:nvSpPr>
        <p:spPr>
          <a:xfrm>
            <a:off x="95026" y="1069314"/>
            <a:ext cx="8686800" cy="562164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70" name="Rectangle 8">
            <a:extLst>
              <a:ext uri="{FF2B5EF4-FFF2-40B4-BE49-F238E27FC236}">
                <a16:creationId xmlns:a16="http://schemas.microsoft.com/office/drawing/2014/main" id="{DF7BB9F9-4454-463A-8A4F-F163F1F7B7E4}"/>
              </a:ext>
            </a:extLst>
          </p:cNvPr>
          <p:cNvSpPr/>
          <p:nvPr/>
        </p:nvSpPr>
        <p:spPr>
          <a:xfrm>
            <a:off x="2192478" y="289969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71" name="Rectangle 62">
            <a:extLst>
              <a:ext uri="{FF2B5EF4-FFF2-40B4-BE49-F238E27FC236}">
                <a16:creationId xmlns:a16="http://schemas.microsoft.com/office/drawing/2014/main" id="{60A2F707-DAB3-4020-B7EB-AD44CD5DE411}"/>
              </a:ext>
            </a:extLst>
          </p:cNvPr>
          <p:cNvSpPr/>
          <p:nvPr/>
        </p:nvSpPr>
        <p:spPr>
          <a:xfrm rot="16200000">
            <a:off x="694083" y="2716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2" name="Elbow Connector 106">
            <a:extLst>
              <a:ext uri="{FF2B5EF4-FFF2-40B4-BE49-F238E27FC236}">
                <a16:creationId xmlns:a16="http://schemas.microsoft.com/office/drawing/2014/main" id="{1C0E36CB-5822-4495-88F9-36852AD53371}"/>
              </a:ext>
            </a:extLst>
          </p:cNvPr>
          <p:cNvCxnSpPr>
            <a:cxnSpLocks/>
            <a:stCxn id="71" idx="1"/>
            <a:endCxn id="85" idx="2"/>
          </p:cNvCxnSpPr>
          <p:nvPr/>
        </p:nvCxnSpPr>
        <p:spPr>
          <a:xfrm rot="5400000" flipH="1" flipV="1">
            <a:off x="3164042" y="900685"/>
            <a:ext cx="613122" cy="4459404"/>
          </a:xfrm>
          <a:prstGeom prst="bentConnector3">
            <a:avLst>
              <a:gd name="adj1" fmla="val -32304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>
            <a:extLst>
              <a:ext uri="{FF2B5EF4-FFF2-40B4-BE49-F238E27FC236}">
                <a16:creationId xmlns:a16="http://schemas.microsoft.com/office/drawing/2014/main" id="{94D57ECB-20A8-41B2-992A-C23F808E48BB}"/>
              </a:ext>
            </a:extLst>
          </p:cNvPr>
          <p:cNvSpPr/>
          <p:nvPr/>
        </p:nvSpPr>
        <p:spPr>
          <a:xfrm rot="16200000">
            <a:off x="-11263" y="2480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74" name="Isosceles Triangle 102">
            <a:extLst>
              <a:ext uri="{FF2B5EF4-FFF2-40B4-BE49-F238E27FC236}">
                <a16:creationId xmlns:a16="http://schemas.microsoft.com/office/drawing/2014/main" id="{A3DC90D8-B32C-4B99-9A04-AE0EF0FEDDEA}"/>
              </a:ext>
            </a:extLst>
          </p:cNvPr>
          <p:cNvSpPr/>
          <p:nvPr/>
        </p:nvSpPr>
        <p:spPr>
          <a:xfrm rot="16200000">
            <a:off x="659445" y="2571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7F03B54-5772-47DF-99E6-96651F391D2B}"/>
              </a:ext>
            </a:extLst>
          </p:cNvPr>
          <p:cNvCxnSpPr>
            <a:stCxn id="78" idx="3"/>
            <a:endCxn id="70" idx="1"/>
          </p:cNvCxnSpPr>
          <p:nvPr/>
        </p:nvCxnSpPr>
        <p:spPr>
          <a:xfrm flipV="1">
            <a:off x="1641237" y="3073072"/>
            <a:ext cx="551241" cy="805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6" name="Elbow Connector 122">
            <a:extLst>
              <a:ext uri="{FF2B5EF4-FFF2-40B4-BE49-F238E27FC236}">
                <a16:creationId xmlns:a16="http://schemas.microsoft.com/office/drawing/2014/main" id="{8328AE2F-5869-4417-BF42-322C76DA5588}"/>
              </a:ext>
            </a:extLst>
          </p:cNvPr>
          <p:cNvCxnSpPr/>
          <p:nvPr/>
        </p:nvCxnSpPr>
        <p:spPr>
          <a:xfrm>
            <a:off x="-57374" y="2659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FE387E-099C-4914-A4F2-7D16C063129F}"/>
              </a:ext>
            </a:extLst>
          </p:cNvPr>
          <p:cNvCxnSpPr>
            <a:stCxn id="74" idx="3"/>
          </p:cNvCxnSpPr>
          <p:nvPr/>
        </p:nvCxnSpPr>
        <p:spPr>
          <a:xfrm flipV="1">
            <a:off x="882459" y="2659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8" name="Flowchart: Decision 96">
            <a:extLst>
              <a:ext uri="{FF2B5EF4-FFF2-40B4-BE49-F238E27FC236}">
                <a16:creationId xmlns:a16="http://schemas.microsoft.com/office/drawing/2014/main" id="{AEC5C67C-9736-4110-B75C-ECF1AF844AD9}"/>
              </a:ext>
            </a:extLst>
          </p:cNvPr>
          <p:cNvSpPr/>
          <p:nvPr/>
        </p:nvSpPr>
        <p:spPr>
          <a:xfrm>
            <a:off x="1405189" y="298718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9" name="Rectangle 8">
            <a:extLst>
              <a:ext uri="{FF2B5EF4-FFF2-40B4-BE49-F238E27FC236}">
                <a16:creationId xmlns:a16="http://schemas.microsoft.com/office/drawing/2014/main" id="{9A4AB0AD-7DC5-4AFF-8C14-81CC556C9A3E}"/>
              </a:ext>
            </a:extLst>
          </p:cNvPr>
          <p:cNvSpPr/>
          <p:nvPr/>
        </p:nvSpPr>
        <p:spPr>
          <a:xfrm>
            <a:off x="1818941" y="2453911"/>
            <a:ext cx="14476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VersionedAddressBook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4264B7C-00A4-4B44-A9CA-82A8C4698868}"/>
              </a:ext>
            </a:extLst>
          </p:cNvPr>
          <p:cNvCxnSpPr>
            <a:cxnSpLocks/>
            <a:stCxn id="81" idx="3"/>
            <a:endCxn id="79" idx="1"/>
          </p:cNvCxnSpPr>
          <p:nvPr/>
        </p:nvCxnSpPr>
        <p:spPr>
          <a:xfrm>
            <a:off x="1656895" y="2622033"/>
            <a:ext cx="162046" cy="5258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1" name="Flowchart: Decision 96">
            <a:extLst>
              <a:ext uri="{FF2B5EF4-FFF2-40B4-BE49-F238E27FC236}">
                <a16:creationId xmlns:a16="http://schemas.microsoft.com/office/drawing/2014/main" id="{CA0047CA-F108-41BF-9DAD-52F2AF4C012C}"/>
              </a:ext>
            </a:extLst>
          </p:cNvPr>
          <p:cNvSpPr/>
          <p:nvPr/>
        </p:nvSpPr>
        <p:spPr>
          <a:xfrm>
            <a:off x="1420847" y="2535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2" name="Rectangle 8">
            <a:extLst>
              <a:ext uri="{FF2B5EF4-FFF2-40B4-BE49-F238E27FC236}">
                <a16:creationId xmlns:a16="http://schemas.microsoft.com/office/drawing/2014/main" id="{7AB19C0A-1B01-44CE-B2AD-9C8D9E31B609}"/>
              </a:ext>
            </a:extLst>
          </p:cNvPr>
          <p:cNvSpPr/>
          <p:nvPr/>
        </p:nvSpPr>
        <p:spPr>
          <a:xfrm>
            <a:off x="3794744" y="2482434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3" name="Flowchart: Decision 96">
            <a:extLst>
              <a:ext uri="{FF2B5EF4-FFF2-40B4-BE49-F238E27FC236}">
                <a16:creationId xmlns:a16="http://schemas.microsoft.com/office/drawing/2014/main" id="{C2B1C321-271C-42C4-94D1-A83433DE7A33}"/>
              </a:ext>
            </a:extLst>
          </p:cNvPr>
          <p:cNvSpPr/>
          <p:nvPr/>
        </p:nvSpPr>
        <p:spPr>
          <a:xfrm>
            <a:off x="3265781" y="2567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84" name="Elbow Connector 29">
            <a:extLst>
              <a:ext uri="{FF2B5EF4-FFF2-40B4-BE49-F238E27FC236}">
                <a16:creationId xmlns:a16="http://schemas.microsoft.com/office/drawing/2014/main" id="{E72A0CC9-A5F4-4012-B092-B69D44EA5CE5}"/>
              </a:ext>
            </a:extLst>
          </p:cNvPr>
          <p:cNvCxnSpPr>
            <a:cxnSpLocks/>
            <a:stCxn id="83" idx="3"/>
            <a:endCxn id="82" idx="1"/>
          </p:cNvCxnSpPr>
          <p:nvPr/>
        </p:nvCxnSpPr>
        <p:spPr>
          <a:xfrm>
            <a:off x="3501829" y="2653891"/>
            <a:ext cx="292915" cy="192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>
            <a:extLst>
              <a:ext uri="{FF2B5EF4-FFF2-40B4-BE49-F238E27FC236}">
                <a16:creationId xmlns:a16="http://schemas.microsoft.com/office/drawing/2014/main" id="{6AB50131-0FD1-438F-BEED-4BC2B63B95D7}"/>
              </a:ext>
            </a:extLst>
          </p:cNvPr>
          <p:cNvSpPr/>
          <p:nvPr/>
        </p:nvSpPr>
        <p:spPr>
          <a:xfrm>
            <a:off x="5346212" y="2477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6" name="Flowchart: Decision 96">
            <a:extLst>
              <a:ext uri="{FF2B5EF4-FFF2-40B4-BE49-F238E27FC236}">
                <a16:creationId xmlns:a16="http://schemas.microsoft.com/office/drawing/2014/main" id="{AD6997FE-F6B9-43DC-83CC-204F7E290E69}"/>
              </a:ext>
            </a:extLst>
          </p:cNvPr>
          <p:cNvSpPr/>
          <p:nvPr/>
        </p:nvSpPr>
        <p:spPr>
          <a:xfrm>
            <a:off x="4950995" y="256006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87" name="Elbow Connector 63">
            <a:extLst>
              <a:ext uri="{FF2B5EF4-FFF2-40B4-BE49-F238E27FC236}">
                <a16:creationId xmlns:a16="http://schemas.microsoft.com/office/drawing/2014/main" id="{8F0B7BCF-8B13-4BF1-86E3-B66A9865886E}"/>
              </a:ext>
            </a:extLst>
          </p:cNvPr>
          <p:cNvCxnSpPr>
            <a:cxnSpLocks/>
            <a:stCxn id="86" idx="3"/>
            <a:endCxn id="85" idx="1"/>
          </p:cNvCxnSpPr>
          <p:nvPr/>
        </p:nvCxnSpPr>
        <p:spPr>
          <a:xfrm>
            <a:off x="5187043" y="2646755"/>
            <a:ext cx="159169" cy="369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8" name="Rectangle 8">
            <a:extLst>
              <a:ext uri="{FF2B5EF4-FFF2-40B4-BE49-F238E27FC236}">
                <a16:creationId xmlns:a16="http://schemas.microsoft.com/office/drawing/2014/main" id="{A6A7A619-B59B-45BC-810B-6C9A2E2F8B3D}"/>
              </a:ext>
            </a:extLst>
          </p:cNvPr>
          <p:cNvSpPr/>
          <p:nvPr/>
        </p:nvSpPr>
        <p:spPr>
          <a:xfrm>
            <a:off x="6744932" y="2183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9" name="Flowchart: Decision 96">
            <a:extLst>
              <a:ext uri="{FF2B5EF4-FFF2-40B4-BE49-F238E27FC236}">
                <a16:creationId xmlns:a16="http://schemas.microsoft.com/office/drawing/2014/main" id="{D3AC2604-63F5-4BFE-A2CE-5A595BD734DE}"/>
              </a:ext>
            </a:extLst>
          </p:cNvPr>
          <p:cNvSpPr/>
          <p:nvPr/>
        </p:nvSpPr>
        <p:spPr>
          <a:xfrm>
            <a:off x="6074482" y="2567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0" name="Elbow Connector 78">
            <a:extLst>
              <a:ext uri="{FF2B5EF4-FFF2-40B4-BE49-F238E27FC236}">
                <a16:creationId xmlns:a16="http://schemas.microsoft.com/office/drawing/2014/main" id="{31064CF4-A260-4468-82E1-D90D942079BE}"/>
              </a:ext>
            </a:extLst>
          </p:cNvPr>
          <p:cNvCxnSpPr>
            <a:cxnSpLocks/>
          </p:cNvCxnSpPr>
          <p:nvPr/>
        </p:nvCxnSpPr>
        <p:spPr>
          <a:xfrm flipV="1">
            <a:off x="6310530" y="2325821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Rectangle 8">
            <a:extLst>
              <a:ext uri="{FF2B5EF4-FFF2-40B4-BE49-F238E27FC236}">
                <a16:creationId xmlns:a16="http://schemas.microsoft.com/office/drawing/2014/main" id="{FE2EC8C8-79BD-4270-B0C5-00B853443E32}"/>
              </a:ext>
            </a:extLst>
          </p:cNvPr>
          <p:cNvSpPr/>
          <p:nvPr/>
        </p:nvSpPr>
        <p:spPr>
          <a:xfrm>
            <a:off x="6744932" y="2506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2" name="Elbow Connector 80">
            <a:extLst>
              <a:ext uri="{FF2B5EF4-FFF2-40B4-BE49-F238E27FC236}">
                <a16:creationId xmlns:a16="http://schemas.microsoft.com/office/drawing/2014/main" id="{15C2B33B-CA32-40D2-A673-2FD548D39C43}"/>
              </a:ext>
            </a:extLst>
          </p:cNvPr>
          <p:cNvCxnSpPr>
            <a:stCxn id="89" idx="3"/>
            <a:endCxn id="91" idx="1"/>
          </p:cNvCxnSpPr>
          <p:nvPr/>
        </p:nvCxnSpPr>
        <p:spPr>
          <a:xfrm flipV="1">
            <a:off x="6310530" y="2649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3" name="Rectangle 8">
            <a:extLst>
              <a:ext uri="{FF2B5EF4-FFF2-40B4-BE49-F238E27FC236}">
                <a16:creationId xmlns:a16="http://schemas.microsoft.com/office/drawing/2014/main" id="{96FEE757-5FF0-4AC4-A071-F0685154DA50}"/>
              </a:ext>
            </a:extLst>
          </p:cNvPr>
          <p:cNvSpPr/>
          <p:nvPr/>
        </p:nvSpPr>
        <p:spPr>
          <a:xfrm>
            <a:off x="6744932" y="2829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4" name="Elbow Connector 83">
            <a:extLst>
              <a:ext uri="{FF2B5EF4-FFF2-40B4-BE49-F238E27FC236}">
                <a16:creationId xmlns:a16="http://schemas.microsoft.com/office/drawing/2014/main" id="{53C98C38-4F69-4982-9E45-31762EDC7F9C}"/>
              </a:ext>
            </a:extLst>
          </p:cNvPr>
          <p:cNvCxnSpPr>
            <a:stCxn id="89" idx="3"/>
            <a:endCxn id="93" idx="1"/>
          </p:cNvCxnSpPr>
          <p:nvPr/>
        </p:nvCxnSpPr>
        <p:spPr>
          <a:xfrm>
            <a:off x="6310530" y="2653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5" name="Rectangle 8">
            <a:extLst>
              <a:ext uri="{FF2B5EF4-FFF2-40B4-BE49-F238E27FC236}">
                <a16:creationId xmlns:a16="http://schemas.microsoft.com/office/drawing/2014/main" id="{D09CFDEA-CD23-423A-A3A1-AF22C2556197}"/>
              </a:ext>
            </a:extLst>
          </p:cNvPr>
          <p:cNvSpPr/>
          <p:nvPr/>
        </p:nvSpPr>
        <p:spPr>
          <a:xfrm>
            <a:off x="6744932" y="3152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6" name="Elbow Connector 85">
            <a:extLst>
              <a:ext uri="{FF2B5EF4-FFF2-40B4-BE49-F238E27FC236}">
                <a16:creationId xmlns:a16="http://schemas.microsoft.com/office/drawing/2014/main" id="{AD8D028C-CB8B-4DB2-9B28-57A7D4324E19}"/>
              </a:ext>
            </a:extLst>
          </p:cNvPr>
          <p:cNvCxnSpPr>
            <a:stCxn id="89" idx="3"/>
            <a:endCxn id="95" idx="1"/>
          </p:cNvCxnSpPr>
          <p:nvPr/>
        </p:nvCxnSpPr>
        <p:spPr>
          <a:xfrm>
            <a:off x="6310530" y="2653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CB6B5CC3-0652-4194-972B-E517F859F577}"/>
              </a:ext>
            </a:extLst>
          </p:cNvPr>
          <p:cNvSpPr txBox="1"/>
          <p:nvPr/>
        </p:nvSpPr>
        <p:spPr>
          <a:xfrm rot="16200000">
            <a:off x="5395421" y="3205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8" name="Rectangle 8">
            <a:extLst>
              <a:ext uri="{FF2B5EF4-FFF2-40B4-BE49-F238E27FC236}">
                <a16:creationId xmlns:a16="http://schemas.microsoft.com/office/drawing/2014/main" id="{86F8B624-55B4-441C-95C1-0F162F43461B}"/>
              </a:ext>
            </a:extLst>
          </p:cNvPr>
          <p:cNvSpPr/>
          <p:nvPr/>
        </p:nvSpPr>
        <p:spPr>
          <a:xfrm>
            <a:off x="173535" y="4105172"/>
            <a:ext cx="1018946" cy="474334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9" name="Elbow Connector 122">
            <a:extLst>
              <a:ext uri="{FF2B5EF4-FFF2-40B4-BE49-F238E27FC236}">
                <a16:creationId xmlns:a16="http://schemas.microsoft.com/office/drawing/2014/main" id="{E4DCB598-8F0A-4379-936A-ED3CE96B1028}"/>
              </a:ext>
            </a:extLst>
          </p:cNvPr>
          <p:cNvCxnSpPr>
            <a:cxnSpLocks/>
            <a:stCxn id="73" idx="1"/>
            <a:endCxn id="98" idx="0"/>
          </p:cNvCxnSpPr>
          <p:nvPr/>
        </p:nvCxnSpPr>
        <p:spPr>
          <a:xfrm rot="16200000" flipH="1">
            <a:off x="156895" y="3579059"/>
            <a:ext cx="904772" cy="14745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8B4E4953-922D-4464-B68D-BC741B4B1A3B}"/>
              </a:ext>
            </a:extLst>
          </p:cNvPr>
          <p:cNvSpPr txBox="1"/>
          <p:nvPr/>
        </p:nvSpPr>
        <p:spPr>
          <a:xfrm>
            <a:off x="3503926" y="268486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54E808C-CAFD-4AAF-B53A-3654F1E4EFF1}"/>
              </a:ext>
            </a:extLst>
          </p:cNvPr>
          <p:cNvSpPr txBox="1"/>
          <p:nvPr/>
        </p:nvSpPr>
        <p:spPr>
          <a:xfrm>
            <a:off x="5167791" y="2716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547C430-E050-45DC-9FC2-4A2B7B91F5A7}"/>
              </a:ext>
            </a:extLst>
          </p:cNvPr>
          <p:cNvSpPr txBox="1"/>
          <p:nvPr/>
        </p:nvSpPr>
        <p:spPr>
          <a:xfrm>
            <a:off x="1592702" y="2372818"/>
            <a:ext cx="78378" cy="19376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B6FEAAB-5201-4634-B707-C88898E80664}"/>
              </a:ext>
            </a:extLst>
          </p:cNvPr>
          <p:cNvSpPr txBox="1"/>
          <p:nvPr/>
        </p:nvSpPr>
        <p:spPr>
          <a:xfrm>
            <a:off x="1572176" y="290544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2236CDF-2162-4CA2-ABF0-FEDEBEE7C62A}"/>
              </a:ext>
            </a:extLst>
          </p:cNvPr>
          <p:cNvSpPr txBox="1"/>
          <p:nvPr/>
        </p:nvSpPr>
        <p:spPr>
          <a:xfrm>
            <a:off x="5482431" y="28238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5" name="Rectangle 8">
            <a:extLst>
              <a:ext uri="{FF2B5EF4-FFF2-40B4-BE49-F238E27FC236}">
                <a16:creationId xmlns:a16="http://schemas.microsoft.com/office/drawing/2014/main" id="{763AE310-C59F-4CFF-BAC8-4C7FE82B59C9}"/>
              </a:ext>
            </a:extLst>
          </p:cNvPr>
          <p:cNvSpPr/>
          <p:nvPr/>
        </p:nvSpPr>
        <p:spPr>
          <a:xfrm>
            <a:off x="3788407" y="1825861"/>
            <a:ext cx="115696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6" name="Elbow Connector 78">
            <a:extLst>
              <a:ext uri="{FF2B5EF4-FFF2-40B4-BE49-F238E27FC236}">
                <a16:creationId xmlns:a16="http://schemas.microsoft.com/office/drawing/2014/main" id="{2D0C2DD7-93A3-4097-A518-714CD4B54E1F}"/>
              </a:ext>
            </a:extLst>
          </p:cNvPr>
          <p:cNvCxnSpPr>
            <a:cxnSpLocks/>
            <a:stCxn id="83" idx="3"/>
            <a:endCxn id="105" idx="1"/>
          </p:cNvCxnSpPr>
          <p:nvPr/>
        </p:nvCxnSpPr>
        <p:spPr>
          <a:xfrm flipV="1">
            <a:off x="3501829" y="1968753"/>
            <a:ext cx="286578" cy="685138"/>
          </a:xfrm>
          <a:prstGeom prst="bentConnector3">
            <a:avLst>
              <a:gd name="adj1" fmla="val -1052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8F66F670-7C07-4A1A-8468-C547214AA9C8}"/>
              </a:ext>
            </a:extLst>
          </p:cNvPr>
          <p:cNvSpPr txBox="1"/>
          <p:nvPr/>
        </p:nvSpPr>
        <p:spPr>
          <a:xfrm>
            <a:off x="5746879" y="204972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8" name="Flowchart: Decision 96">
            <a:extLst>
              <a:ext uri="{FF2B5EF4-FFF2-40B4-BE49-F238E27FC236}">
                <a16:creationId xmlns:a16="http://schemas.microsoft.com/office/drawing/2014/main" id="{505DBD94-A1D1-4B6A-A43E-BA644F677203}"/>
              </a:ext>
            </a:extLst>
          </p:cNvPr>
          <p:cNvSpPr/>
          <p:nvPr/>
        </p:nvSpPr>
        <p:spPr>
          <a:xfrm rot="16200000">
            <a:off x="5586017" y="228372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09" name="Elbow Connector 63">
            <a:extLst>
              <a:ext uri="{FF2B5EF4-FFF2-40B4-BE49-F238E27FC236}">
                <a16:creationId xmlns:a16="http://schemas.microsoft.com/office/drawing/2014/main" id="{BE883396-FE04-4FB4-ADDA-F9C610F928B2}"/>
              </a:ext>
            </a:extLst>
          </p:cNvPr>
          <p:cNvCxnSpPr>
            <a:cxnSpLocks/>
            <a:endCxn id="110" idx="1"/>
          </p:cNvCxnSpPr>
          <p:nvPr/>
        </p:nvCxnSpPr>
        <p:spPr>
          <a:xfrm flipV="1">
            <a:off x="4916815" y="1852006"/>
            <a:ext cx="432916" cy="111294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0" name="Rectangle 8">
            <a:extLst>
              <a:ext uri="{FF2B5EF4-FFF2-40B4-BE49-F238E27FC236}">
                <a16:creationId xmlns:a16="http://schemas.microsoft.com/office/drawing/2014/main" id="{A3F3C150-AB2F-4409-A4E7-5F90A300AB4B}"/>
              </a:ext>
            </a:extLst>
          </p:cNvPr>
          <p:cNvSpPr/>
          <p:nvPr/>
        </p:nvSpPr>
        <p:spPr>
          <a:xfrm>
            <a:off x="5349731" y="167862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2CDE5E4-D6E9-4633-B5D7-A1AE871B7B51}"/>
              </a:ext>
            </a:extLst>
          </p:cNvPr>
          <p:cNvSpPr txBox="1"/>
          <p:nvPr/>
        </p:nvSpPr>
        <p:spPr>
          <a:xfrm>
            <a:off x="5167791" y="189701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F08E600-87FF-4DCE-9A1D-6B5B075474AB}"/>
              </a:ext>
            </a:extLst>
          </p:cNvPr>
          <p:cNvSpPr txBox="1"/>
          <p:nvPr/>
        </p:nvSpPr>
        <p:spPr>
          <a:xfrm>
            <a:off x="3399635" y="179197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3" name="Flowchart: Decision 96">
            <a:extLst>
              <a:ext uri="{FF2B5EF4-FFF2-40B4-BE49-F238E27FC236}">
                <a16:creationId xmlns:a16="http://schemas.microsoft.com/office/drawing/2014/main" id="{D2E5E929-2631-4E78-BDFD-8235718EEF95}"/>
              </a:ext>
            </a:extLst>
          </p:cNvPr>
          <p:cNvSpPr/>
          <p:nvPr/>
        </p:nvSpPr>
        <p:spPr>
          <a:xfrm>
            <a:off x="4943864" y="188108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4" name="Elbow Connector 78">
            <a:extLst>
              <a:ext uri="{FF2B5EF4-FFF2-40B4-BE49-F238E27FC236}">
                <a16:creationId xmlns:a16="http://schemas.microsoft.com/office/drawing/2014/main" id="{7F7C41C1-701C-4E78-99DA-29CA4CB3B59B}"/>
              </a:ext>
            </a:extLst>
          </p:cNvPr>
          <p:cNvCxnSpPr>
            <a:cxnSpLocks/>
            <a:stCxn id="108" idx="3"/>
            <a:endCxn id="110" idx="2"/>
          </p:cNvCxnSpPr>
          <p:nvPr/>
        </p:nvCxnSpPr>
        <p:spPr>
          <a:xfrm rot="16200000" flipV="1">
            <a:off x="5590433" y="2138778"/>
            <a:ext cx="227001" cy="21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5" name="Elbow Connector 63">
            <a:extLst>
              <a:ext uri="{FF2B5EF4-FFF2-40B4-BE49-F238E27FC236}">
                <a16:creationId xmlns:a16="http://schemas.microsoft.com/office/drawing/2014/main" id="{1D0DA199-655E-41FD-A938-359B959927E9}"/>
              </a:ext>
            </a:extLst>
          </p:cNvPr>
          <p:cNvCxnSpPr>
            <a:stCxn id="116" idx="3"/>
          </p:cNvCxnSpPr>
          <p:nvPr/>
        </p:nvCxnSpPr>
        <p:spPr>
          <a:xfrm rot="5400000">
            <a:off x="2503171" y="2306353"/>
            <a:ext cx="293825" cy="593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6" name="Isosceles Triangle 102">
            <a:extLst>
              <a:ext uri="{FF2B5EF4-FFF2-40B4-BE49-F238E27FC236}">
                <a16:creationId xmlns:a16="http://schemas.microsoft.com/office/drawing/2014/main" id="{D9BD3BCB-F66C-4AAD-8A02-2814AD889493}"/>
              </a:ext>
            </a:extLst>
          </p:cNvPr>
          <p:cNvSpPr/>
          <p:nvPr/>
        </p:nvSpPr>
        <p:spPr>
          <a:xfrm rot="10800000" flipV="1">
            <a:off x="2511859" y="2005348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17" name="Rectangle 8">
            <a:extLst>
              <a:ext uri="{FF2B5EF4-FFF2-40B4-BE49-F238E27FC236}">
                <a16:creationId xmlns:a16="http://schemas.microsoft.com/office/drawing/2014/main" id="{AF925E17-F7B8-4427-9833-2CD74A9E3FE8}"/>
              </a:ext>
            </a:extLst>
          </p:cNvPr>
          <p:cNvSpPr/>
          <p:nvPr/>
        </p:nvSpPr>
        <p:spPr>
          <a:xfrm>
            <a:off x="210482" y="1617144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8" name="Rectangle 8">
            <a:extLst>
              <a:ext uri="{FF2B5EF4-FFF2-40B4-BE49-F238E27FC236}">
                <a16:creationId xmlns:a16="http://schemas.microsoft.com/office/drawing/2014/main" id="{58C519AB-00A8-4347-887C-20A1EF856C59}"/>
              </a:ext>
            </a:extLst>
          </p:cNvPr>
          <p:cNvSpPr/>
          <p:nvPr/>
        </p:nvSpPr>
        <p:spPr>
          <a:xfrm>
            <a:off x="2119741" y="1617144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9" name="Isosceles Triangle 102">
            <a:extLst>
              <a:ext uri="{FF2B5EF4-FFF2-40B4-BE49-F238E27FC236}">
                <a16:creationId xmlns:a16="http://schemas.microsoft.com/office/drawing/2014/main" id="{BCEDEECA-3E51-4230-B5D1-1F6CE7D89DD6}"/>
              </a:ext>
            </a:extLst>
          </p:cNvPr>
          <p:cNvSpPr/>
          <p:nvPr/>
        </p:nvSpPr>
        <p:spPr>
          <a:xfrm rot="16200000">
            <a:off x="1618633" y="1687952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20" name="Elbow Connector 63">
            <a:extLst>
              <a:ext uri="{FF2B5EF4-FFF2-40B4-BE49-F238E27FC236}">
                <a16:creationId xmlns:a16="http://schemas.microsoft.com/office/drawing/2014/main" id="{A31B7AAE-1596-484B-857D-2B41C6C7632C}"/>
              </a:ext>
            </a:extLst>
          </p:cNvPr>
          <p:cNvCxnSpPr>
            <a:stCxn id="119" idx="3"/>
            <a:endCxn id="118" idx="1"/>
          </p:cNvCxnSpPr>
          <p:nvPr/>
        </p:nvCxnSpPr>
        <p:spPr>
          <a:xfrm>
            <a:off x="1847849" y="1796521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4" name="Rectangle 8">
            <a:extLst>
              <a:ext uri="{FF2B5EF4-FFF2-40B4-BE49-F238E27FC236}">
                <a16:creationId xmlns:a16="http://schemas.microsoft.com/office/drawing/2014/main" id="{8712D3FD-C79B-47F3-9F19-106CFBD5BF84}"/>
              </a:ext>
            </a:extLst>
          </p:cNvPr>
          <p:cNvSpPr/>
          <p:nvPr/>
        </p:nvSpPr>
        <p:spPr>
          <a:xfrm>
            <a:off x="3754697" y="4561444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UniqueGroupList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6" name="Elbow Connector 29">
            <a:extLst>
              <a:ext uri="{FF2B5EF4-FFF2-40B4-BE49-F238E27FC236}">
                <a16:creationId xmlns:a16="http://schemas.microsoft.com/office/drawing/2014/main" id="{741C5E9A-1D39-421F-9973-8F65DC6CA224}"/>
              </a:ext>
            </a:extLst>
          </p:cNvPr>
          <p:cNvCxnSpPr>
            <a:cxnSpLocks/>
            <a:stCxn id="83" idx="3"/>
            <a:endCxn id="124" idx="1"/>
          </p:cNvCxnSpPr>
          <p:nvPr/>
        </p:nvCxnSpPr>
        <p:spPr>
          <a:xfrm>
            <a:off x="3501829" y="2653891"/>
            <a:ext cx="252868" cy="2080933"/>
          </a:xfrm>
          <a:prstGeom prst="bentConnector3">
            <a:avLst>
              <a:gd name="adj1" fmla="val 1785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7" name="Rectangle 8">
            <a:extLst>
              <a:ext uri="{FF2B5EF4-FFF2-40B4-BE49-F238E27FC236}">
                <a16:creationId xmlns:a16="http://schemas.microsoft.com/office/drawing/2014/main" id="{E7D89583-AEEE-43B8-8362-305207A0A8D7}"/>
              </a:ext>
            </a:extLst>
          </p:cNvPr>
          <p:cNvSpPr/>
          <p:nvPr/>
        </p:nvSpPr>
        <p:spPr>
          <a:xfrm>
            <a:off x="5306165" y="455607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Group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8" name="Flowchart: Decision 96">
            <a:extLst>
              <a:ext uri="{FF2B5EF4-FFF2-40B4-BE49-F238E27FC236}">
                <a16:creationId xmlns:a16="http://schemas.microsoft.com/office/drawing/2014/main" id="{5B91E798-8A35-402A-937C-C1B3B5FCD630}"/>
              </a:ext>
            </a:extLst>
          </p:cNvPr>
          <p:cNvSpPr/>
          <p:nvPr/>
        </p:nvSpPr>
        <p:spPr>
          <a:xfrm>
            <a:off x="4910948" y="463907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29" name="Elbow Connector 63">
            <a:extLst>
              <a:ext uri="{FF2B5EF4-FFF2-40B4-BE49-F238E27FC236}">
                <a16:creationId xmlns:a16="http://schemas.microsoft.com/office/drawing/2014/main" id="{E17DE370-3EF0-46F1-B19D-3275AE27067F}"/>
              </a:ext>
            </a:extLst>
          </p:cNvPr>
          <p:cNvCxnSpPr>
            <a:cxnSpLocks/>
            <a:stCxn id="128" idx="3"/>
            <a:endCxn id="127" idx="1"/>
          </p:cNvCxnSpPr>
          <p:nvPr/>
        </p:nvCxnSpPr>
        <p:spPr>
          <a:xfrm>
            <a:off x="5146996" y="4725765"/>
            <a:ext cx="159169" cy="369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0" name="Rectangle 8">
            <a:extLst>
              <a:ext uri="{FF2B5EF4-FFF2-40B4-BE49-F238E27FC236}">
                <a16:creationId xmlns:a16="http://schemas.microsoft.com/office/drawing/2014/main" id="{91D39219-BB3D-446D-8506-816FA59699B1}"/>
              </a:ext>
            </a:extLst>
          </p:cNvPr>
          <p:cNvSpPr/>
          <p:nvPr/>
        </p:nvSpPr>
        <p:spPr>
          <a:xfrm>
            <a:off x="6718276" y="4388980"/>
            <a:ext cx="87278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GroupName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1" name="Flowchart: Decision 96">
            <a:extLst>
              <a:ext uri="{FF2B5EF4-FFF2-40B4-BE49-F238E27FC236}">
                <a16:creationId xmlns:a16="http://schemas.microsoft.com/office/drawing/2014/main" id="{47F01E99-ABD2-4DCD-8024-BB0F0903B403}"/>
              </a:ext>
            </a:extLst>
          </p:cNvPr>
          <p:cNvSpPr/>
          <p:nvPr/>
        </p:nvSpPr>
        <p:spPr>
          <a:xfrm>
            <a:off x="6034435" y="464621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2" name="Elbow Connector 78">
            <a:extLst>
              <a:ext uri="{FF2B5EF4-FFF2-40B4-BE49-F238E27FC236}">
                <a16:creationId xmlns:a16="http://schemas.microsoft.com/office/drawing/2014/main" id="{C0A32DE1-8F7F-4B2C-A7AD-D5D562133E22}"/>
              </a:ext>
            </a:extLst>
          </p:cNvPr>
          <p:cNvCxnSpPr>
            <a:cxnSpLocks/>
            <a:endCxn id="130" idx="1"/>
          </p:cNvCxnSpPr>
          <p:nvPr/>
        </p:nvCxnSpPr>
        <p:spPr>
          <a:xfrm flipV="1">
            <a:off x="6270483" y="4531872"/>
            <a:ext cx="447793" cy="200722"/>
          </a:xfrm>
          <a:prstGeom prst="bentConnector3">
            <a:avLst>
              <a:gd name="adj1" fmla="val 56807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3" name="Rectangle 8">
            <a:extLst>
              <a:ext uri="{FF2B5EF4-FFF2-40B4-BE49-F238E27FC236}">
                <a16:creationId xmlns:a16="http://schemas.microsoft.com/office/drawing/2014/main" id="{CB08B0BD-03EB-4281-8B4F-71070F9F1319}"/>
              </a:ext>
            </a:extLst>
          </p:cNvPr>
          <p:cNvSpPr/>
          <p:nvPr/>
        </p:nvSpPr>
        <p:spPr>
          <a:xfrm>
            <a:off x="6704884" y="4742376"/>
            <a:ext cx="1042921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GroupLocation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34" name="Elbow Connector 80">
            <a:extLst>
              <a:ext uri="{FF2B5EF4-FFF2-40B4-BE49-F238E27FC236}">
                <a16:creationId xmlns:a16="http://schemas.microsoft.com/office/drawing/2014/main" id="{E67A786C-F4DA-4102-99B4-E9B904571B2C}"/>
              </a:ext>
            </a:extLst>
          </p:cNvPr>
          <p:cNvCxnSpPr>
            <a:cxnSpLocks/>
            <a:stCxn id="131" idx="3"/>
            <a:endCxn id="133" idx="1"/>
          </p:cNvCxnSpPr>
          <p:nvPr/>
        </p:nvCxnSpPr>
        <p:spPr>
          <a:xfrm>
            <a:off x="6270483" y="4732901"/>
            <a:ext cx="434401" cy="152367"/>
          </a:xfrm>
          <a:prstGeom prst="bentConnector3">
            <a:avLst>
              <a:gd name="adj1" fmla="val 5842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453EA446-42AA-4380-9A89-4F60BDC65172}"/>
              </a:ext>
            </a:extLst>
          </p:cNvPr>
          <p:cNvSpPr txBox="1"/>
          <p:nvPr/>
        </p:nvSpPr>
        <p:spPr>
          <a:xfrm>
            <a:off x="4836638" y="518718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FAF01C8C-BEC7-4DAD-838E-16DB5CE4CF5B}"/>
              </a:ext>
            </a:extLst>
          </p:cNvPr>
          <p:cNvSpPr txBox="1"/>
          <p:nvPr/>
        </p:nvSpPr>
        <p:spPr>
          <a:xfrm>
            <a:off x="3504451" y="477647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2EA7282-9D46-4299-B1B7-B79D0AC2CA61}"/>
              </a:ext>
            </a:extLst>
          </p:cNvPr>
          <p:cNvSpPr txBox="1"/>
          <p:nvPr/>
        </p:nvSpPr>
        <p:spPr>
          <a:xfrm>
            <a:off x="5127744" y="479592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903236A-4559-495D-BCC5-9E5DE00DF116}"/>
              </a:ext>
            </a:extLst>
          </p:cNvPr>
          <p:cNvSpPr txBox="1"/>
          <p:nvPr/>
        </p:nvSpPr>
        <p:spPr>
          <a:xfrm>
            <a:off x="5442384" y="490283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43" name="Rectangle 8">
            <a:extLst>
              <a:ext uri="{FF2B5EF4-FFF2-40B4-BE49-F238E27FC236}">
                <a16:creationId xmlns:a16="http://schemas.microsoft.com/office/drawing/2014/main" id="{9B0FA1CF-D00F-4D4D-ABA3-6EE008BB96B1}"/>
              </a:ext>
            </a:extLst>
          </p:cNvPr>
          <p:cNvSpPr/>
          <p:nvPr/>
        </p:nvSpPr>
        <p:spPr>
          <a:xfrm>
            <a:off x="3748360" y="3904871"/>
            <a:ext cx="115696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AAC64C5-F38C-4DA3-A1F1-AA3F4A99338E}"/>
              </a:ext>
            </a:extLst>
          </p:cNvPr>
          <p:cNvSpPr txBox="1"/>
          <p:nvPr/>
        </p:nvSpPr>
        <p:spPr>
          <a:xfrm>
            <a:off x="5706832" y="412873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46" name="Flowchart: Decision 96">
            <a:extLst>
              <a:ext uri="{FF2B5EF4-FFF2-40B4-BE49-F238E27FC236}">
                <a16:creationId xmlns:a16="http://schemas.microsoft.com/office/drawing/2014/main" id="{77FD9996-0C8D-4942-B78A-6F64D50AC944}"/>
              </a:ext>
            </a:extLst>
          </p:cNvPr>
          <p:cNvSpPr/>
          <p:nvPr/>
        </p:nvSpPr>
        <p:spPr>
          <a:xfrm rot="16200000">
            <a:off x="5545970" y="436273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47" name="Elbow Connector 63">
            <a:extLst>
              <a:ext uri="{FF2B5EF4-FFF2-40B4-BE49-F238E27FC236}">
                <a16:creationId xmlns:a16="http://schemas.microsoft.com/office/drawing/2014/main" id="{D9B3491D-328F-4200-9DDC-B992735C9F5E}"/>
              </a:ext>
            </a:extLst>
          </p:cNvPr>
          <p:cNvCxnSpPr>
            <a:cxnSpLocks/>
            <a:endCxn id="148" idx="1"/>
          </p:cNvCxnSpPr>
          <p:nvPr/>
        </p:nvCxnSpPr>
        <p:spPr>
          <a:xfrm flipV="1">
            <a:off x="4876768" y="3931016"/>
            <a:ext cx="432916" cy="111294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8" name="Rectangle 8">
            <a:extLst>
              <a:ext uri="{FF2B5EF4-FFF2-40B4-BE49-F238E27FC236}">
                <a16:creationId xmlns:a16="http://schemas.microsoft.com/office/drawing/2014/main" id="{F474F7D2-A720-46EF-A922-F06320D42D85}"/>
              </a:ext>
            </a:extLst>
          </p:cNvPr>
          <p:cNvSpPr/>
          <p:nvPr/>
        </p:nvSpPr>
        <p:spPr>
          <a:xfrm>
            <a:off x="5309684" y="375763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45EA90E7-ECD8-418E-A44F-DD98D68986C3}"/>
              </a:ext>
            </a:extLst>
          </p:cNvPr>
          <p:cNvSpPr txBox="1"/>
          <p:nvPr/>
        </p:nvSpPr>
        <p:spPr>
          <a:xfrm>
            <a:off x="5127744" y="397602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615B7C12-80CC-4E39-AF27-E8AB882638E8}"/>
              </a:ext>
            </a:extLst>
          </p:cNvPr>
          <p:cNvSpPr txBox="1"/>
          <p:nvPr/>
        </p:nvSpPr>
        <p:spPr>
          <a:xfrm>
            <a:off x="3507996" y="406677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51" name="Flowchart: Decision 96">
            <a:extLst>
              <a:ext uri="{FF2B5EF4-FFF2-40B4-BE49-F238E27FC236}">
                <a16:creationId xmlns:a16="http://schemas.microsoft.com/office/drawing/2014/main" id="{8215A6F6-C54A-47C5-8B55-3B77E9A810CE}"/>
              </a:ext>
            </a:extLst>
          </p:cNvPr>
          <p:cNvSpPr/>
          <p:nvPr/>
        </p:nvSpPr>
        <p:spPr>
          <a:xfrm>
            <a:off x="4876800" y="39600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52" name="Elbow Connector 78">
            <a:extLst>
              <a:ext uri="{FF2B5EF4-FFF2-40B4-BE49-F238E27FC236}">
                <a16:creationId xmlns:a16="http://schemas.microsoft.com/office/drawing/2014/main" id="{1AD1E3FF-4BF9-4128-9489-C337750D9B24}"/>
              </a:ext>
            </a:extLst>
          </p:cNvPr>
          <p:cNvCxnSpPr>
            <a:cxnSpLocks/>
            <a:stCxn id="146" idx="3"/>
            <a:endCxn id="148" idx="2"/>
          </p:cNvCxnSpPr>
          <p:nvPr/>
        </p:nvCxnSpPr>
        <p:spPr>
          <a:xfrm rot="16200000" flipV="1">
            <a:off x="5550386" y="4217788"/>
            <a:ext cx="227001" cy="21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3" name="Elbow Connector 106">
            <a:extLst>
              <a:ext uri="{FF2B5EF4-FFF2-40B4-BE49-F238E27FC236}">
                <a16:creationId xmlns:a16="http://schemas.microsoft.com/office/drawing/2014/main" id="{FA161E2E-7B8D-41CB-84D9-57C08BE576B5}"/>
              </a:ext>
            </a:extLst>
          </p:cNvPr>
          <p:cNvCxnSpPr>
            <a:cxnSpLocks/>
            <a:stCxn id="71" idx="1"/>
            <a:endCxn id="127" idx="2"/>
          </p:cNvCxnSpPr>
          <p:nvPr/>
        </p:nvCxnSpPr>
        <p:spPr>
          <a:xfrm rot="16200000" flipH="1">
            <a:off x="2717635" y="1960213"/>
            <a:ext cx="1465888" cy="4419357"/>
          </a:xfrm>
          <a:prstGeom prst="bentConnector3">
            <a:avLst>
              <a:gd name="adj1" fmla="val 115595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4E5B9F9F-8210-4208-AE37-3B7AFAA686A1}"/>
              </a:ext>
            </a:extLst>
          </p:cNvPr>
          <p:cNvCxnSpPr>
            <a:cxnSpLocks/>
            <a:endCxn id="143" idx="1"/>
          </p:cNvCxnSpPr>
          <p:nvPr/>
        </p:nvCxnSpPr>
        <p:spPr>
          <a:xfrm>
            <a:off x="3501829" y="4047763"/>
            <a:ext cx="246531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 8">
            <a:extLst>
              <a:ext uri="{FF2B5EF4-FFF2-40B4-BE49-F238E27FC236}">
                <a16:creationId xmlns:a16="http://schemas.microsoft.com/office/drawing/2014/main" id="{7412B69C-124F-477D-855F-D4FA98290089}"/>
              </a:ext>
            </a:extLst>
          </p:cNvPr>
          <p:cNvSpPr/>
          <p:nvPr/>
        </p:nvSpPr>
        <p:spPr>
          <a:xfrm>
            <a:off x="1981312" y="5627817"/>
            <a:ext cx="14476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DistributeAlgorithm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82" name="Flowchart: Decision 96">
            <a:extLst>
              <a:ext uri="{FF2B5EF4-FFF2-40B4-BE49-F238E27FC236}">
                <a16:creationId xmlns:a16="http://schemas.microsoft.com/office/drawing/2014/main" id="{0E49B5BA-B801-416B-B6A0-EDD4B6017AC1}"/>
              </a:ext>
            </a:extLst>
          </p:cNvPr>
          <p:cNvSpPr/>
          <p:nvPr/>
        </p:nvSpPr>
        <p:spPr>
          <a:xfrm>
            <a:off x="1411535" y="330352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88" name="Elbow Connector 29">
            <a:extLst>
              <a:ext uri="{FF2B5EF4-FFF2-40B4-BE49-F238E27FC236}">
                <a16:creationId xmlns:a16="http://schemas.microsoft.com/office/drawing/2014/main" id="{2834FABD-C38F-4C5C-8604-7A424310DFD6}"/>
              </a:ext>
            </a:extLst>
          </p:cNvPr>
          <p:cNvCxnSpPr>
            <a:cxnSpLocks/>
            <a:stCxn id="182" idx="3"/>
            <a:endCxn id="181" idx="1"/>
          </p:cNvCxnSpPr>
          <p:nvPr/>
        </p:nvCxnSpPr>
        <p:spPr>
          <a:xfrm>
            <a:off x="1647583" y="3390219"/>
            <a:ext cx="333729" cy="2410978"/>
          </a:xfrm>
          <a:prstGeom prst="bentConnector3">
            <a:avLst>
              <a:gd name="adj1" fmla="val 24884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30C56AEC-BAC6-4920-98CE-4B7C66084CA1}"/>
              </a:ext>
            </a:extLst>
          </p:cNvPr>
          <p:cNvSpPr txBox="1"/>
          <p:nvPr/>
        </p:nvSpPr>
        <p:spPr>
          <a:xfrm>
            <a:off x="1596253" y="320941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1DF0DD11-8093-4834-A65F-2B73AC713508}"/>
              </a:ext>
            </a:extLst>
          </p:cNvPr>
          <p:cNvSpPr txBox="1"/>
          <p:nvPr/>
        </p:nvSpPr>
        <p:spPr>
          <a:xfrm>
            <a:off x="1795200" y="560995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95" name="Flowchart: Decision 96">
            <a:extLst>
              <a:ext uri="{FF2B5EF4-FFF2-40B4-BE49-F238E27FC236}">
                <a16:creationId xmlns:a16="http://schemas.microsoft.com/office/drawing/2014/main" id="{64F1201C-5C17-461C-B0CB-5893701CD602}"/>
              </a:ext>
            </a:extLst>
          </p:cNvPr>
          <p:cNvSpPr/>
          <p:nvPr/>
        </p:nvSpPr>
        <p:spPr>
          <a:xfrm>
            <a:off x="3429000" y="5710378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15" name="Rectangle 8">
            <a:extLst>
              <a:ext uri="{FF2B5EF4-FFF2-40B4-BE49-F238E27FC236}">
                <a16:creationId xmlns:a16="http://schemas.microsoft.com/office/drawing/2014/main" id="{4AAE8570-2F3F-439F-A187-C2278F4D3822}"/>
              </a:ext>
            </a:extLst>
          </p:cNvPr>
          <p:cNvSpPr/>
          <p:nvPr/>
        </p:nvSpPr>
        <p:spPr>
          <a:xfrm>
            <a:off x="3994696" y="5627817"/>
            <a:ext cx="1447688" cy="3467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DistributeUtil</a:t>
            </a:r>
            <a:endParaRPr lang="en-SG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16" name="Elbow Connector 63">
            <a:extLst>
              <a:ext uri="{FF2B5EF4-FFF2-40B4-BE49-F238E27FC236}">
                <a16:creationId xmlns:a16="http://schemas.microsoft.com/office/drawing/2014/main" id="{AAFF60FB-BD1D-492B-9A22-BAF96BA20D70}"/>
              </a:ext>
            </a:extLst>
          </p:cNvPr>
          <p:cNvCxnSpPr>
            <a:cxnSpLocks/>
            <a:stCxn id="195" idx="3"/>
            <a:endCxn id="215" idx="1"/>
          </p:cNvCxnSpPr>
          <p:nvPr/>
        </p:nvCxnSpPr>
        <p:spPr>
          <a:xfrm>
            <a:off x="3665048" y="5797068"/>
            <a:ext cx="329648" cy="412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7089E120-4F85-4EF1-9085-B464C1021BC5}"/>
              </a:ext>
            </a:extLst>
          </p:cNvPr>
          <p:cNvSpPr txBox="1"/>
          <p:nvPr/>
        </p:nvSpPr>
        <p:spPr>
          <a:xfrm>
            <a:off x="3735243" y="561000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220" name="Elbow Connector 106">
            <a:extLst>
              <a:ext uri="{FF2B5EF4-FFF2-40B4-BE49-F238E27FC236}">
                <a16:creationId xmlns:a16="http://schemas.microsoft.com/office/drawing/2014/main" id="{DF661F5E-5A64-48F8-90CC-D229E0304535}"/>
              </a:ext>
            </a:extLst>
          </p:cNvPr>
          <p:cNvCxnSpPr>
            <a:cxnSpLocks/>
            <a:endCxn id="215" idx="2"/>
          </p:cNvCxnSpPr>
          <p:nvPr/>
        </p:nvCxnSpPr>
        <p:spPr>
          <a:xfrm>
            <a:off x="1240900" y="3778492"/>
            <a:ext cx="3477640" cy="2196085"/>
          </a:xfrm>
          <a:prstGeom prst="bentConnector4">
            <a:avLst>
              <a:gd name="adj1" fmla="val -67"/>
              <a:gd name="adj2" fmla="val 110409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0D617389-F6FA-46E3-AF86-429843FCBAE7}"/>
              </a:ext>
            </a:extLst>
          </p:cNvPr>
          <p:cNvSpPr txBox="1"/>
          <p:nvPr/>
        </p:nvSpPr>
        <p:spPr>
          <a:xfrm>
            <a:off x="2362200" y="5969807"/>
            <a:ext cx="1948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Group &amp; Person 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37" name="Rectangle 8">
            <a:extLst>
              <a:ext uri="{FF2B5EF4-FFF2-40B4-BE49-F238E27FC236}">
                <a16:creationId xmlns:a16="http://schemas.microsoft.com/office/drawing/2014/main" id="{BE55E94C-AAE0-4588-A91F-90846BD4F41F}"/>
              </a:ext>
            </a:extLst>
          </p:cNvPr>
          <p:cNvSpPr/>
          <p:nvPr/>
        </p:nvSpPr>
        <p:spPr>
          <a:xfrm>
            <a:off x="6017870" y="5609954"/>
            <a:ext cx="104292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CreateGroup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38" name="Rectangle 8">
            <a:extLst>
              <a:ext uri="{FF2B5EF4-FFF2-40B4-BE49-F238E27FC236}">
                <a16:creationId xmlns:a16="http://schemas.microsoft.com/office/drawing/2014/main" id="{C2DD6F7B-09A8-42BA-B077-A9606C5DE1E4}"/>
              </a:ext>
            </a:extLst>
          </p:cNvPr>
          <p:cNvSpPr/>
          <p:nvPr/>
        </p:nvSpPr>
        <p:spPr>
          <a:xfrm>
            <a:off x="6024734" y="6138842"/>
            <a:ext cx="104292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AddGroup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39" name="Flowchart: Decision 96">
            <a:extLst>
              <a:ext uri="{FF2B5EF4-FFF2-40B4-BE49-F238E27FC236}">
                <a16:creationId xmlns:a16="http://schemas.microsoft.com/office/drawing/2014/main" id="{B4D19FD5-B2A2-4BB1-AD38-CC9C83AFC2B3}"/>
              </a:ext>
            </a:extLst>
          </p:cNvPr>
          <p:cNvSpPr/>
          <p:nvPr/>
        </p:nvSpPr>
        <p:spPr>
          <a:xfrm>
            <a:off x="5464055" y="5710378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40" name="Elbow Connector 63">
            <a:extLst>
              <a:ext uri="{FF2B5EF4-FFF2-40B4-BE49-F238E27FC236}">
                <a16:creationId xmlns:a16="http://schemas.microsoft.com/office/drawing/2014/main" id="{C722624D-B7A8-4E66-8291-2ECE9D12239D}"/>
              </a:ext>
            </a:extLst>
          </p:cNvPr>
          <p:cNvCxnSpPr>
            <a:cxnSpLocks/>
            <a:stCxn id="239" idx="3"/>
          </p:cNvCxnSpPr>
          <p:nvPr/>
        </p:nvCxnSpPr>
        <p:spPr>
          <a:xfrm>
            <a:off x="5700103" y="5797068"/>
            <a:ext cx="329648" cy="412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41" name="Flowchart: Decision 96">
            <a:extLst>
              <a:ext uri="{FF2B5EF4-FFF2-40B4-BE49-F238E27FC236}">
                <a16:creationId xmlns:a16="http://schemas.microsoft.com/office/drawing/2014/main" id="{3A88B2C3-1028-43CF-87D6-CBB452C65691}"/>
              </a:ext>
            </a:extLst>
          </p:cNvPr>
          <p:cNvSpPr/>
          <p:nvPr/>
        </p:nvSpPr>
        <p:spPr>
          <a:xfrm rot="16200000">
            <a:off x="6421306" y="538307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2A6E4D2E-1269-439D-9FB7-2E4170790C76}"/>
              </a:ext>
            </a:extLst>
          </p:cNvPr>
          <p:cNvSpPr txBox="1"/>
          <p:nvPr/>
        </p:nvSpPr>
        <p:spPr>
          <a:xfrm>
            <a:off x="5790731" y="558779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6B3BB180-BEDD-4C38-AD0D-021E215A3640}"/>
              </a:ext>
            </a:extLst>
          </p:cNvPr>
          <p:cNvCxnSpPr>
            <a:cxnSpLocks/>
          </p:cNvCxnSpPr>
          <p:nvPr/>
        </p:nvCxnSpPr>
        <p:spPr>
          <a:xfrm flipH="1" flipV="1">
            <a:off x="5835931" y="4902837"/>
            <a:ext cx="7002" cy="451679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6697E731-2666-461B-8EE0-1D42CAABD8FF}"/>
              </a:ext>
            </a:extLst>
          </p:cNvPr>
          <p:cNvCxnSpPr>
            <a:cxnSpLocks/>
            <a:endCxn id="241" idx="3"/>
          </p:cNvCxnSpPr>
          <p:nvPr/>
        </p:nvCxnSpPr>
        <p:spPr>
          <a:xfrm>
            <a:off x="5852160" y="5349240"/>
            <a:ext cx="687170" cy="250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Elbow Connector 63">
            <a:extLst>
              <a:ext uri="{FF2B5EF4-FFF2-40B4-BE49-F238E27FC236}">
                <a16:creationId xmlns:a16="http://schemas.microsoft.com/office/drawing/2014/main" id="{60FE95CC-7D0D-46B6-B7EE-0069DF2A8C1F}"/>
              </a:ext>
            </a:extLst>
          </p:cNvPr>
          <p:cNvCxnSpPr>
            <a:cxnSpLocks/>
            <a:stCxn id="239" idx="3"/>
            <a:endCxn id="238" idx="1"/>
          </p:cNvCxnSpPr>
          <p:nvPr/>
        </p:nvCxnSpPr>
        <p:spPr>
          <a:xfrm>
            <a:off x="5700103" y="5797068"/>
            <a:ext cx="324631" cy="515154"/>
          </a:xfrm>
          <a:prstGeom prst="bentConnector3">
            <a:avLst>
              <a:gd name="adj1" fmla="val 10096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93704B38-2804-4348-A9B3-CC23E6938398}"/>
              </a:ext>
            </a:extLst>
          </p:cNvPr>
          <p:cNvSpPr txBox="1"/>
          <p:nvPr/>
        </p:nvSpPr>
        <p:spPr>
          <a:xfrm>
            <a:off x="5801460" y="613088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2903DDA2-1835-4BFF-8989-47617D9A75B2}"/>
              </a:ext>
            </a:extLst>
          </p:cNvPr>
          <p:cNvSpPr txBox="1"/>
          <p:nvPr/>
        </p:nvSpPr>
        <p:spPr>
          <a:xfrm>
            <a:off x="5845178" y="50238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907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</TotalTime>
  <Words>133</Words>
  <Application>Microsoft Office PowerPoint</Application>
  <PresentationFormat>On-screen Show (4:3)</PresentationFormat>
  <Paragraphs>106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Tsu Wei Quan</cp:lastModifiedBy>
  <cp:revision>98</cp:revision>
  <dcterms:created xsi:type="dcterms:W3CDTF">2016-07-22T14:33:02Z</dcterms:created>
  <dcterms:modified xsi:type="dcterms:W3CDTF">2018-11-07T05:28:36Z</dcterms:modified>
</cp:coreProperties>
</file>