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9"/>
    <p:restoredTop sz="94486" autoAdjust="0"/>
  </p:normalViewPr>
  <p:slideViewPr>
    <p:cSldViewPr showGuides="1">
      <p:cViewPr>
        <p:scale>
          <a:sx n="125" d="100"/>
          <a:sy n="125" d="100"/>
        </p:scale>
        <p:origin x="442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5">
            <a:extLst>
              <a:ext uri="{FF2B5EF4-FFF2-40B4-BE49-F238E27FC236}">
                <a16:creationId xmlns:a16="http://schemas.microsoft.com/office/drawing/2014/main" id="{90E0D150-7BEF-48A9-91A5-3A56E1505D14}"/>
              </a:ext>
            </a:extLst>
          </p:cNvPr>
          <p:cNvSpPr/>
          <p:nvPr/>
        </p:nvSpPr>
        <p:spPr>
          <a:xfrm>
            <a:off x="0" y="0"/>
            <a:ext cx="77724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43F9D6A1-3F78-452D-9E80-B256FDD33CD7}"/>
              </a:ext>
            </a:extLst>
          </p:cNvPr>
          <p:cNvSpPr/>
          <p:nvPr/>
        </p:nvSpPr>
        <p:spPr>
          <a:xfrm>
            <a:off x="1029148" y="3386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0" name="Rectangle 11">
            <a:extLst>
              <a:ext uri="{FF2B5EF4-FFF2-40B4-BE49-F238E27FC236}">
                <a16:creationId xmlns:a16="http://schemas.microsoft.com/office/drawing/2014/main" id="{CFD021EA-CA8D-4B76-8F71-311A5F87B74D}"/>
              </a:ext>
            </a:extLst>
          </p:cNvPr>
          <p:cNvSpPr/>
          <p:nvPr/>
        </p:nvSpPr>
        <p:spPr>
          <a:xfrm flipH="1">
            <a:off x="5828974" y="1912136"/>
            <a:ext cx="132777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DistributeCommand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1" name="Rectangle 62">
            <a:extLst>
              <a:ext uri="{FF2B5EF4-FFF2-40B4-BE49-F238E27FC236}">
                <a16:creationId xmlns:a16="http://schemas.microsoft.com/office/drawing/2014/main" id="{93EE35CC-88FF-4927-B87B-BB6235FAEFA2}"/>
              </a:ext>
            </a:extLst>
          </p:cNvPr>
          <p:cNvSpPr/>
          <p:nvPr/>
        </p:nvSpPr>
        <p:spPr>
          <a:xfrm>
            <a:off x="715695" y="26691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2" name="Elbow Connector 63">
            <a:extLst>
              <a:ext uri="{FF2B5EF4-FFF2-40B4-BE49-F238E27FC236}">
                <a16:creationId xmlns:a16="http://schemas.microsoft.com/office/drawing/2014/main" id="{DCE2EE74-0AD1-4C8F-A5FD-CD7EC1400AE5}"/>
              </a:ext>
            </a:extLst>
          </p:cNvPr>
          <p:cNvCxnSpPr>
            <a:stCxn id="75" idx="3"/>
            <a:endCxn id="69" idx="3"/>
          </p:cNvCxnSpPr>
          <p:nvPr/>
        </p:nvCxnSpPr>
        <p:spPr>
          <a:xfrm flipH="1" flipV="1">
            <a:off x="2122783" y="512047"/>
            <a:ext cx="4747701" cy="2894489"/>
          </a:xfrm>
          <a:prstGeom prst="bentConnector3">
            <a:avLst>
              <a:gd name="adj1" fmla="val -10208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BFE1A15A-0667-4DEB-BBFF-2663BC9CB5F0}"/>
              </a:ext>
            </a:extLst>
          </p:cNvPr>
          <p:cNvCxnSpPr>
            <a:endCxn id="69" idx="1"/>
          </p:cNvCxnSpPr>
          <p:nvPr/>
        </p:nvCxnSpPr>
        <p:spPr>
          <a:xfrm>
            <a:off x="609600" y="5091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65">
            <a:extLst>
              <a:ext uri="{FF2B5EF4-FFF2-40B4-BE49-F238E27FC236}">
                <a16:creationId xmlns:a16="http://schemas.microsoft.com/office/drawing/2014/main" id="{AE21047F-3A00-47F5-81F6-D6B185A1792F}"/>
              </a:ext>
            </a:extLst>
          </p:cNvPr>
          <p:cNvSpPr/>
          <p:nvPr/>
        </p:nvSpPr>
        <p:spPr>
          <a:xfrm>
            <a:off x="36285" y="3862955"/>
            <a:ext cx="77361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3A4869C9-5604-456D-B828-C87CF3AE358D}"/>
              </a:ext>
            </a:extLst>
          </p:cNvPr>
          <p:cNvSpPr/>
          <p:nvPr/>
        </p:nvSpPr>
        <p:spPr>
          <a:xfrm>
            <a:off x="6098441" y="3233156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BEA0005C-3F2B-44A8-A674-2F801F3FAB39}"/>
              </a:ext>
            </a:extLst>
          </p:cNvPr>
          <p:cNvSpPr/>
          <p:nvPr/>
        </p:nvSpPr>
        <p:spPr>
          <a:xfrm>
            <a:off x="2188618" y="26405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110">
            <a:extLst>
              <a:ext uri="{FF2B5EF4-FFF2-40B4-BE49-F238E27FC236}">
                <a16:creationId xmlns:a16="http://schemas.microsoft.com/office/drawing/2014/main" id="{9EFD6451-60B2-46CC-A7C5-B85F6C5D9C00}"/>
              </a:ext>
            </a:extLst>
          </p:cNvPr>
          <p:cNvCxnSpPr>
            <a:stCxn id="75" idx="2"/>
          </p:cNvCxnSpPr>
          <p:nvPr/>
        </p:nvCxnSpPr>
        <p:spPr>
          <a:xfrm>
            <a:off x="6484463" y="3579916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Rectangle 62">
            <a:extLst>
              <a:ext uri="{FF2B5EF4-FFF2-40B4-BE49-F238E27FC236}">
                <a16:creationId xmlns:a16="http://schemas.microsoft.com/office/drawing/2014/main" id="{26905432-74A9-4FC7-B523-3E4DCAB4AF6E}"/>
              </a:ext>
            </a:extLst>
          </p:cNvPr>
          <p:cNvSpPr/>
          <p:nvPr/>
        </p:nvSpPr>
        <p:spPr>
          <a:xfrm rot="16200000">
            <a:off x="-668680" y="12363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9" name="Isosceles Triangle 102">
            <a:extLst>
              <a:ext uri="{FF2B5EF4-FFF2-40B4-BE49-F238E27FC236}">
                <a16:creationId xmlns:a16="http://schemas.microsoft.com/office/drawing/2014/main" id="{07D6CC92-29ED-4FFF-ADD9-CCFC477D2743}"/>
              </a:ext>
            </a:extLst>
          </p:cNvPr>
          <p:cNvSpPr/>
          <p:nvPr/>
        </p:nvSpPr>
        <p:spPr>
          <a:xfrm>
            <a:off x="292239" y="25146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80" name="Elbow Connector 63">
            <a:extLst>
              <a:ext uri="{FF2B5EF4-FFF2-40B4-BE49-F238E27FC236}">
                <a16:creationId xmlns:a16="http://schemas.microsoft.com/office/drawing/2014/main" id="{2534CD63-CF79-486B-9D32-6730306E5D50}"/>
              </a:ext>
            </a:extLst>
          </p:cNvPr>
          <p:cNvCxnSpPr>
            <a:stCxn id="71" idx="1"/>
            <a:endCxn id="79" idx="3"/>
          </p:cNvCxnSpPr>
          <p:nvPr/>
        </p:nvCxnSpPr>
        <p:spPr>
          <a:xfrm rot="10800000">
            <a:off x="427491" y="26901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Straight Arrow Connector 57">
            <a:extLst>
              <a:ext uri="{FF2B5EF4-FFF2-40B4-BE49-F238E27FC236}">
                <a16:creationId xmlns:a16="http://schemas.microsoft.com/office/drawing/2014/main" id="{30A828BC-58F4-48C0-870B-8791990947A2}"/>
              </a:ext>
            </a:extLst>
          </p:cNvPr>
          <p:cNvCxnSpPr>
            <a:stCxn id="71" idx="2"/>
          </p:cNvCxnSpPr>
          <p:nvPr/>
        </p:nvCxnSpPr>
        <p:spPr>
          <a:xfrm>
            <a:off x="1262513" y="30158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63">
            <a:extLst>
              <a:ext uri="{FF2B5EF4-FFF2-40B4-BE49-F238E27FC236}">
                <a16:creationId xmlns:a16="http://schemas.microsoft.com/office/drawing/2014/main" id="{84555053-24D9-4E4A-9864-323760A27268}"/>
              </a:ext>
            </a:extLst>
          </p:cNvPr>
          <p:cNvCxnSpPr>
            <a:endCxn id="75" idx="1"/>
          </p:cNvCxnSpPr>
          <p:nvPr/>
        </p:nvCxnSpPr>
        <p:spPr>
          <a:xfrm>
            <a:off x="1403402" y="3023608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6E4841F-673A-4A18-BF51-50BA8D7A6E1D}"/>
              </a:ext>
            </a:extLst>
          </p:cNvPr>
          <p:cNvGrpSpPr/>
          <p:nvPr/>
        </p:nvGrpSpPr>
        <p:grpSpPr>
          <a:xfrm>
            <a:off x="3530600" y="3426768"/>
            <a:ext cx="889000" cy="230832"/>
            <a:chOff x="2895600" y="807932"/>
            <a:chExt cx="889000" cy="23083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7E44B21-4468-40F2-B67C-C825AD7451AD}"/>
                </a:ext>
              </a:extLst>
            </p:cNvPr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F688BB9-56BC-47A1-8C36-ACC5D1A48B86}"/>
                </a:ext>
              </a:extLst>
            </p:cNvPr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26C9AB0-B8EC-407D-B1A4-781B0A9E6283}"/>
              </a:ext>
            </a:extLst>
          </p:cNvPr>
          <p:cNvGrpSpPr/>
          <p:nvPr/>
        </p:nvGrpSpPr>
        <p:grpSpPr>
          <a:xfrm>
            <a:off x="3598310" y="304800"/>
            <a:ext cx="868568" cy="230832"/>
            <a:chOff x="2755838" y="789460"/>
            <a:chExt cx="868568" cy="23083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358A5C5-6316-4333-91D4-70E833282A18}"/>
                </a:ext>
              </a:extLst>
            </p:cNvPr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851AF43-4925-4E58-8394-8256B077C968}"/>
                </a:ext>
              </a:extLst>
            </p:cNvPr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8F977EE-8C9E-47E9-AD7F-F6B3DE26E8A2}"/>
              </a:ext>
            </a:extLst>
          </p:cNvPr>
          <p:cNvSpPr txBox="1"/>
          <p:nvPr/>
        </p:nvSpPr>
        <p:spPr>
          <a:xfrm>
            <a:off x="1981200" y="28194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91" name="Elbow Connector 122">
            <a:extLst>
              <a:ext uri="{FF2B5EF4-FFF2-40B4-BE49-F238E27FC236}">
                <a16:creationId xmlns:a16="http://schemas.microsoft.com/office/drawing/2014/main" id="{7BE829FC-41C4-4FDE-B6E8-BE77E6BD30F8}"/>
              </a:ext>
            </a:extLst>
          </p:cNvPr>
          <p:cNvCxnSpPr/>
          <p:nvPr/>
        </p:nvCxnSpPr>
        <p:spPr>
          <a:xfrm rot="5400000" flipH="1" flipV="1">
            <a:off x="126476" y="16874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62">
            <a:extLst>
              <a:ext uri="{FF2B5EF4-FFF2-40B4-BE49-F238E27FC236}">
                <a16:creationId xmlns:a16="http://schemas.microsoft.com/office/drawing/2014/main" id="{090CF169-7562-4AAF-A2B7-2339694F295F}"/>
              </a:ext>
            </a:extLst>
          </p:cNvPr>
          <p:cNvSpPr/>
          <p:nvPr/>
        </p:nvSpPr>
        <p:spPr>
          <a:xfrm>
            <a:off x="2107414" y="9483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3" name="Rectangle 62">
            <a:extLst>
              <a:ext uri="{FF2B5EF4-FFF2-40B4-BE49-F238E27FC236}">
                <a16:creationId xmlns:a16="http://schemas.microsoft.com/office/drawing/2014/main" id="{33C2FDB1-2186-427F-9329-232565B399C5}"/>
              </a:ext>
            </a:extLst>
          </p:cNvPr>
          <p:cNvSpPr/>
          <p:nvPr/>
        </p:nvSpPr>
        <p:spPr>
          <a:xfrm>
            <a:off x="1171696" y="15400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4" name="Rectangle 62">
            <a:extLst>
              <a:ext uri="{FF2B5EF4-FFF2-40B4-BE49-F238E27FC236}">
                <a16:creationId xmlns:a16="http://schemas.microsoft.com/office/drawing/2014/main" id="{BD8EA7E6-4049-43CB-A9F1-52059F29F6E2}"/>
              </a:ext>
            </a:extLst>
          </p:cNvPr>
          <p:cNvSpPr/>
          <p:nvPr/>
        </p:nvSpPr>
        <p:spPr>
          <a:xfrm>
            <a:off x="2119526" y="19273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5" name="Rectangle 62">
            <a:extLst>
              <a:ext uri="{FF2B5EF4-FFF2-40B4-BE49-F238E27FC236}">
                <a16:creationId xmlns:a16="http://schemas.microsoft.com/office/drawing/2014/main" id="{FFC7E028-E9ED-4806-9FB7-6C7A9D549FB5}"/>
              </a:ext>
            </a:extLst>
          </p:cNvPr>
          <p:cNvSpPr/>
          <p:nvPr/>
        </p:nvSpPr>
        <p:spPr>
          <a:xfrm>
            <a:off x="2119526" y="22764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96" name="Elbow Connector 12">
            <a:extLst>
              <a:ext uri="{FF2B5EF4-FFF2-40B4-BE49-F238E27FC236}">
                <a16:creationId xmlns:a16="http://schemas.microsoft.com/office/drawing/2014/main" id="{231B1929-C3D3-4BD5-9397-37F6BFBC0F9D}"/>
              </a:ext>
            </a:extLst>
          </p:cNvPr>
          <p:cNvCxnSpPr>
            <a:cxnSpLocks/>
            <a:stCxn id="94" idx="1"/>
            <a:endCxn id="93" idx="2"/>
          </p:cNvCxnSpPr>
          <p:nvPr/>
        </p:nvCxnSpPr>
        <p:spPr>
          <a:xfrm rot="10800000">
            <a:off x="1534818" y="17146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49">
            <a:extLst>
              <a:ext uri="{FF2B5EF4-FFF2-40B4-BE49-F238E27FC236}">
                <a16:creationId xmlns:a16="http://schemas.microsoft.com/office/drawing/2014/main" id="{B2CBD410-3975-4D60-ADE0-99F3EB2FF56D}"/>
              </a:ext>
            </a:extLst>
          </p:cNvPr>
          <p:cNvCxnSpPr>
            <a:cxnSpLocks/>
            <a:stCxn id="92" idx="1"/>
            <a:endCxn id="93" idx="0"/>
          </p:cNvCxnSpPr>
          <p:nvPr/>
        </p:nvCxnSpPr>
        <p:spPr>
          <a:xfrm rot="10800000" flipV="1">
            <a:off x="1534818" y="11217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E04FC9A-0C9F-4535-BE93-41EEC0AFF02A}"/>
              </a:ext>
            </a:extLst>
          </p:cNvPr>
          <p:cNvGrpSpPr/>
          <p:nvPr/>
        </p:nvGrpSpPr>
        <p:grpSpPr>
          <a:xfrm rot="10800000">
            <a:off x="3620286" y="2870357"/>
            <a:ext cx="555486" cy="254462"/>
            <a:chOff x="3703306" y="644022"/>
            <a:chExt cx="555486" cy="23083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E6B028D-3D43-419C-82D8-987511C3C393}"/>
                </a:ext>
              </a:extLst>
            </p:cNvPr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3AD111EB-FE29-4183-B943-07E6DD7F76AC}"/>
                </a:ext>
              </a:extLst>
            </p:cNvPr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1" name="Isosceles Triangle 102">
            <a:extLst>
              <a:ext uri="{FF2B5EF4-FFF2-40B4-BE49-F238E27FC236}">
                <a16:creationId xmlns:a16="http://schemas.microsoft.com/office/drawing/2014/main" id="{51770874-184C-4899-884E-DE54B4593AA4}"/>
              </a:ext>
            </a:extLst>
          </p:cNvPr>
          <p:cNvSpPr/>
          <p:nvPr/>
        </p:nvSpPr>
        <p:spPr>
          <a:xfrm flipV="1">
            <a:off x="6378787" y="301623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95">
            <a:extLst>
              <a:ext uri="{FF2B5EF4-FFF2-40B4-BE49-F238E27FC236}">
                <a16:creationId xmlns:a16="http://schemas.microsoft.com/office/drawing/2014/main" id="{9F463075-6B74-421B-B5FA-0ED64675CAD8}"/>
              </a:ext>
            </a:extLst>
          </p:cNvPr>
          <p:cNvCxnSpPr>
            <a:cxnSpLocks/>
            <a:stCxn id="101" idx="3"/>
            <a:endCxn id="70" idx="2"/>
          </p:cNvCxnSpPr>
          <p:nvPr/>
        </p:nvCxnSpPr>
        <p:spPr>
          <a:xfrm rot="16200000" flipV="1">
            <a:off x="6124779" y="2626978"/>
            <a:ext cx="757343" cy="21179"/>
          </a:xfrm>
          <a:prstGeom prst="bentConnector3">
            <a:avLst>
              <a:gd name="adj1" fmla="val 10071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63">
            <a:extLst>
              <a:ext uri="{FF2B5EF4-FFF2-40B4-BE49-F238E27FC236}">
                <a16:creationId xmlns:a16="http://schemas.microsoft.com/office/drawing/2014/main" id="{8ED8E326-64A9-41B0-9F2D-73C859ED4F88}"/>
              </a:ext>
            </a:extLst>
          </p:cNvPr>
          <p:cNvCxnSpPr>
            <a:cxnSpLocks/>
            <a:stCxn id="116" idx="1"/>
            <a:endCxn id="70" idx="3"/>
          </p:cNvCxnSpPr>
          <p:nvPr/>
        </p:nvCxnSpPr>
        <p:spPr>
          <a:xfrm>
            <a:off x="4999528" y="2078131"/>
            <a:ext cx="829446" cy="738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62">
            <a:extLst>
              <a:ext uri="{FF2B5EF4-FFF2-40B4-BE49-F238E27FC236}">
                <a16:creationId xmlns:a16="http://schemas.microsoft.com/office/drawing/2014/main" id="{207E5EDB-402A-48B1-AFF0-EC0D48902D82}"/>
              </a:ext>
            </a:extLst>
          </p:cNvPr>
          <p:cNvSpPr/>
          <p:nvPr/>
        </p:nvSpPr>
        <p:spPr>
          <a:xfrm>
            <a:off x="2107414" y="14557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05" name="Elbow Connector 12">
            <a:extLst>
              <a:ext uri="{FF2B5EF4-FFF2-40B4-BE49-F238E27FC236}">
                <a16:creationId xmlns:a16="http://schemas.microsoft.com/office/drawing/2014/main" id="{12B6EDFE-0C9D-4CAF-9EF6-FEFD8480BDAC}"/>
              </a:ext>
            </a:extLst>
          </p:cNvPr>
          <p:cNvCxnSpPr>
            <a:cxnSpLocks/>
            <a:stCxn id="104" idx="1"/>
            <a:endCxn id="93" idx="3"/>
          </p:cNvCxnSpPr>
          <p:nvPr/>
        </p:nvCxnSpPr>
        <p:spPr>
          <a:xfrm rot="10800000" flipV="1">
            <a:off x="1897940" y="16261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6" name="Elbow Connector 49">
            <a:extLst>
              <a:ext uri="{FF2B5EF4-FFF2-40B4-BE49-F238E27FC236}">
                <a16:creationId xmlns:a16="http://schemas.microsoft.com/office/drawing/2014/main" id="{0A7FCA06-41CB-4403-9B61-8E6534DC30A7}"/>
              </a:ext>
            </a:extLst>
          </p:cNvPr>
          <p:cNvCxnSpPr>
            <a:cxnSpLocks/>
            <a:stCxn id="92" idx="2"/>
            <a:endCxn id="104" idx="0"/>
          </p:cNvCxnSpPr>
          <p:nvPr/>
        </p:nvCxnSpPr>
        <p:spPr>
          <a:xfrm rot="5400000">
            <a:off x="2402442" y="13752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Rectangle 62">
            <a:extLst>
              <a:ext uri="{FF2B5EF4-FFF2-40B4-BE49-F238E27FC236}">
                <a16:creationId xmlns:a16="http://schemas.microsoft.com/office/drawing/2014/main" id="{00D23BB0-7BD0-46C7-9CC1-5352054BD5CE}"/>
              </a:ext>
            </a:extLst>
          </p:cNvPr>
          <p:cNvSpPr/>
          <p:nvPr/>
        </p:nvSpPr>
        <p:spPr>
          <a:xfrm>
            <a:off x="228265" y="32690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8" name="Straight Arrow Connector 57">
            <a:extLst>
              <a:ext uri="{FF2B5EF4-FFF2-40B4-BE49-F238E27FC236}">
                <a16:creationId xmlns:a16="http://schemas.microsoft.com/office/drawing/2014/main" id="{CE77BF13-EE23-4F7E-8454-E971E0B68A81}"/>
              </a:ext>
            </a:extLst>
          </p:cNvPr>
          <p:cNvCxnSpPr/>
          <p:nvPr/>
        </p:nvCxnSpPr>
        <p:spPr>
          <a:xfrm>
            <a:off x="904357" y="30250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A6BC05A-48CD-461C-9124-C22B8E99977A}"/>
              </a:ext>
            </a:extLst>
          </p:cNvPr>
          <p:cNvSpPr txBox="1"/>
          <p:nvPr/>
        </p:nvSpPr>
        <p:spPr>
          <a:xfrm>
            <a:off x="707180" y="30859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4B477DC-A018-474E-B4FC-EFAEFF871DD9}"/>
              </a:ext>
            </a:extLst>
          </p:cNvPr>
          <p:cNvSpPr/>
          <p:nvPr/>
        </p:nvSpPr>
        <p:spPr>
          <a:xfrm flipH="1">
            <a:off x="3840206" y="959958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11" name="Isosceles Triangle 102">
            <a:extLst>
              <a:ext uri="{FF2B5EF4-FFF2-40B4-BE49-F238E27FC236}">
                <a16:creationId xmlns:a16="http://schemas.microsoft.com/office/drawing/2014/main" id="{F65FAF8B-6515-4411-9691-18AF22C6124E}"/>
              </a:ext>
            </a:extLst>
          </p:cNvPr>
          <p:cNvSpPr/>
          <p:nvPr/>
        </p:nvSpPr>
        <p:spPr>
          <a:xfrm flipH="1">
            <a:off x="4204305" y="1306718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48093E8-199E-4DA5-A769-EAA7DBCE6ECB}"/>
              </a:ext>
            </a:extLst>
          </p:cNvPr>
          <p:cNvGrpSpPr/>
          <p:nvPr/>
        </p:nvGrpSpPr>
        <p:grpSpPr>
          <a:xfrm rot="5400000">
            <a:off x="5304705" y="1874028"/>
            <a:ext cx="222304" cy="598286"/>
            <a:chOff x="3965759" y="592436"/>
            <a:chExt cx="254462" cy="503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44ABB7A-51BA-49D8-8C7A-02E2A57C94C3}"/>
                </a:ext>
              </a:extLst>
            </p:cNvPr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EB9006EB-B022-4CB9-8B12-86D1F0619EDE}"/>
                </a:ext>
              </a:extLst>
            </p:cNvPr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2A636BE-7DE3-4AD7-97A3-88B84944A3AB}"/>
              </a:ext>
            </a:extLst>
          </p:cNvPr>
          <p:cNvCxnSpPr/>
          <p:nvPr/>
        </p:nvCxnSpPr>
        <p:spPr>
          <a:xfrm>
            <a:off x="1827171" y="27727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Rectangle 11">
            <a:extLst>
              <a:ext uri="{FF2B5EF4-FFF2-40B4-BE49-F238E27FC236}">
                <a16:creationId xmlns:a16="http://schemas.microsoft.com/office/drawing/2014/main" id="{DFD193D4-379C-4EE1-AC08-8C73641F8931}"/>
              </a:ext>
            </a:extLst>
          </p:cNvPr>
          <p:cNvSpPr/>
          <p:nvPr/>
        </p:nvSpPr>
        <p:spPr>
          <a:xfrm flipH="1">
            <a:off x="3671755" y="1826410"/>
            <a:ext cx="1327773" cy="503441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DistributeCommand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17" name="Elbow Connector 12">
            <a:extLst>
              <a:ext uri="{FF2B5EF4-FFF2-40B4-BE49-F238E27FC236}">
                <a16:creationId xmlns:a16="http://schemas.microsoft.com/office/drawing/2014/main" id="{D54704DD-4F78-40C5-8A4C-6C0B68F5D94D}"/>
              </a:ext>
            </a:extLst>
          </p:cNvPr>
          <p:cNvCxnSpPr>
            <a:cxnSpLocks/>
            <a:stCxn id="116" idx="3"/>
          </p:cNvCxnSpPr>
          <p:nvPr/>
        </p:nvCxnSpPr>
        <p:spPr>
          <a:xfrm rot="10800000">
            <a:off x="2850937" y="1144261"/>
            <a:ext cx="820819" cy="93387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12">
            <a:extLst>
              <a:ext uri="{FF2B5EF4-FFF2-40B4-BE49-F238E27FC236}">
                <a16:creationId xmlns:a16="http://schemas.microsoft.com/office/drawing/2014/main" id="{9A2DEAA5-1ED0-43B7-9D61-F25F2CD68E82}"/>
              </a:ext>
            </a:extLst>
          </p:cNvPr>
          <p:cNvCxnSpPr>
            <a:cxnSpLocks/>
            <a:stCxn id="116" idx="3"/>
          </p:cNvCxnSpPr>
          <p:nvPr/>
        </p:nvCxnSpPr>
        <p:spPr>
          <a:xfrm rot="10800000">
            <a:off x="2855169" y="1626119"/>
            <a:ext cx="816586" cy="45201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9" name="Elbow Connector 12">
            <a:extLst>
              <a:ext uri="{FF2B5EF4-FFF2-40B4-BE49-F238E27FC236}">
                <a16:creationId xmlns:a16="http://schemas.microsoft.com/office/drawing/2014/main" id="{DBE6233E-72B1-48C0-8E48-94EF1367F4DF}"/>
              </a:ext>
            </a:extLst>
          </p:cNvPr>
          <p:cNvCxnSpPr>
            <a:cxnSpLocks/>
            <a:stCxn id="116" idx="3"/>
          </p:cNvCxnSpPr>
          <p:nvPr/>
        </p:nvCxnSpPr>
        <p:spPr>
          <a:xfrm rot="10800000" flipV="1">
            <a:off x="2859395" y="2078131"/>
            <a:ext cx="812361" cy="298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12">
            <a:extLst>
              <a:ext uri="{FF2B5EF4-FFF2-40B4-BE49-F238E27FC236}">
                <a16:creationId xmlns:a16="http://schemas.microsoft.com/office/drawing/2014/main" id="{E6A3CA79-F948-415D-8E14-64283DC5A9A6}"/>
              </a:ext>
            </a:extLst>
          </p:cNvPr>
          <p:cNvCxnSpPr>
            <a:cxnSpLocks/>
            <a:stCxn id="116" idx="3"/>
          </p:cNvCxnSpPr>
          <p:nvPr/>
        </p:nvCxnSpPr>
        <p:spPr>
          <a:xfrm rot="10800000" flipV="1">
            <a:off x="2863627" y="2078131"/>
            <a:ext cx="808128" cy="361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1" name="Elbow Connector 50">
            <a:extLst>
              <a:ext uri="{FF2B5EF4-FFF2-40B4-BE49-F238E27FC236}">
                <a16:creationId xmlns:a16="http://schemas.microsoft.com/office/drawing/2014/main" id="{59BA881E-1B1E-4289-BD85-4D918049B032}"/>
              </a:ext>
            </a:extLst>
          </p:cNvPr>
          <p:cNvCxnSpPr>
            <a:cxnSpLocks/>
            <a:stCxn id="76" idx="3"/>
            <a:endCxn id="116" idx="2"/>
          </p:cNvCxnSpPr>
          <p:nvPr/>
        </p:nvCxnSpPr>
        <p:spPr>
          <a:xfrm flipV="1">
            <a:off x="3233941" y="2329851"/>
            <a:ext cx="1101700" cy="50299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82">
            <a:extLst>
              <a:ext uri="{FF2B5EF4-FFF2-40B4-BE49-F238E27FC236}">
                <a16:creationId xmlns:a16="http://schemas.microsoft.com/office/drawing/2014/main" id="{CEE73E76-9C8F-4AA9-AC43-E91B0E7119F8}"/>
              </a:ext>
            </a:extLst>
          </p:cNvPr>
          <p:cNvCxnSpPr>
            <a:cxnSpLocks/>
            <a:stCxn id="111" idx="3"/>
            <a:endCxn id="116" idx="0"/>
          </p:cNvCxnSpPr>
          <p:nvPr/>
        </p:nvCxnSpPr>
        <p:spPr>
          <a:xfrm rot="5400000">
            <a:off x="4165515" y="1652367"/>
            <a:ext cx="344169" cy="3916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9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33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Tsu Wei Quan</cp:lastModifiedBy>
  <cp:revision>89</cp:revision>
  <dcterms:created xsi:type="dcterms:W3CDTF">2016-07-22T14:33:02Z</dcterms:created>
  <dcterms:modified xsi:type="dcterms:W3CDTF">2018-11-07T04:02:13Z</dcterms:modified>
</cp:coreProperties>
</file>