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4660"/>
  </p:normalViewPr>
  <p:slideViewPr>
    <p:cSldViewPr showGuides="1">
      <p:cViewPr varScale="1">
        <p:scale>
          <a:sx n="63" d="100"/>
          <a:sy n="63" d="100"/>
        </p:scale>
        <p:origin x="1772" y="27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77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65"/>
          <p:cNvSpPr/>
          <p:nvPr/>
        </p:nvSpPr>
        <p:spPr>
          <a:xfrm>
            <a:off x="6562831" y="-609600"/>
            <a:ext cx="4015071" cy="76200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81" name="Rectangle 65"/>
          <p:cNvSpPr/>
          <p:nvPr/>
        </p:nvSpPr>
        <p:spPr>
          <a:xfrm>
            <a:off x="-2190972" y="-609600"/>
            <a:ext cx="8771594" cy="76962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200" b="1" dirty="0">
              <a:solidFill>
                <a:srgbClr val="0070C0"/>
              </a:solidFill>
            </a:endParaRPr>
          </a:p>
          <a:p>
            <a:endParaRPr lang="en-US" sz="1200" b="1" dirty="0">
              <a:solidFill>
                <a:srgbClr val="0070C0"/>
              </a:solidFill>
            </a:endParaRPr>
          </a:p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-1204623" y="-453937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  <a:stCxn id="2" idx="2"/>
          </p:cNvCxnSpPr>
          <p:nvPr/>
        </p:nvCxnSpPr>
        <p:spPr>
          <a:xfrm>
            <a:off x="-476808" y="-107177"/>
            <a:ext cx="13539" cy="711757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541955" y="107165"/>
            <a:ext cx="154950" cy="653712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625742" y="-453937"/>
            <a:ext cx="1219200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:Address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  <a:stCxn id="16" idx="2"/>
          </p:cNvCxnSpPr>
          <p:nvPr/>
        </p:nvCxnSpPr>
        <p:spPr>
          <a:xfrm flipH="1">
            <a:off x="1224176" y="13747"/>
            <a:ext cx="11166" cy="254930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1169962" y="339618"/>
            <a:ext cx="120505" cy="21061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-1668631" y="117008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165512" y="188258"/>
            <a:ext cx="16241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(“</a:t>
            </a:r>
            <a:r>
              <a:rPr lang="en-US" sz="1200" dirty="0" err="1">
                <a:solidFill>
                  <a:srgbClr val="0070C0"/>
                </a:solidFill>
              </a:rPr>
              <a:t>adt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person_name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  <a:r>
              <a:rPr lang="en-US" sz="1200" dirty="0" err="1">
                <a:solidFill>
                  <a:srgbClr val="0070C0"/>
                </a:solidFill>
              </a:rPr>
              <a:t>tn</a:t>
            </a:r>
            <a:r>
              <a:rPr lang="en-US" sz="1200" dirty="0">
                <a:solidFill>
                  <a:srgbClr val="0070C0"/>
                </a:solidFill>
              </a:rPr>
              <a:t>/</a:t>
            </a:r>
            <a:r>
              <a:rPr lang="en-US" sz="1200" dirty="0" err="1">
                <a:solidFill>
                  <a:srgbClr val="0070C0"/>
                </a:solidFill>
              </a:rPr>
              <a:t>TestName</a:t>
            </a:r>
            <a:r>
              <a:rPr lang="en-US" sz="1200" dirty="0">
                <a:solidFill>
                  <a:srgbClr val="0070C0"/>
                </a:solidFill>
              </a:rPr>
              <a:t> tm/44”)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276039" y="1548120"/>
            <a:ext cx="149216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51596" y="2835686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297747" y="2293760"/>
            <a:ext cx="146962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1666090" y="665727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914480" y="4262344"/>
            <a:ext cx="149394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endParaRPr lang="en-US" sz="1200" dirty="0"/>
          </a:p>
        </p:txBody>
      </p:sp>
      <p:sp>
        <p:nvSpPr>
          <p:cNvPr id="80" name="TextBox 79"/>
          <p:cNvSpPr txBox="1"/>
          <p:nvPr/>
        </p:nvSpPr>
        <p:spPr>
          <a:xfrm>
            <a:off x="-207129" y="474958"/>
            <a:ext cx="12584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parseCommand</a:t>
            </a:r>
          </a:p>
          <a:p>
            <a:pPr algn="ctr"/>
            <a:r>
              <a:rPr lang="en-US" sz="1200" dirty="0"/>
              <a:t>(“</a:t>
            </a:r>
            <a:r>
              <a:rPr lang="en-US" sz="1200" dirty="0" err="1"/>
              <a:t>adt</a:t>
            </a:r>
            <a:r>
              <a:rPr lang="en-US" sz="1200" dirty="0"/>
              <a:t> </a:t>
            </a:r>
            <a:r>
              <a:rPr lang="en-US" sz="1200" dirty="0" err="1"/>
              <a:t>person_name</a:t>
            </a:r>
            <a:r>
              <a:rPr lang="en-US" sz="1200" dirty="0"/>
              <a:t> </a:t>
            </a:r>
            <a:r>
              <a:rPr lang="en-US" sz="1200" dirty="0" err="1"/>
              <a:t>tn</a:t>
            </a:r>
            <a:r>
              <a:rPr lang="en-US" sz="1200" dirty="0"/>
              <a:t>/</a:t>
            </a:r>
            <a:r>
              <a:rPr lang="en-US" sz="1200" dirty="0" err="1"/>
              <a:t>TestName</a:t>
            </a:r>
            <a:r>
              <a:rPr lang="en-US" sz="1200" dirty="0"/>
              <a:t> tm/44”)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812695" y="6189605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1600591" y="6431565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84" name="Rectangle 62"/>
          <p:cNvSpPr/>
          <p:nvPr/>
        </p:nvSpPr>
        <p:spPr>
          <a:xfrm>
            <a:off x="7907750" y="4045309"/>
            <a:ext cx="2181777" cy="335427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:VersionedAddressBook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0" name="Rectangle 62"/>
          <p:cNvSpPr/>
          <p:nvPr/>
        </p:nvSpPr>
        <p:spPr>
          <a:xfrm>
            <a:off x="6799691" y="132429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4370971" y="4495800"/>
            <a:ext cx="278573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744757" y="4678374"/>
            <a:ext cx="163377" cy="34605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4" name="TextBox 3"/>
          <p:cNvSpPr txBox="1"/>
          <p:nvPr/>
        </p:nvSpPr>
        <p:spPr>
          <a:xfrm>
            <a:off x="4181143" y="6597357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399256" y="2781764"/>
            <a:ext cx="462527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428013" y="338710"/>
            <a:ext cx="1597975" cy="9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2911014" y="2029211"/>
            <a:ext cx="1376582" cy="151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</p:cNvCxnSpPr>
          <p:nvPr/>
        </p:nvCxnSpPr>
        <p:spPr>
          <a:xfrm>
            <a:off x="7220509" y="4691093"/>
            <a:ext cx="1521631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2">
            <a:extLst>
              <a:ext uri="{FF2B5EF4-FFF2-40B4-BE49-F238E27FC236}">
                <a16:creationId xmlns:a16="http://schemas.microsoft.com/office/drawing/2014/main" id="{DCB1E111-BAB0-4C98-A4D9-E8A4FB6DAC3D}"/>
              </a:ext>
            </a:extLst>
          </p:cNvPr>
          <p:cNvSpPr/>
          <p:nvPr/>
        </p:nvSpPr>
        <p:spPr>
          <a:xfrm>
            <a:off x="2023386" y="265648"/>
            <a:ext cx="1653909" cy="46633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AddTestMarks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F73BA67-7C6F-4EC9-B111-DB1E5A0A7FBC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2828768" y="731979"/>
            <a:ext cx="21573" cy="180237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AED1F6A-E74C-495F-9D64-EE88F11040E6}"/>
              </a:ext>
            </a:extLst>
          </p:cNvPr>
          <p:cNvSpPr txBox="1"/>
          <p:nvPr/>
        </p:nvSpPr>
        <p:spPr>
          <a:xfrm>
            <a:off x="1275701" y="967228"/>
            <a:ext cx="161711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parse</a:t>
            </a:r>
          </a:p>
          <a:p>
            <a:pPr algn="ctr"/>
            <a:r>
              <a:rPr lang="en-US" sz="1200" dirty="0"/>
              <a:t>(“name </a:t>
            </a:r>
            <a:r>
              <a:rPr lang="en-US" sz="1200" dirty="0" err="1"/>
              <a:t>tn</a:t>
            </a:r>
            <a:r>
              <a:rPr lang="en-US" sz="1200" dirty="0"/>
              <a:t>/</a:t>
            </a:r>
            <a:r>
              <a:rPr lang="en-US" sz="1200" dirty="0" err="1"/>
              <a:t>TestName</a:t>
            </a:r>
            <a:r>
              <a:rPr lang="en-US" sz="1200" dirty="0"/>
              <a:t> tm/24”)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D6C194-FE86-4541-B1C4-D27D3ED810FE}"/>
              </a:ext>
            </a:extLst>
          </p:cNvPr>
          <p:cNvSpPr/>
          <p:nvPr/>
        </p:nvSpPr>
        <p:spPr>
          <a:xfrm>
            <a:off x="2756937" y="1533638"/>
            <a:ext cx="166521" cy="76012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DD4BEDA-1308-4648-9ED6-C3151C8E5B30}"/>
              </a:ext>
            </a:extLst>
          </p:cNvPr>
          <p:cNvCxnSpPr>
            <a:cxnSpLocks/>
            <a:endCxn id="125" idx="1"/>
          </p:cNvCxnSpPr>
          <p:nvPr/>
        </p:nvCxnSpPr>
        <p:spPr>
          <a:xfrm flipV="1">
            <a:off x="2902140" y="1587215"/>
            <a:ext cx="816705" cy="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62">
            <a:extLst>
              <a:ext uri="{FF2B5EF4-FFF2-40B4-BE49-F238E27FC236}">
                <a16:creationId xmlns:a16="http://schemas.microsoft.com/office/drawing/2014/main" id="{3A2616FE-04E1-4F86-BB67-0C8263E97B3E}"/>
              </a:ext>
            </a:extLst>
          </p:cNvPr>
          <p:cNvSpPr/>
          <p:nvPr/>
        </p:nvSpPr>
        <p:spPr>
          <a:xfrm>
            <a:off x="3718845" y="1318879"/>
            <a:ext cx="1450801" cy="53667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:AddTestMarksCommand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93A8016-2BA2-4196-B052-0E317108D42E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310345" y="1838772"/>
            <a:ext cx="10236" cy="475858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B36CA47-36CF-4B54-92D7-72453E24F63A}"/>
              </a:ext>
            </a:extLst>
          </p:cNvPr>
          <p:cNvSpPr txBox="1"/>
          <p:nvPr/>
        </p:nvSpPr>
        <p:spPr>
          <a:xfrm>
            <a:off x="236490" y="2186038"/>
            <a:ext cx="220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a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9DDEF1A-58FB-47FF-B9B9-A7AD79969B1C}"/>
              </a:ext>
            </a:extLst>
          </p:cNvPr>
          <p:cNvCxnSpPr>
            <a:cxnSpLocks/>
          </p:cNvCxnSpPr>
          <p:nvPr/>
        </p:nvCxnSpPr>
        <p:spPr>
          <a:xfrm>
            <a:off x="-396339" y="2438400"/>
            <a:ext cx="153362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2B8286A-DEB5-4CEE-BF48-8D160A9A3614}"/>
              </a:ext>
            </a:extLst>
          </p:cNvPr>
          <p:cNvSpPr txBox="1"/>
          <p:nvPr/>
        </p:nvSpPr>
        <p:spPr>
          <a:xfrm>
            <a:off x="8706127" y="4469319"/>
            <a:ext cx="160652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chemeClr val="accent4">
                    <a:lumMod val="75000"/>
                  </a:schemeClr>
                </a:solidFill>
              </a:rPr>
              <a:t>updatePerson</a:t>
            </a:r>
            <a:endParaRPr lang="en-US" sz="12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FB37488-218B-47EF-9D16-7E2BD691A674}"/>
              </a:ext>
            </a:extLst>
          </p:cNvPr>
          <p:cNvSpPr txBox="1"/>
          <p:nvPr/>
        </p:nvSpPr>
        <p:spPr>
          <a:xfrm>
            <a:off x="7268920" y="4456341"/>
            <a:ext cx="143720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>
                <a:solidFill>
                  <a:srgbClr val="7030A0"/>
                </a:solidFill>
              </a:rPr>
              <a:t>updatePerson</a:t>
            </a:r>
            <a:endParaRPr lang="en-US" sz="120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4E1C8CA-49DF-45D8-80A5-D5C8282EE927}"/>
              </a:ext>
            </a:extLst>
          </p:cNvPr>
          <p:cNvCxnSpPr>
            <a:cxnSpLocks/>
            <a:endCxn id="49" idx="2"/>
          </p:cNvCxnSpPr>
          <p:nvPr/>
        </p:nvCxnSpPr>
        <p:spPr>
          <a:xfrm flipH="1">
            <a:off x="8826446" y="4395173"/>
            <a:ext cx="14758" cy="629254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>
            <a:off x="7251109" y="5012404"/>
            <a:ext cx="1606524" cy="1679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9CFE7A7-DC9D-4B4D-BC62-1BC7F15FDC57}"/>
              </a:ext>
            </a:extLst>
          </p:cNvPr>
          <p:cNvCxnSpPr>
            <a:cxnSpLocks/>
          </p:cNvCxnSpPr>
          <p:nvPr/>
        </p:nvCxnSpPr>
        <p:spPr>
          <a:xfrm flipV="1">
            <a:off x="-419287" y="6445411"/>
            <a:ext cx="4647017" cy="1422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1C09DFE-8482-4C2E-86DA-EF93B75F5A10}"/>
              </a:ext>
            </a:extLst>
          </p:cNvPr>
          <p:cNvSpPr/>
          <p:nvPr/>
        </p:nvSpPr>
        <p:spPr>
          <a:xfrm>
            <a:off x="2752003" y="701344"/>
            <a:ext cx="166521" cy="20429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871E81-664E-462E-B672-0056F1A7E0F9}"/>
              </a:ext>
            </a:extLst>
          </p:cNvPr>
          <p:cNvCxnSpPr>
            <a:cxnSpLocks/>
          </p:cNvCxnSpPr>
          <p:nvPr/>
        </p:nvCxnSpPr>
        <p:spPr>
          <a:xfrm>
            <a:off x="1297293" y="396953"/>
            <a:ext cx="7352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6D2FA76-A84B-4E9C-9346-5B6E5906EC39}"/>
              </a:ext>
            </a:extLst>
          </p:cNvPr>
          <p:cNvCxnSpPr>
            <a:cxnSpLocks/>
          </p:cNvCxnSpPr>
          <p:nvPr/>
        </p:nvCxnSpPr>
        <p:spPr>
          <a:xfrm>
            <a:off x="1322232" y="901160"/>
            <a:ext cx="147737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2B0672F-403D-4D2F-8713-AF628A02C2A8}"/>
              </a:ext>
            </a:extLst>
          </p:cNvPr>
          <p:cNvSpPr txBox="1"/>
          <p:nvPr/>
        </p:nvSpPr>
        <p:spPr>
          <a:xfrm>
            <a:off x="2699566" y="2549412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6F976FF-43C7-4DB2-B152-20F62C75F8FD}"/>
              </a:ext>
            </a:extLst>
          </p:cNvPr>
          <p:cNvCxnSpPr>
            <a:cxnSpLocks/>
          </p:cNvCxnSpPr>
          <p:nvPr/>
        </p:nvCxnSpPr>
        <p:spPr>
          <a:xfrm flipV="1">
            <a:off x="4395454" y="5105400"/>
            <a:ext cx="2698130" cy="970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62">
            <a:extLst>
              <a:ext uri="{FF2B5EF4-FFF2-40B4-BE49-F238E27FC236}">
                <a16:creationId xmlns:a16="http://schemas.microsoft.com/office/drawing/2014/main" id="{BFD85484-AAC6-4F57-89E8-8E666E98F11D}"/>
              </a:ext>
            </a:extLst>
          </p:cNvPr>
          <p:cNvSpPr/>
          <p:nvPr/>
        </p:nvSpPr>
        <p:spPr>
          <a:xfrm>
            <a:off x="4700590" y="5524678"/>
            <a:ext cx="1576051" cy="504882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93EDF3C-1ABF-4005-A335-A40064B116B1}"/>
              </a:ext>
            </a:extLst>
          </p:cNvPr>
          <p:cNvCxnSpPr>
            <a:cxnSpLocks/>
          </p:cNvCxnSpPr>
          <p:nvPr/>
        </p:nvCxnSpPr>
        <p:spPr>
          <a:xfrm>
            <a:off x="4416912" y="5691566"/>
            <a:ext cx="26963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BD2A142-88CF-4437-AFA4-19647E09E9B6}"/>
              </a:ext>
            </a:extLst>
          </p:cNvPr>
          <p:cNvSpPr/>
          <p:nvPr/>
        </p:nvSpPr>
        <p:spPr>
          <a:xfrm>
            <a:off x="5432337" y="6030658"/>
            <a:ext cx="143923" cy="14002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642D1E8-8964-42B9-9EB1-EF4FDA2D0F9B}"/>
              </a:ext>
            </a:extLst>
          </p:cNvPr>
          <p:cNvCxnSpPr>
            <a:cxnSpLocks/>
          </p:cNvCxnSpPr>
          <p:nvPr/>
        </p:nvCxnSpPr>
        <p:spPr>
          <a:xfrm>
            <a:off x="4395454" y="6170683"/>
            <a:ext cx="108460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A78987CC-3AFD-4E38-9014-71291FF52B7A}"/>
              </a:ext>
            </a:extLst>
          </p:cNvPr>
          <p:cNvCxnSpPr>
            <a:cxnSpLocks/>
          </p:cNvCxnSpPr>
          <p:nvPr/>
        </p:nvCxnSpPr>
        <p:spPr>
          <a:xfrm>
            <a:off x="8830915" y="4753093"/>
            <a:ext cx="77219" cy="61094"/>
          </a:xfrm>
          <a:prstGeom prst="curvedConnector3">
            <a:avLst>
              <a:gd name="adj1" fmla="val 83553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243526" y="1993268"/>
            <a:ext cx="141258" cy="44663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42E3E6-8BE4-40D1-B0EA-E97D6CACE06F}"/>
              </a:ext>
            </a:extLst>
          </p:cNvPr>
          <p:cNvSpPr txBox="1"/>
          <p:nvPr/>
        </p:nvSpPr>
        <p:spPr>
          <a:xfrm>
            <a:off x="4671503" y="2514600"/>
            <a:ext cx="19638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UpdateModelFilterList</a:t>
            </a:r>
            <a:r>
              <a:rPr lang="en-US" sz="1200" dirty="0"/>
              <a:t> (person name)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B35F10-974A-403B-BF2E-BFBCC49DD402}"/>
              </a:ext>
            </a:extLst>
          </p:cNvPr>
          <p:cNvCxnSpPr>
            <a:cxnSpLocks/>
          </p:cNvCxnSpPr>
          <p:nvPr/>
        </p:nvCxnSpPr>
        <p:spPr>
          <a:xfrm>
            <a:off x="4246142" y="2770601"/>
            <a:ext cx="292660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2A134E4-5227-47F2-9362-7AACC863CFF3}"/>
              </a:ext>
            </a:extLst>
          </p:cNvPr>
          <p:cNvCxnSpPr>
            <a:cxnSpLocks/>
          </p:cNvCxnSpPr>
          <p:nvPr/>
        </p:nvCxnSpPr>
        <p:spPr>
          <a:xfrm flipV="1">
            <a:off x="4384784" y="3013388"/>
            <a:ext cx="2737637" cy="14298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DCCF8119-7945-47E5-B5B3-38F57986A0B7}"/>
              </a:ext>
            </a:extLst>
          </p:cNvPr>
          <p:cNvCxnSpPr>
            <a:cxnSpLocks/>
          </p:cNvCxnSpPr>
          <p:nvPr/>
        </p:nvCxnSpPr>
        <p:spPr>
          <a:xfrm>
            <a:off x="4343400" y="3229401"/>
            <a:ext cx="77219" cy="61094"/>
          </a:xfrm>
          <a:prstGeom prst="curvedConnector3">
            <a:avLst>
              <a:gd name="adj1" fmla="val 83553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362C5E8-6D40-4628-8673-6836457B444F}"/>
              </a:ext>
            </a:extLst>
          </p:cNvPr>
          <p:cNvSpPr txBox="1"/>
          <p:nvPr/>
        </p:nvSpPr>
        <p:spPr>
          <a:xfrm>
            <a:off x="4986956" y="3143649"/>
            <a:ext cx="149394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/>
              <a:t>Check and get Person details</a:t>
            </a:r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950E99CF-7273-4A62-AA09-D0D6AF304E47}"/>
              </a:ext>
            </a:extLst>
          </p:cNvPr>
          <p:cNvCxnSpPr>
            <a:cxnSpLocks/>
          </p:cNvCxnSpPr>
          <p:nvPr/>
        </p:nvCxnSpPr>
        <p:spPr>
          <a:xfrm>
            <a:off x="4343400" y="3727020"/>
            <a:ext cx="77219" cy="61094"/>
          </a:xfrm>
          <a:prstGeom prst="curvedConnector3">
            <a:avLst>
              <a:gd name="adj1" fmla="val 835537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8B808FE-DE24-4034-93B5-71BF94DC5B19}"/>
              </a:ext>
            </a:extLst>
          </p:cNvPr>
          <p:cNvSpPr txBox="1"/>
          <p:nvPr/>
        </p:nvSpPr>
        <p:spPr>
          <a:xfrm>
            <a:off x="5054841" y="3647204"/>
            <a:ext cx="1532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200" dirty="0" err="1"/>
              <a:t>insertIntoPerson</a:t>
            </a:r>
            <a:r>
              <a:rPr lang="en-US" sz="1200" dirty="0"/>
              <a:t>(</a:t>
            </a:r>
            <a:r>
              <a:rPr lang="en-US" sz="1200" dirty="0" err="1"/>
              <a:t>person,model</a:t>
            </a:r>
            <a:r>
              <a:rPr lang="en-US" sz="1200" dirty="0"/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F1D9329-3A33-4BC7-A9BB-970CA03DD496}"/>
              </a:ext>
            </a:extLst>
          </p:cNvPr>
          <p:cNvSpPr/>
          <p:nvPr/>
        </p:nvSpPr>
        <p:spPr>
          <a:xfrm>
            <a:off x="7116229" y="2699266"/>
            <a:ext cx="139138" cy="31412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>
            <a:cxnSpLocks/>
          </p:cNvCxnSpPr>
          <p:nvPr/>
        </p:nvCxnSpPr>
        <p:spPr>
          <a:xfrm flipH="1">
            <a:off x="7172751" y="1587215"/>
            <a:ext cx="23312" cy="374002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6" name="Rectangle 85"/>
          <p:cNvSpPr/>
          <p:nvPr/>
        </p:nvSpPr>
        <p:spPr>
          <a:xfrm>
            <a:off x="7075021" y="4495800"/>
            <a:ext cx="163377" cy="65729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82</Words>
  <Application>Microsoft Office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Yang Shuang</cp:lastModifiedBy>
  <cp:revision>147</cp:revision>
  <dcterms:created xsi:type="dcterms:W3CDTF">2016-07-22T14:33:02Z</dcterms:created>
  <dcterms:modified xsi:type="dcterms:W3CDTF">2018-11-11T07:21:51Z</dcterms:modified>
</cp:coreProperties>
</file>