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howGuides="1">
      <p:cViewPr varScale="1">
        <p:scale>
          <a:sx n="61" d="100"/>
          <a:sy n="61" d="100"/>
        </p:scale>
        <p:origin x="3220" y="5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8281985" y="-787401"/>
            <a:ext cx="18765221" cy="113792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3" name="Rectangle 65">
            <a:extLst>
              <a:ext uri="{FF2B5EF4-FFF2-40B4-BE49-F238E27FC236}">
                <a16:creationId xmlns:a16="http://schemas.microsoft.com/office/drawing/2014/main" id="{E996F717-8FC7-44A4-B59A-21EC9C2EE301}"/>
              </a:ext>
            </a:extLst>
          </p:cNvPr>
          <p:cNvSpPr/>
          <p:nvPr/>
        </p:nvSpPr>
        <p:spPr>
          <a:xfrm>
            <a:off x="11853018" y="-748198"/>
            <a:ext cx="1427938" cy="1131742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2573000" y="4578787"/>
            <a:ext cx="0" cy="197441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-7167050" y="-4920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-6456446" y="-145277"/>
            <a:ext cx="17211" cy="99997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6504381" y="69065"/>
            <a:ext cx="92785" cy="97013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-5336685" y="-49203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 flipH="1">
            <a:off x="-4738251" y="-24353"/>
            <a:ext cx="11166" cy="25493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-4792465" y="301518"/>
            <a:ext cx="120505" cy="21061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7631058" y="7890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127939" y="150158"/>
            <a:ext cx="16241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disp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tn</a:t>
            </a:r>
            <a:r>
              <a:rPr lang="en-US" sz="1200" dirty="0">
                <a:solidFill>
                  <a:srgbClr val="0070C0"/>
                </a:solidFill>
              </a:rPr>
              <a:t>/</a:t>
            </a:r>
            <a:r>
              <a:rPr lang="en-US" sz="1200" dirty="0" err="1">
                <a:solidFill>
                  <a:srgbClr val="0070C0"/>
                </a:solidFill>
              </a:rPr>
              <a:t>TestName</a:t>
            </a:r>
            <a:r>
              <a:rPr lang="en-US" sz="1200" dirty="0">
                <a:solidFill>
                  <a:srgbClr val="0070C0"/>
                </a:solidFill>
              </a:rPr>
              <a:t> {</a:t>
            </a:r>
            <a:r>
              <a:rPr lang="en-US" sz="1200" dirty="0" err="1">
                <a:solidFill>
                  <a:srgbClr val="0070C0"/>
                </a:solidFill>
              </a:rPr>
              <a:t>commandType</a:t>
            </a:r>
            <a:r>
              <a:rPr lang="en-US" sz="1200" dirty="0">
                <a:solidFill>
                  <a:srgbClr val="0070C0"/>
                </a:solidFill>
              </a:rPr>
              <a:t>}/”)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-4686388" y="1510020"/>
            <a:ext cx="14921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4561594" y="257821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4664680" y="2255660"/>
            <a:ext cx="14696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7631058" y="977221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6169556" y="436858"/>
            <a:ext cx="12584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parseCommand</a:t>
            </a:r>
          </a:p>
          <a:p>
            <a:pPr algn="ctr"/>
            <a:r>
              <a:rPr lang="en-US" sz="1200" dirty="0"/>
              <a:t>(“</a:t>
            </a:r>
            <a:r>
              <a:rPr lang="en-US" sz="1200" dirty="0" err="1"/>
              <a:t>disp</a:t>
            </a:r>
            <a:r>
              <a:rPr lang="en-US" sz="1200" dirty="0"/>
              <a:t> </a:t>
            </a:r>
            <a:r>
              <a:rPr lang="en-US" sz="1200" dirty="0" err="1"/>
              <a:t>tn</a:t>
            </a:r>
            <a:r>
              <a:rPr lang="en-US" sz="1200" dirty="0"/>
              <a:t>/</a:t>
            </a:r>
            <a:r>
              <a:rPr lang="en-US" sz="1200" dirty="0" err="1"/>
              <a:t>TestName</a:t>
            </a:r>
            <a:r>
              <a:rPr lang="en-US" sz="1200" dirty="0"/>
              <a:t> {</a:t>
            </a:r>
            <a:r>
              <a:rPr lang="en-US" sz="1200" dirty="0" err="1"/>
              <a:t>commandType</a:t>
            </a:r>
            <a:r>
              <a:rPr lang="en-US" sz="1200" dirty="0"/>
              <a:t>}/”)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-5063931" y="930773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7490758" y="95231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2188564" y="4278607"/>
            <a:ext cx="841636" cy="300180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View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796034" y="9854450"/>
            <a:ext cx="17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6390440" y="2793663"/>
            <a:ext cx="46252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6390440" y="300610"/>
            <a:ext cx="1597975" cy="9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-3051413" y="1991111"/>
            <a:ext cx="1376582" cy="15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DCB1E111-BAB0-4C98-A4D9-E8A4FB6DAC3D}"/>
              </a:ext>
            </a:extLst>
          </p:cNvPr>
          <p:cNvSpPr/>
          <p:nvPr/>
        </p:nvSpPr>
        <p:spPr>
          <a:xfrm>
            <a:off x="-3939041" y="227548"/>
            <a:ext cx="1653909" cy="46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GradeSummary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73BA67-7C6F-4EC9-B111-DB1E5A0A7FBC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-3133659" y="693879"/>
            <a:ext cx="21573" cy="18023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FD6C194-FE86-4541-B1C4-D27D3ED810FE}"/>
              </a:ext>
            </a:extLst>
          </p:cNvPr>
          <p:cNvSpPr/>
          <p:nvPr/>
        </p:nvSpPr>
        <p:spPr>
          <a:xfrm>
            <a:off x="-3205490" y="1495538"/>
            <a:ext cx="166521" cy="760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D4BEDA-1308-4648-9ED6-C3151C8E5B30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-3060287" y="1549115"/>
            <a:ext cx="81670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62">
            <a:extLst>
              <a:ext uri="{FF2B5EF4-FFF2-40B4-BE49-F238E27FC236}">
                <a16:creationId xmlns:a16="http://schemas.microsoft.com/office/drawing/2014/main" id="{3A2616FE-04E1-4F86-BB67-0C8263E97B3E}"/>
              </a:ext>
            </a:extLst>
          </p:cNvPr>
          <p:cNvSpPr/>
          <p:nvPr/>
        </p:nvSpPr>
        <p:spPr>
          <a:xfrm>
            <a:off x="-2243582" y="1280779"/>
            <a:ext cx="1617116" cy="5366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GradeSummaryCommand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93A8016-2BA2-4196-B052-0E317108D42E}"/>
              </a:ext>
            </a:extLst>
          </p:cNvPr>
          <p:cNvCxnSpPr>
            <a:cxnSpLocks/>
          </p:cNvCxnSpPr>
          <p:nvPr/>
        </p:nvCxnSpPr>
        <p:spPr>
          <a:xfrm>
            <a:off x="-1688693" y="1842851"/>
            <a:ext cx="5894" cy="79388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B36CA47-36CF-4B54-92D7-72453E24F63A}"/>
              </a:ext>
            </a:extLst>
          </p:cNvPr>
          <p:cNvSpPr txBox="1"/>
          <p:nvPr/>
        </p:nvSpPr>
        <p:spPr>
          <a:xfrm>
            <a:off x="-5725937" y="214793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9DDEF1A-58FB-47FF-B9B9-A7AD79969B1C}"/>
              </a:ext>
            </a:extLst>
          </p:cNvPr>
          <p:cNvCxnSpPr>
            <a:cxnSpLocks/>
          </p:cNvCxnSpPr>
          <p:nvPr/>
        </p:nvCxnSpPr>
        <p:spPr>
          <a:xfrm>
            <a:off x="-6358766" y="2407665"/>
            <a:ext cx="15336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9CFE7A7-DC9D-4B4D-BC62-1BC7F15FDC57}"/>
              </a:ext>
            </a:extLst>
          </p:cNvPr>
          <p:cNvCxnSpPr>
            <a:cxnSpLocks/>
          </p:cNvCxnSpPr>
          <p:nvPr/>
        </p:nvCxnSpPr>
        <p:spPr>
          <a:xfrm flipV="1">
            <a:off x="-6448532" y="9601199"/>
            <a:ext cx="31654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1C09DFE-8482-4C2E-86DA-EF93B75F5A10}"/>
              </a:ext>
            </a:extLst>
          </p:cNvPr>
          <p:cNvSpPr/>
          <p:nvPr/>
        </p:nvSpPr>
        <p:spPr>
          <a:xfrm>
            <a:off x="-3210424" y="663244"/>
            <a:ext cx="166521" cy="2042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871E81-664E-462E-B672-0056F1A7E0F9}"/>
              </a:ext>
            </a:extLst>
          </p:cNvPr>
          <p:cNvCxnSpPr>
            <a:cxnSpLocks/>
          </p:cNvCxnSpPr>
          <p:nvPr/>
        </p:nvCxnSpPr>
        <p:spPr>
          <a:xfrm>
            <a:off x="-4665134" y="358853"/>
            <a:ext cx="7352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D2FA76-A84B-4E9C-9346-5B6E5906EC39}"/>
              </a:ext>
            </a:extLst>
          </p:cNvPr>
          <p:cNvCxnSpPr>
            <a:cxnSpLocks/>
          </p:cNvCxnSpPr>
          <p:nvPr/>
        </p:nvCxnSpPr>
        <p:spPr>
          <a:xfrm>
            <a:off x="-4640195" y="863060"/>
            <a:ext cx="14773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B0672F-403D-4D2F-8713-AF628A02C2A8}"/>
              </a:ext>
            </a:extLst>
          </p:cNvPr>
          <p:cNvSpPr txBox="1"/>
          <p:nvPr/>
        </p:nvSpPr>
        <p:spPr>
          <a:xfrm>
            <a:off x="-3262861" y="244287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3" name="Rectangle 62">
            <a:extLst>
              <a:ext uri="{FF2B5EF4-FFF2-40B4-BE49-F238E27FC236}">
                <a16:creationId xmlns:a16="http://schemas.microsoft.com/office/drawing/2014/main" id="{BFD85484-AAC6-4F57-89E8-8E666E98F11D}"/>
              </a:ext>
            </a:extLst>
          </p:cNvPr>
          <p:cNvSpPr/>
          <p:nvPr/>
        </p:nvSpPr>
        <p:spPr>
          <a:xfrm>
            <a:off x="-4091857" y="6334346"/>
            <a:ext cx="1576051" cy="50488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BD2A142-88CF-4437-AFA4-19647E09E9B6}"/>
              </a:ext>
            </a:extLst>
          </p:cNvPr>
          <p:cNvSpPr/>
          <p:nvPr/>
        </p:nvSpPr>
        <p:spPr>
          <a:xfrm>
            <a:off x="-3266192" y="7053377"/>
            <a:ext cx="104844" cy="25552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42D1E8-8964-42B9-9EB1-EF4FDA2D0F9B}"/>
              </a:ext>
            </a:extLst>
          </p:cNvPr>
          <p:cNvCxnSpPr>
            <a:cxnSpLocks/>
          </p:cNvCxnSpPr>
          <p:nvPr/>
        </p:nvCxnSpPr>
        <p:spPr>
          <a:xfrm>
            <a:off x="-3162821" y="7162085"/>
            <a:ext cx="1457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-1736409" y="1890166"/>
            <a:ext cx="109629" cy="75719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1B6FBD-E718-4866-A9BC-4A4EDEE37766}"/>
              </a:ext>
            </a:extLst>
          </p:cNvPr>
          <p:cNvSpPr txBox="1"/>
          <p:nvPr/>
        </p:nvSpPr>
        <p:spPr>
          <a:xfrm>
            <a:off x="-4692980" y="911101"/>
            <a:ext cx="16171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</a:t>
            </a:r>
          </a:p>
          <a:p>
            <a:pPr algn="ctr"/>
            <a:r>
              <a:rPr lang="en-US" sz="1200" dirty="0"/>
              <a:t>(“</a:t>
            </a:r>
            <a:r>
              <a:rPr lang="en-US" sz="1200" dirty="0" err="1"/>
              <a:t>tn</a:t>
            </a:r>
            <a:r>
              <a:rPr lang="en-US" sz="1200" dirty="0"/>
              <a:t>/</a:t>
            </a:r>
            <a:r>
              <a:rPr lang="en-US" sz="1200" dirty="0" err="1"/>
              <a:t>TestName</a:t>
            </a:r>
            <a:r>
              <a:rPr lang="en-US" sz="1200" dirty="0"/>
              <a:t> {</a:t>
            </a:r>
            <a:r>
              <a:rPr lang="en-US" sz="1200" dirty="0" err="1"/>
              <a:t>commandType</a:t>
            </a:r>
            <a:r>
              <a:rPr lang="en-US" sz="1200" dirty="0"/>
              <a:t>}/”)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B017C7-34EF-4C98-9CF2-2307470A9366}"/>
              </a:ext>
            </a:extLst>
          </p:cNvPr>
          <p:cNvSpPr txBox="1"/>
          <p:nvPr/>
        </p:nvSpPr>
        <p:spPr>
          <a:xfrm>
            <a:off x="-1016736" y="4246211"/>
            <a:ext cx="15582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{</a:t>
            </a:r>
            <a:r>
              <a:rPr lang="en-US" sz="1200" dirty="0" err="1"/>
              <a:t>commandType</a:t>
            </a:r>
            <a:r>
              <a:rPr lang="en-US" sz="1200" dirty="0"/>
              <a:t>} == TTF</a:t>
            </a:r>
          </a:p>
        </p:txBody>
      </p:sp>
      <p:sp>
        <p:nvSpPr>
          <p:cNvPr id="52" name="Rectangle 65">
            <a:extLst>
              <a:ext uri="{FF2B5EF4-FFF2-40B4-BE49-F238E27FC236}">
                <a16:creationId xmlns:a16="http://schemas.microsoft.com/office/drawing/2014/main" id="{8B72A9C2-96C2-4FC1-A28C-C5CF2A58AC78}"/>
              </a:ext>
            </a:extLst>
          </p:cNvPr>
          <p:cNvSpPr/>
          <p:nvPr/>
        </p:nvSpPr>
        <p:spPr>
          <a:xfrm>
            <a:off x="10489186" y="-725625"/>
            <a:ext cx="1363346" cy="1131742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06A79A81-15B8-4D3A-9825-BEFCA077AF2A}"/>
              </a:ext>
            </a:extLst>
          </p:cNvPr>
          <p:cNvSpPr/>
          <p:nvPr/>
        </p:nvSpPr>
        <p:spPr>
          <a:xfrm>
            <a:off x="10763373" y="229062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5161899" y="5758934"/>
            <a:ext cx="186085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00B050"/>
                </a:solidFill>
              </a:rPr>
              <a:t>Display Summary Window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-1611315" y="5029200"/>
            <a:ext cx="141317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6F976FF-43C7-4DB2-B152-20F62C75F8FD}"/>
              </a:ext>
            </a:extLst>
          </p:cNvPr>
          <p:cNvCxnSpPr>
            <a:cxnSpLocks/>
          </p:cNvCxnSpPr>
          <p:nvPr/>
        </p:nvCxnSpPr>
        <p:spPr>
          <a:xfrm>
            <a:off x="-7509717" y="5095295"/>
            <a:ext cx="19996458" cy="12215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7BE76B5A-0003-4A5A-A0DF-4343080C33B2}"/>
              </a:ext>
            </a:extLst>
          </p:cNvPr>
          <p:cNvSpPr/>
          <p:nvPr/>
        </p:nvSpPr>
        <p:spPr>
          <a:xfrm>
            <a:off x="371209" y="3452533"/>
            <a:ext cx="1617116" cy="5366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TopTwentyFivePercent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499216E4-A3D7-493B-B333-E3A68CE0C141}"/>
              </a:ext>
            </a:extLst>
          </p:cNvPr>
          <p:cNvSpPr/>
          <p:nvPr/>
        </p:nvSpPr>
        <p:spPr>
          <a:xfrm>
            <a:off x="2296216" y="3452533"/>
            <a:ext cx="1617116" cy="5366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LastTwentyFivePercent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C970EA89-66DF-4647-B0BD-EC1A0D98B713}"/>
              </a:ext>
            </a:extLst>
          </p:cNvPr>
          <p:cNvSpPr/>
          <p:nvPr/>
        </p:nvSpPr>
        <p:spPr>
          <a:xfrm>
            <a:off x="4197495" y="3583539"/>
            <a:ext cx="995638" cy="29556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:Highest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7751A147-B8EA-450D-A559-8FA3E7E91776}"/>
              </a:ext>
            </a:extLst>
          </p:cNvPr>
          <p:cNvSpPr/>
          <p:nvPr/>
        </p:nvSpPr>
        <p:spPr>
          <a:xfrm>
            <a:off x="5897770" y="3558145"/>
            <a:ext cx="846864" cy="32544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:Lowest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3F6B57B6-A8DE-47B5-A9BD-7C7B542076B5}"/>
              </a:ext>
            </a:extLst>
          </p:cNvPr>
          <p:cNvSpPr/>
          <p:nvPr/>
        </p:nvSpPr>
        <p:spPr>
          <a:xfrm>
            <a:off x="7601874" y="3599944"/>
            <a:ext cx="771394" cy="2990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D642C45A-7348-40CC-8415-DFF9DBC765D9}"/>
              </a:ext>
            </a:extLst>
          </p:cNvPr>
          <p:cNvSpPr/>
          <p:nvPr/>
        </p:nvSpPr>
        <p:spPr>
          <a:xfrm>
            <a:off x="9324591" y="3624897"/>
            <a:ext cx="908169" cy="2990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:Median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091E69-0B65-47D1-9970-CBAC5FDF88E2}"/>
              </a:ext>
            </a:extLst>
          </p:cNvPr>
          <p:cNvCxnSpPr>
            <a:cxnSpLocks/>
          </p:cNvCxnSpPr>
          <p:nvPr/>
        </p:nvCxnSpPr>
        <p:spPr>
          <a:xfrm>
            <a:off x="1204892" y="3935127"/>
            <a:ext cx="4661" cy="9670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DC7D37-AB27-41D8-A710-4307F08DBA04}"/>
              </a:ext>
            </a:extLst>
          </p:cNvPr>
          <p:cNvCxnSpPr>
            <a:cxnSpLocks/>
          </p:cNvCxnSpPr>
          <p:nvPr/>
        </p:nvCxnSpPr>
        <p:spPr>
          <a:xfrm>
            <a:off x="2925860" y="3948106"/>
            <a:ext cx="10522" cy="2064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027948-BFCC-40F9-B8AE-EA61F7B907A7}"/>
              </a:ext>
            </a:extLst>
          </p:cNvPr>
          <p:cNvCxnSpPr>
            <a:cxnSpLocks/>
          </p:cNvCxnSpPr>
          <p:nvPr/>
        </p:nvCxnSpPr>
        <p:spPr>
          <a:xfrm>
            <a:off x="4707357" y="3899040"/>
            <a:ext cx="35503" cy="32410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147C4FB-6B57-4A48-9A86-30F9A972126B}"/>
              </a:ext>
            </a:extLst>
          </p:cNvPr>
          <p:cNvCxnSpPr>
            <a:cxnSpLocks/>
          </p:cNvCxnSpPr>
          <p:nvPr/>
        </p:nvCxnSpPr>
        <p:spPr>
          <a:xfrm>
            <a:off x="6295405" y="3899040"/>
            <a:ext cx="19083" cy="39683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E6CD56F-B70A-4E3D-812F-570EAE6F8214}"/>
              </a:ext>
            </a:extLst>
          </p:cNvPr>
          <p:cNvCxnSpPr>
            <a:cxnSpLocks/>
          </p:cNvCxnSpPr>
          <p:nvPr/>
        </p:nvCxnSpPr>
        <p:spPr>
          <a:xfrm>
            <a:off x="8007497" y="3917463"/>
            <a:ext cx="34106" cy="45785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770DDF4-D499-43FD-951C-A70852BF87A3}"/>
              </a:ext>
            </a:extLst>
          </p:cNvPr>
          <p:cNvCxnSpPr>
            <a:cxnSpLocks/>
          </p:cNvCxnSpPr>
          <p:nvPr/>
        </p:nvCxnSpPr>
        <p:spPr>
          <a:xfrm>
            <a:off x="9788769" y="3923994"/>
            <a:ext cx="41664" cy="53837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27AA677-50BF-4809-AE3D-550DD473484B}"/>
              </a:ext>
            </a:extLst>
          </p:cNvPr>
          <p:cNvSpPr txBox="1"/>
          <p:nvPr/>
        </p:nvSpPr>
        <p:spPr>
          <a:xfrm>
            <a:off x="-8049834" y="1052435"/>
            <a:ext cx="149747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{</a:t>
            </a:r>
            <a:r>
              <a:rPr lang="en-US" sz="1200" dirty="0" err="1">
                <a:solidFill>
                  <a:srgbClr val="0070C0"/>
                </a:solidFill>
              </a:rPr>
              <a:t>commandType</a:t>
            </a:r>
            <a:r>
              <a:rPr lang="en-US" sz="1200" dirty="0">
                <a:solidFill>
                  <a:srgbClr val="0070C0"/>
                </a:solidFill>
              </a:rPr>
              <a:t>} : LTF, TTF,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Highest, lowest, mean, median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FA203A-541D-46F4-8E66-183EAB3F61B2}"/>
              </a:ext>
            </a:extLst>
          </p:cNvPr>
          <p:cNvCxnSpPr>
            <a:cxnSpLocks/>
          </p:cNvCxnSpPr>
          <p:nvPr/>
        </p:nvCxnSpPr>
        <p:spPr>
          <a:xfrm>
            <a:off x="-1640779" y="3048000"/>
            <a:ext cx="128157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8192635-B015-4228-9216-B72573FCF884}"/>
              </a:ext>
            </a:extLst>
          </p:cNvPr>
          <p:cNvCxnSpPr>
            <a:cxnSpLocks/>
          </p:cNvCxnSpPr>
          <p:nvPr/>
        </p:nvCxnSpPr>
        <p:spPr>
          <a:xfrm>
            <a:off x="-1640779" y="4495800"/>
            <a:ext cx="28456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6312D3-A06A-498A-9142-E306E557F19E}"/>
              </a:ext>
            </a:extLst>
          </p:cNvPr>
          <p:cNvCxnSpPr>
            <a:cxnSpLocks/>
          </p:cNvCxnSpPr>
          <p:nvPr/>
        </p:nvCxnSpPr>
        <p:spPr>
          <a:xfrm>
            <a:off x="-1622793" y="3311471"/>
            <a:ext cx="1277068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441EE9F-BA47-4773-9296-3F20CA270A95}"/>
              </a:ext>
            </a:extLst>
          </p:cNvPr>
          <p:cNvSpPr txBox="1"/>
          <p:nvPr/>
        </p:nvSpPr>
        <p:spPr>
          <a:xfrm>
            <a:off x="4197495" y="2771212"/>
            <a:ext cx="17002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getFilteredPersonList</a:t>
            </a:r>
            <a:r>
              <a:rPr lang="en-US" dirty="0"/>
              <a:t>()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38CC60-295E-440A-9CDC-CC1F8C823ACA}"/>
              </a:ext>
            </a:extLst>
          </p:cNvPr>
          <p:cNvCxnSpPr>
            <a:cxnSpLocks/>
          </p:cNvCxnSpPr>
          <p:nvPr/>
        </p:nvCxnSpPr>
        <p:spPr>
          <a:xfrm>
            <a:off x="11186667" y="2584572"/>
            <a:ext cx="0" cy="104032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45B6508-F705-4B95-9F2C-0DCDA2B20D86}"/>
              </a:ext>
            </a:extLst>
          </p:cNvPr>
          <p:cNvSpPr/>
          <p:nvPr/>
        </p:nvSpPr>
        <p:spPr>
          <a:xfrm>
            <a:off x="11125821" y="2985365"/>
            <a:ext cx="127216" cy="4049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AD7D2A6-0696-4250-B048-2B1210A67DB0}"/>
              </a:ext>
            </a:extLst>
          </p:cNvPr>
          <p:cNvCxnSpPr>
            <a:cxnSpLocks/>
          </p:cNvCxnSpPr>
          <p:nvPr/>
        </p:nvCxnSpPr>
        <p:spPr>
          <a:xfrm>
            <a:off x="1137341" y="4487875"/>
            <a:ext cx="77219" cy="61094"/>
          </a:xfrm>
          <a:prstGeom prst="curvedConnector3">
            <a:avLst>
              <a:gd name="adj1" fmla="val 83553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B1DA13B-6D16-4145-BCD7-7543ADAD62BC}"/>
              </a:ext>
            </a:extLst>
          </p:cNvPr>
          <p:cNvSpPr txBox="1"/>
          <p:nvPr/>
        </p:nvSpPr>
        <p:spPr>
          <a:xfrm>
            <a:off x="1371408" y="4065720"/>
            <a:ext cx="12499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Calculate &amp; sort and Return Top 25% List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A6EFA1-5C31-4DE4-93B1-62755F7F619B}"/>
              </a:ext>
            </a:extLst>
          </p:cNvPr>
          <p:cNvSpPr txBox="1"/>
          <p:nvPr/>
        </p:nvSpPr>
        <p:spPr>
          <a:xfrm>
            <a:off x="-1024886" y="5370376"/>
            <a:ext cx="15582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{</a:t>
            </a:r>
            <a:r>
              <a:rPr lang="en-US" sz="1200" dirty="0" err="1"/>
              <a:t>commandType</a:t>
            </a:r>
            <a:r>
              <a:rPr lang="en-US" sz="1200" dirty="0"/>
              <a:t>} == LTF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3B3F8A1-2CEF-4823-9B83-52F06D7B6869}"/>
              </a:ext>
            </a:extLst>
          </p:cNvPr>
          <p:cNvCxnSpPr>
            <a:cxnSpLocks/>
          </p:cNvCxnSpPr>
          <p:nvPr/>
        </p:nvCxnSpPr>
        <p:spPr>
          <a:xfrm>
            <a:off x="-1626468" y="5619965"/>
            <a:ext cx="45523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972C2AF-FCB7-424D-B3CE-06854755EBD0}"/>
              </a:ext>
            </a:extLst>
          </p:cNvPr>
          <p:cNvSpPr txBox="1"/>
          <p:nvPr/>
        </p:nvSpPr>
        <p:spPr>
          <a:xfrm>
            <a:off x="-1143000" y="6495791"/>
            <a:ext cx="19721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{</a:t>
            </a:r>
            <a:r>
              <a:rPr lang="en-US" sz="1200" dirty="0" err="1"/>
              <a:t>commandType</a:t>
            </a:r>
            <a:r>
              <a:rPr lang="en-US" sz="1200" dirty="0"/>
              <a:t>} == highest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67C9795-FBE4-4C92-BA83-346619437CDD}"/>
              </a:ext>
            </a:extLst>
          </p:cNvPr>
          <p:cNvCxnSpPr>
            <a:cxnSpLocks/>
          </p:cNvCxnSpPr>
          <p:nvPr/>
        </p:nvCxnSpPr>
        <p:spPr>
          <a:xfrm>
            <a:off x="-1626468" y="6756657"/>
            <a:ext cx="63338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E6F2708-7A5B-4C94-8434-EB6ECC7B21F9}"/>
              </a:ext>
            </a:extLst>
          </p:cNvPr>
          <p:cNvSpPr txBox="1"/>
          <p:nvPr/>
        </p:nvSpPr>
        <p:spPr>
          <a:xfrm>
            <a:off x="-1143000" y="7192868"/>
            <a:ext cx="18389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{</a:t>
            </a:r>
            <a:r>
              <a:rPr lang="en-US" sz="1200" dirty="0" err="1"/>
              <a:t>commandType</a:t>
            </a:r>
            <a:r>
              <a:rPr lang="en-US" sz="1200" dirty="0"/>
              <a:t>} == lowest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9C63C6D-2859-4137-B092-25E2A450CB05}"/>
              </a:ext>
            </a:extLst>
          </p:cNvPr>
          <p:cNvCxnSpPr>
            <a:cxnSpLocks/>
          </p:cNvCxnSpPr>
          <p:nvPr/>
        </p:nvCxnSpPr>
        <p:spPr>
          <a:xfrm>
            <a:off x="-1626468" y="7442457"/>
            <a:ext cx="79218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83AFEC3-2CC6-4C93-9C7C-2D4A5F3BDA30}"/>
              </a:ext>
            </a:extLst>
          </p:cNvPr>
          <p:cNvSpPr txBox="1"/>
          <p:nvPr/>
        </p:nvSpPr>
        <p:spPr>
          <a:xfrm>
            <a:off x="-1066800" y="7867391"/>
            <a:ext cx="17099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{</a:t>
            </a:r>
            <a:r>
              <a:rPr lang="en-US" sz="1200" dirty="0" err="1"/>
              <a:t>commandType</a:t>
            </a:r>
            <a:r>
              <a:rPr lang="en-US" sz="1200" dirty="0"/>
              <a:t>} == mean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326C9C0-C799-42FC-B9B5-86527409A430}"/>
              </a:ext>
            </a:extLst>
          </p:cNvPr>
          <p:cNvCxnSpPr>
            <a:cxnSpLocks/>
          </p:cNvCxnSpPr>
          <p:nvPr/>
        </p:nvCxnSpPr>
        <p:spPr>
          <a:xfrm>
            <a:off x="-1626468" y="8128257"/>
            <a:ext cx="96339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EC94E3A-73A6-4905-8756-A5FC34338A37}"/>
              </a:ext>
            </a:extLst>
          </p:cNvPr>
          <p:cNvSpPr txBox="1"/>
          <p:nvPr/>
        </p:nvSpPr>
        <p:spPr>
          <a:xfrm>
            <a:off x="-1052358" y="8640668"/>
            <a:ext cx="1767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{</a:t>
            </a:r>
            <a:r>
              <a:rPr lang="en-US" sz="1200" dirty="0" err="1"/>
              <a:t>commandType</a:t>
            </a:r>
            <a:r>
              <a:rPr lang="en-US" sz="1200" dirty="0"/>
              <a:t>} == median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183FA8-CC8C-4538-8BFE-03BE475C8419}"/>
              </a:ext>
            </a:extLst>
          </p:cNvPr>
          <p:cNvCxnSpPr>
            <a:cxnSpLocks/>
          </p:cNvCxnSpPr>
          <p:nvPr/>
        </p:nvCxnSpPr>
        <p:spPr>
          <a:xfrm flipV="1">
            <a:off x="-1626468" y="8890257"/>
            <a:ext cx="1141546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F20C6A-0420-4972-8E7C-9D5316FB4759}"/>
              </a:ext>
            </a:extLst>
          </p:cNvPr>
          <p:cNvCxnSpPr>
            <a:cxnSpLocks/>
          </p:cNvCxnSpPr>
          <p:nvPr/>
        </p:nvCxnSpPr>
        <p:spPr>
          <a:xfrm>
            <a:off x="-1626468" y="4649088"/>
            <a:ext cx="283135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683B496-EAD4-4A49-81D9-CA5BA9324E03}"/>
              </a:ext>
            </a:extLst>
          </p:cNvPr>
          <p:cNvCxnSpPr>
            <a:cxnSpLocks/>
          </p:cNvCxnSpPr>
          <p:nvPr/>
        </p:nvCxnSpPr>
        <p:spPr>
          <a:xfrm>
            <a:off x="-1626468" y="5791200"/>
            <a:ext cx="45523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A57312B-32ED-4DF3-942C-855AC2824758}"/>
              </a:ext>
            </a:extLst>
          </p:cNvPr>
          <p:cNvCxnSpPr>
            <a:cxnSpLocks/>
          </p:cNvCxnSpPr>
          <p:nvPr/>
        </p:nvCxnSpPr>
        <p:spPr>
          <a:xfrm>
            <a:off x="-1640779" y="6909057"/>
            <a:ext cx="63481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663527D-E727-4180-830A-D0051068B53F}"/>
              </a:ext>
            </a:extLst>
          </p:cNvPr>
          <p:cNvCxnSpPr>
            <a:cxnSpLocks/>
          </p:cNvCxnSpPr>
          <p:nvPr/>
        </p:nvCxnSpPr>
        <p:spPr>
          <a:xfrm>
            <a:off x="-1626468" y="7594857"/>
            <a:ext cx="79218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4AA8E4B-295B-4189-8EFF-477E819A4830}"/>
              </a:ext>
            </a:extLst>
          </p:cNvPr>
          <p:cNvCxnSpPr>
            <a:cxnSpLocks/>
          </p:cNvCxnSpPr>
          <p:nvPr/>
        </p:nvCxnSpPr>
        <p:spPr>
          <a:xfrm>
            <a:off x="-1626468" y="8280657"/>
            <a:ext cx="96339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AACB18-3759-4916-A618-89BD3E918AE8}"/>
              </a:ext>
            </a:extLst>
          </p:cNvPr>
          <p:cNvCxnSpPr>
            <a:cxnSpLocks/>
          </p:cNvCxnSpPr>
          <p:nvPr/>
        </p:nvCxnSpPr>
        <p:spPr>
          <a:xfrm>
            <a:off x="-1640779" y="9118857"/>
            <a:ext cx="114297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D24295CD-8998-4757-925D-9571C1472EDB}"/>
              </a:ext>
            </a:extLst>
          </p:cNvPr>
          <p:cNvCxnSpPr>
            <a:cxnSpLocks/>
          </p:cNvCxnSpPr>
          <p:nvPr/>
        </p:nvCxnSpPr>
        <p:spPr>
          <a:xfrm>
            <a:off x="2938506" y="5629349"/>
            <a:ext cx="77219" cy="61094"/>
          </a:xfrm>
          <a:prstGeom prst="curvedConnector3">
            <a:avLst>
              <a:gd name="adj1" fmla="val 83553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AAC4F6FF-4DFD-442E-B23D-57D9E25ED195}"/>
              </a:ext>
            </a:extLst>
          </p:cNvPr>
          <p:cNvCxnSpPr>
            <a:cxnSpLocks/>
          </p:cNvCxnSpPr>
          <p:nvPr/>
        </p:nvCxnSpPr>
        <p:spPr>
          <a:xfrm>
            <a:off x="4709339" y="6757045"/>
            <a:ext cx="77219" cy="61094"/>
          </a:xfrm>
          <a:prstGeom prst="curvedConnector3">
            <a:avLst>
              <a:gd name="adj1" fmla="val 83553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995C1557-C9E8-44BF-BF1E-F0C1DD92AFA7}"/>
              </a:ext>
            </a:extLst>
          </p:cNvPr>
          <p:cNvCxnSpPr>
            <a:cxnSpLocks/>
          </p:cNvCxnSpPr>
          <p:nvPr/>
        </p:nvCxnSpPr>
        <p:spPr>
          <a:xfrm>
            <a:off x="6318816" y="7443102"/>
            <a:ext cx="77219" cy="61094"/>
          </a:xfrm>
          <a:prstGeom prst="curvedConnector3">
            <a:avLst>
              <a:gd name="adj1" fmla="val 83553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A0DD33CB-3262-415C-A697-098547DCB586}"/>
              </a:ext>
            </a:extLst>
          </p:cNvPr>
          <p:cNvCxnSpPr>
            <a:cxnSpLocks/>
          </p:cNvCxnSpPr>
          <p:nvPr/>
        </p:nvCxnSpPr>
        <p:spPr>
          <a:xfrm>
            <a:off x="8013534" y="8121342"/>
            <a:ext cx="77219" cy="61094"/>
          </a:xfrm>
          <a:prstGeom prst="curvedConnector3">
            <a:avLst>
              <a:gd name="adj1" fmla="val 83553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9AD91368-32C3-489A-9613-53C816A76EAB}"/>
              </a:ext>
            </a:extLst>
          </p:cNvPr>
          <p:cNvCxnSpPr>
            <a:cxnSpLocks/>
          </p:cNvCxnSpPr>
          <p:nvPr/>
        </p:nvCxnSpPr>
        <p:spPr>
          <a:xfrm>
            <a:off x="9794086" y="8890257"/>
            <a:ext cx="77219" cy="61094"/>
          </a:xfrm>
          <a:prstGeom prst="curvedConnector3">
            <a:avLst>
              <a:gd name="adj1" fmla="val 83553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9656837-D62D-475B-91FA-F67E507537D5}"/>
              </a:ext>
            </a:extLst>
          </p:cNvPr>
          <p:cNvSpPr txBox="1"/>
          <p:nvPr/>
        </p:nvSpPr>
        <p:spPr>
          <a:xfrm>
            <a:off x="3322064" y="5257800"/>
            <a:ext cx="12499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Calculate &amp; sort and Return Last 25% List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18D8706-6B83-4403-9BD7-01683E775293}"/>
              </a:ext>
            </a:extLst>
          </p:cNvPr>
          <p:cNvSpPr txBox="1"/>
          <p:nvPr/>
        </p:nvSpPr>
        <p:spPr>
          <a:xfrm>
            <a:off x="4846756" y="6307623"/>
            <a:ext cx="13636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sort and Return Highest Value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90C3FE5-7C76-4345-BBE1-F8B0CFB4452B}"/>
              </a:ext>
            </a:extLst>
          </p:cNvPr>
          <p:cNvSpPr txBox="1"/>
          <p:nvPr/>
        </p:nvSpPr>
        <p:spPr>
          <a:xfrm>
            <a:off x="6497917" y="6975000"/>
            <a:ext cx="14089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sort and Return Lowest Value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596F0F-53B5-4943-B346-3B83F1DF87C8}"/>
              </a:ext>
            </a:extLst>
          </p:cNvPr>
          <p:cNvSpPr txBox="1"/>
          <p:nvPr/>
        </p:nvSpPr>
        <p:spPr>
          <a:xfrm>
            <a:off x="8190451" y="7669886"/>
            <a:ext cx="12499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Calculate and Return Mean Value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55110A8-3A73-4431-BAB6-BBEE4E5E89B5}"/>
              </a:ext>
            </a:extLst>
          </p:cNvPr>
          <p:cNvSpPr txBox="1"/>
          <p:nvPr/>
        </p:nvSpPr>
        <p:spPr>
          <a:xfrm>
            <a:off x="9972155" y="8410781"/>
            <a:ext cx="12499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Calculate and return Median Value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99BD526-4146-40E9-A4B7-E2F5D00AC745}"/>
              </a:ext>
            </a:extLst>
          </p:cNvPr>
          <p:cNvCxnSpPr>
            <a:cxnSpLocks/>
          </p:cNvCxnSpPr>
          <p:nvPr/>
        </p:nvCxnSpPr>
        <p:spPr>
          <a:xfrm flipH="1">
            <a:off x="-3228928" y="6884197"/>
            <a:ext cx="28528" cy="29702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CE984B-2238-4E4B-B147-5530C31B9A73}"/>
              </a:ext>
            </a:extLst>
          </p:cNvPr>
          <p:cNvCxnSpPr>
            <a:cxnSpLocks/>
          </p:cNvCxnSpPr>
          <p:nvPr/>
        </p:nvCxnSpPr>
        <p:spPr>
          <a:xfrm>
            <a:off x="-3162821" y="7867391"/>
            <a:ext cx="1457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85CD8E-3DE5-4F81-8783-B820BCDFD2F5}"/>
              </a:ext>
            </a:extLst>
          </p:cNvPr>
          <p:cNvCxnSpPr>
            <a:cxnSpLocks/>
          </p:cNvCxnSpPr>
          <p:nvPr/>
        </p:nvCxnSpPr>
        <p:spPr>
          <a:xfrm>
            <a:off x="-3162821" y="8626996"/>
            <a:ext cx="1457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4582E93-146C-47C1-852F-2BF761DF7851}"/>
              </a:ext>
            </a:extLst>
          </p:cNvPr>
          <p:cNvCxnSpPr>
            <a:cxnSpLocks/>
          </p:cNvCxnSpPr>
          <p:nvPr/>
        </p:nvCxnSpPr>
        <p:spPr>
          <a:xfrm>
            <a:off x="-3162821" y="9347457"/>
            <a:ext cx="1457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4238E01-5EC6-4037-854D-EA67D9446424}"/>
              </a:ext>
            </a:extLst>
          </p:cNvPr>
          <p:cNvCxnSpPr>
            <a:cxnSpLocks/>
          </p:cNvCxnSpPr>
          <p:nvPr/>
        </p:nvCxnSpPr>
        <p:spPr>
          <a:xfrm>
            <a:off x="-1558724" y="5943600"/>
            <a:ext cx="141317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8CEF0F-6C1C-42B4-8400-9385BA62F05E}"/>
              </a:ext>
            </a:extLst>
          </p:cNvPr>
          <p:cNvCxnSpPr>
            <a:cxnSpLocks/>
          </p:cNvCxnSpPr>
          <p:nvPr/>
        </p:nvCxnSpPr>
        <p:spPr>
          <a:xfrm>
            <a:off x="-7631058" y="6012284"/>
            <a:ext cx="20170390" cy="119566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520409" y="4768298"/>
            <a:ext cx="133697" cy="1403902"/>
          </a:xfrm>
          <a:prstGeom prst="rect">
            <a:avLst/>
          </a:prstGeom>
          <a:solidFill>
            <a:srgbClr val="92D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1C81AE6-7B90-431F-BEEF-4C7A8F3E336C}"/>
              </a:ext>
            </a:extLst>
          </p:cNvPr>
          <p:cNvSpPr txBox="1"/>
          <p:nvPr/>
        </p:nvSpPr>
        <p:spPr>
          <a:xfrm>
            <a:off x="-5127572" y="4850036"/>
            <a:ext cx="186138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00B050"/>
                </a:solidFill>
              </a:rPr>
              <a:t>Display Summary Window</a:t>
            </a:r>
          </a:p>
        </p:txBody>
      </p:sp>
      <p:sp>
        <p:nvSpPr>
          <p:cNvPr id="177" name="TextBox 175">
            <a:extLst>
              <a:ext uri="{FF2B5EF4-FFF2-40B4-BE49-F238E27FC236}">
                <a16:creationId xmlns:a16="http://schemas.microsoft.com/office/drawing/2014/main" id="{71C81AE6-7B90-431F-BEEF-4C7A8F3E336C}"/>
              </a:ext>
            </a:extLst>
          </p:cNvPr>
          <p:cNvSpPr txBox="1"/>
          <p:nvPr/>
        </p:nvSpPr>
        <p:spPr>
          <a:xfrm>
            <a:off x="10530626" y="4758881"/>
            <a:ext cx="149394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Display Summary</a:t>
            </a:r>
          </a:p>
        </p:txBody>
      </p:sp>
      <p:sp>
        <p:nvSpPr>
          <p:cNvPr id="178" name="TextBox 175">
            <a:extLst>
              <a:ext uri="{FF2B5EF4-FFF2-40B4-BE49-F238E27FC236}">
                <a16:creationId xmlns:a16="http://schemas.microsoft.com/office/drawing/2014/main" id="{71C81AE6-7B90-431F-BEEF-4C7A8F3E336C}"/>
              </a:ext>
            </a:extLst>
          </p:cNvPr>
          <p:cNvSpPr txBox="1"/>
          <p:nvPr/>
        </p:nvSpPr>
        <p:spPr>
          <a:xfrm>
            <a:off x="10530626" y="5700943"/>
            <a:ext cx="149394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Display Summary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02BBAE0-FD4E-4BE3-BB15-D3A0A9B612FC}"/>
              </a:ext>
            </a:extLst>
          </p:cNvPr>
          <p:cNvSpPr/>
          <p:nvPr/>
        </p:nvSpPr>
        <p:spPr>
          <a:xfrm>
            <a:off x="1135689" y="4416846"/>
            <a:ext cx="111219" cy="3352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2D03ADC-6322-4AD5-8110-30CFC039DDD1}"/>
              </a:ext>
            </a:extLst>
          </p:cNvPr>
          <p:cNvSpPr/>
          <p:nvPr/>
        </p:nvSpPr>
        <p:spPr>
          <a:xfrm>
            <a:off x="2889449" y="5537529"/>
            <a:ext cx="111219" cy="3352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299E846-97D6-4621-B9CB-92DE2A51A8BA}"/>
              </a:ext>
            </a:extLst>
          </p:cNvPr>
          <p:cNvSpPr/>
          <p:nvPr/>
        </p:nvSpPr>
        <p:spPr>
          <a:xfrm>
            <a:off x="4671536" y="6654014"/>
            <a:ext cx="111219" cy="3352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4CFBE9E-21D8-4FB9-8B25-0727E6BE45A7}"/>
              </a:ext>
            </a:extLst>
          </p:cNvPr>
          <p:cNvSpPr/>
          <p:nvPr/>
        </p:nvSpPr>
        <p:spPr>
          <a:xfrm>
            <a:off x="6264914" y="7343441"/>
            <a:ext cx="111219" cy="3352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E70611B-4C1A-4456-96B8-F67C567E784E}"/>
              </a:ext>
            </a:extLst>
          </p:cNvPr>
          <p:cNvSpPr/>
          <p:nvPr/>
        </p:nvSpPr>
        <p:spPr>
          <a:xfrm>
            <a:off x="7971276" y="8036845"/>
            <a:ext cx="111219" cy="3352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C2B9CCF-9D6B-4B6A-BDCD-CFBBCC6E5EC7}"/>
              </a:ext>
            </a:extLst>
          </p:cNvPr>
          <p:cNvSpPr/>
          <p:nvPr/>
        </p:nvSpPr>
        <p:spPr>
          <a:xfrm>
            <a:off x="9769204" y="8829342"/>
            <a:ext cx="111219" cy="3352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EE0C338-4239-417B-AA07-129BEBE31611}"/>
              </a:ext>
            </a:extLst>
          </p:cNvPr>
          <p:cNvSpPr txBox="1"/>
          <p:nvPr/>
        </p:nvSpPr>
        <p:spPr>
          <a:xfrm>
            <a:off x="-3303832" y="6955453"/>
            <a:ext cx="18389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Return Highest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AC073EA-9C97-4798-906A-36A7FC2A1240}"/>
              </a:ext>
            </a:extLst>
          </p:cNvPr>
          <p:cNvSpPr txBox="1"/>
          <p:nvPr/>
        </p:nvSpPr>
        <p:spPr>
          <a:xfrm>
            <a:off x="-3353047" y="7621265"/>
            <a:ext cx="18389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Return Lowest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4B5B9EC-67AB-408C-987D-2627DDDA886A}"/>
              </a:ext>
            </a:extLst>
          </p:cNvPr>
          <p:cNvSpPr txBox="1"/>
          <p:nvPr/>
        </p:nvSpPr>
        <p:spPr>
          <a:xfrm>
            <a:off x="-3353678" y="8403721"/>
            <a:ext cx="18389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Return Mean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7B5D1D1-9B69-4D4D-8F86-5E1A05927B4B}"/>
              </a:ext>
            </a:extLst>
          </p:cNvPr>
          <p:cNvSpPr txBox="1"/>
          <p:nvPr/>
        </p:nvSpPr>
        <p:spPr>
          <a:xfrm>
            <a:off x="-3323592" y="9079404"/>
            <a:ext cx="18389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Return Median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169</Words>
  <Application>Microsoft Office PowerPoint</Application>
  <PresentationFormat>On-screen Show (4:3)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Yang Shuang</cp:lastModifiedBy>
  <cp:revision>162</cp:revision>
  <dcterms:created xsi:type="dcterms:W3CDTF">2016-07-22T14:33:02Z</dcterms:created>
  <dcterms:modified xsi:type="dcterms:W3CDTF">2018-11-11T07:10:19Z</dcterms:modified>
</cp:coreProperties>
</file>