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49F4-5AEB-4C54-8B59-5E6966E3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B88C8-40F6-49FA-9626-AC3A8129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16CD-7BF5-484D-8DE0-A903DBC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CD23-34C6-4400-AC7D-6E2F1457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4334-9126-4203-B055-39B0374F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4D63-731F-48DE-9468-B68CBE5D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F5B1-7BB0-47B8-A43C-8C2795821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751F-DEEA-46AA-8D3E-79FD5F84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01CAC-329D-4B2C-A354-E0CB4A30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CA6CE-FEC5-4212-B42F-FDDB60B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6149-4471-4D18-8193-1702942D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08C97-26FE-4902-9F84-583D5118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CEEA-D03E-431A-9CC3-BDA98CF4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84C1-A4A7-46D8-8CFF-9EC484F1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38C0-E93C-4DA4-9BCE-3F687647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3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1985-34F8-48B6-BD6B-DF0BA050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5D05-8790-46E5-A8AD-ABFA3737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173CD-CC68-40B0-B1AE-AE6E3C7A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A108-093B-499C-B0DF-CBE5B24C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0C7E-D789-4F8E-A868-7B7618A2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96D1-747A-4628-9755-51D47A79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37DE3-429E-4CD2-9786-8B0D615F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517F-4917-4A7E-A3E2-9DF8E2DC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827D4-0013-4D16-A4B3-A2609212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913C4-3CB3-4837-BC28-AEF05C09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9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756F-5F46-484A-9396-D78B9F38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9A96-BCFC-4CD2-9E58-8AC65B817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3F511-8215-4E43-96D7-77AE3A62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5FDC8-305D-4092-9646-29F42F06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9BB7F-3556-4801-A0E6-BAF1BF39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83E3B-39FF-4092-BE8B-726D78D9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EB94-E800-4848-BFB2-1DDD8EBD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8E82-F614-4B61-92BF-C56725B0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B973-602B-4A2B-AFBE-CA82F889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63787-F6B6-435C-A526-BE85CEFB2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0DB84-1DB1-4EFF-8A06-E1E15010B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A0577-D0F4-4911-813A-1E10943B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0AC07-92CE-4B03-AC73-D8AD26B5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D817C-6EAF-4BC9-811E-4E3BD5F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D2B1-718D-4B27-BEDF-E33C1534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85E1D-8278-404F-B6D2-622B5DC9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A1B22-F159-45C5-B1F0-88160A5C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50BE1-87AE-42A8-B9CC-346A6EDA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2FED4-D39B-4B7A-9F22-FDBA685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97545-853E-493A-82A5-5EE02B9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FE822-DD48-489A-BD56-D6141E2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6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C18B-701C-4445-BA07-CD74CB89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B08E-2F9C-4B78-9288-F3AF1F2C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4247A-FC4F-4B19-AF19-1C41AC150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36595-825D-471C-893E-CAEB2F0D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774AA-3542-4F1C-B2E1-2A109A6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757C-5EB8-40DE-ACD1-5297B8A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13CA-37F2-4B81-ABB3-B952D710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A1C4A-199D-4798-8EBB-2D96967DA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0063E-B9CC-4853-8191-E357BC78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C2221-FF21-4BF6-89F2-0141F34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ACC6D-36A3-4622-A019-BA64F8D1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935A8-DE13-4394-A6BE-622004E1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BD5D-07EC-4F0B-99A6-756E0B14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E442-1F7B-478E-8BF8-A3149897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0C902-B28A-4F08-90EF-913D67A3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F76F-0A73-448E-B432-C3B0A4FE10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E35B-49CB-4018-BCF0-521CBB53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1085-1AB8-4C78-9089-7750C8605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599F-323B-4A52-AE2E-9CC69B772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AA99-92D2-4D17-AEC8-DAB3A934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getting data from back-end &amp; loading form 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654F752-0F7F-4EC3-99B5-5E68EEE6C757}"/>
              </a:ext>
            </a:extLst>
          </p:cNvPr>
          <p:cNvSpPr/>
          <p:nvPr/>
        </p:nvSpPr>
        <p:spPr>
          <a:xfrm>
            <a:off x="639193" y="1597981"/>
            <a:ext cx="1784412" cy="8722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 from back – end 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BA1F523D-5ACB-4AD2-BF95-7831A8DF2FE6}"/>
              </a:ext>
            </a:extLst>
          </p:cNvPr>
          <p:cNvSpPr/>
          <p:nvPr/>
        </p:nvSpPr>
        <p:spPr>
          <a:xfrm>
            <a:off x="4212084" y="1597980"/>
            <a:ext cx="1899822" cy="14648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data to global redux state and redirect page to form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657911-FFAF-4BC6-AD58-10D7CCD29C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14728" y="2057274"/>
            <a:ext cx="1797356" cy="27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DDBE449-603B-4A44-AC52-5EE0F6128FA7}"/>
              </a:ext>
            </a:extLst>
          </p:cNvPr>
          <p:cNvSpPr/>
          <p:nvPr/>
        </p:nvSpPr>
        <p:spPr>
          <a:xfrm>
            <a:off x="7877449" y="1597979"/>
            <a:ext cx="2305237" cy="11097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Retrieve data in the quiz form and load form with data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CB343D-4B48-41A1-8EF0-B093993BAFA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111906" y="2152834"/>
            <a:ext cx="1765543" cy="1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AA99-92D2-4D17-AEC8-DAB3A934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save data from form to database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654F752-0F7F-4EC3-99B5-5E68EEE6C757}"/>
              </a:ext>
            </a:extLst>
          </p:cNvPr>
          <p:cNvSpPr/>
          <p:nvPr/>
        </p:nvSpPr>
        <p:spPr>
          <a:xfrm>
            <a:off x="639193" y="1597981"/>
            <a:ext cx="1784412" cy="8722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data 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BA1F523D-5ACB-4AD2-BF95-7831A8DF2FE6}"/>
              </a:ext>
            </a:extLst>
          </p:cNvPr>
          <p:cNvSpPr/>
          <p:nvPr/>
        </p:nvSpPr>
        <p:spPr>
          <a:xfrm>
            <a:off x="4212084" y="1597980"/>
            <a:ext cx="1899822" cy="14648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data to back-end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657911-FFAF-4BC6-AD58-10D7CCD29C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14728" y="2057274"/>
            <a:ext cx="1797356" cy="27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DDBE449-603B-4A44-AC52-5EE0F6128FA7}"/>
              </a:ext>
            </a:extLst>
          </p:cNvPr>
          <p:cNvSpPr/>
          <p:nvPr/>
        </p:nvSpPr>
        <p:spPr>
          <a:xfrm>
            <a:off x="7877449" y="1597979"/>
            <a:ext cx="2305237" cy="11097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data to database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CB343D-4B48-41A1-8EF0-B093993BAFA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111906" y="2152834"/>
            <a:ext cx="1765543" cy="1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0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AA99-92D2-4D17-AEC8-DAB3A934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Display all quiz and questions from database 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654F752-0F7F-4EC3-99B5-5E68EEE6C757}"/>
              </a:ext>
            </a:extLst>
          </p:cNvPr>
          <p:cNvSpPr/>
          <p:nvPr/>
        </p:nvSpPr>
        <p:spPr>
          <a:xfrm>
            <a:off x="639193" y="1597981"/>
            <a:ext cx="1784412" cy="8722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all data from database 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BA1F523D-5ACB-4AD2-BF95-7831A8DF2FE6}"/>
              </a:ext>
            </a:extLst>
          </p:cNvPr>
          <p:cNvSpPr/>
          <p:nvPr/>
        </p:nvSpPr>
        <p:spPr>
          <a:xfrm>
            <a:off x="4212084" y="1597980"/>
            <a:ext cx="1899822" cy="14648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in table form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657911-FFAF-4BC6-AD58-10D7CCD29C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14728" y="2057274"/>
            <a:ext cx="1797356" cy="27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DDBE449-603B-4A44-AC52-5EE0F6128FA7}"/>
              </a:ext>
            </a:extLst>
          </p:cNvPr>
          <p:cNvSpPr/>
          <p:nvPr/>
        </p:nvSpPr>
        <p:spPr>
          <a:xfrm>
            <a:off x="7877449" y="1597979"/>
            <a:ext cx="2305237" cy="11097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operations to quiz data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CB343D-4B48-41A1-8EF0-B093993BAFA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111906" y="2152834"/>
            <a:ext cx="1765543" cy="17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59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82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 Case – getting data from back-end &amp; loading form </vt:lpstr>
      <vt:lpstr>Use Case – save data from form to database</vt:lpstr>
      <vt:lpstr>Table – Display all quiz and questions from database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– getting data from back-end &amp; loading form</dc:title>
  <dc:creator>Kumar, Sanjay</dc:creator>
  <cp:lastModifiedBy>Kumar, Sanjay</cp:lastModifiedBy>
  <cp:revision>4</cp:revision>
  <dcterms:created xsi:type="dcterms:W3CDTF">2019-09-02T08:55:47Z</dcterms:created>
  <dcterms:modified xsi:type="dcterms:W3CDTF">2019-09-04T05:57:28Z</dcterms:modified>
</cp:coreProperties>
</file>