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95" r:id="rId4"/>
    <p:sldId id="28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7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02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14" y="378"/>
      </p:cViewPr>
      <p:guideLst>
        <p:guide orient="horz" pos="192"/>
        <p:guide pos="75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F54D7-4C6F-4601-B14E-4522B876A62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A1F40-658E-422A-882A-0D9AD675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4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CC26D-B93A-45FE-86BE-4206AEAFAD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46659-D0F8-4A2D-AFB1-86A96FCEA1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40D26-F36E-478E-B58B-84FA39327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1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75BEA-B517-4182-A989-CE369DA0FD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BCBE2-C241-47BD-8DB4-AF6226BB91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7F5F96-B385-455F-879C-07572AAFE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3BCCB-44B6-4AB8-AF42-EBFC3B5966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FC191-E79C-47EF-A8BD-AC24EDF04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8C6C2-F8D5-4DEB-A5B7-2304CBC46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4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CB6AC-0951-4046-9AB2-7C4CC670B1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7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4150-E523-4CC1-A308-42DB0F2ABF7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06F7-2328-43CD-AC00-55CCD9EF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05307"/>
            <a:ext cx="6925372" cy="53671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32" y="4170501"/>
            <a:ext cx="4191209" cy="180196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AEE246"/>
                </a:solidFill>
              </a:rPr>
              <a:t>48V Power Shelf Operation</a:t>
            </a:r>
          </a:p>
          <a:p>
            <a:endParaRPr lang="en-US" sz="2000" dirty="0">
              <a:solidFill>
                <a:srgbClr val="AEE246"/>
              </a:solidFill>
            </a:endParaRPr>
          </a:p>
          <a:p>
            <a:pPr algn="l"/>
            <a:r>
              <a:rPr lang="en-US" sz="1400" dirty="0">
                <a:solidFill>
                  <a:srgbClr val="AEE246"/>
                </a:solidFill>
              </a:rPr>
              <a:t>Author: Ed Fontana</a:t>
            </a:r>
          </a:p>
          <a:p>
            <a:pPr algn="l"/>
            <a:r>
              <a:rPr lang="en-US" sz="1400" dirty="0">
                <a:solidFill>
                  <a:srgbClr val="AEE246"/>
                </a:solidFill>
              </a:rPr>
              <a:t>Author: Paul Smith</a:t>
            </a:r>
          </a:p>
          <a:p>
            <a:pPr algn="l"/>
            <a:r>
              <a:rPr lang="en-US" sz="1400" dirty="0">
                <a:solidFill>
                  <a:srgbClr val="AEE246"/>
                </a:solidFill>
              </a:rPr>
              <a:t>Author: Mark Johnson</a:t>
            </a:r>
          </a:p>
          <a:p>
            <a:pPr algn="l"/>
            <a:r>
              <a:rPr lang="en-US" sz="1400" dirty="0">
                <a:solidFill>
                  <a:srgbClr val="AEE246"/>
                </a:solidFill>
              </a:rPr>
              <a:t>GE Industrial Solutions</a:t>
            </a:r>
          </a:p>
          <a:p>
            <a:endParaRPr lang="en-US" sz="2000" dirty="0">
              <a:solidFill>
                <a:srgbClr val="AEE2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4" y="365125"/>
            <a:ext cx="109728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64" y="1589809"/>
            <a:ext cx="10972800" cy="4576763"/>
          </a:xfrm>
        </p:spPr>
        <p:txBody>
          <a:bodyPr/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Motivation: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Running at full power down to 42 Volts requires higher output currents from each rectifier. High current causes component stress in the DC/DC converter part of the power supply. These stresses include  i^2*R losses in the magnetics and ripple current in the filtering capacitors. Accommodating these stresses increases cost and size, and through use of a coordinating specification (Open Rack 2.0) is unnecessary.</a:t>
            </a:r>
          </a:p>
        </p:txBody>
      </p:sp>
    </p:spTree>
    <p:extLst>
      <p:ext uri="{BB962C8B-B14F-4D97-AF65-F5344CB8AC3E}">
        <p14:creationId xmlns:p14="http://schemas.microsoft.com/office/powerpoint/2010/main" val="306461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C352-44D7-4895-B4B5-D4B17600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avoidance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AD4D-3BBF-48D9-964C-4A6C1B8E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Coordination of loads to support a full power requirement over a range from +48V to +59.5V (roughly +/- 10% range around the +54V operating point) could be done with the use of turn on hysteresis with a turn on threshold of 48V. This would cause no change to the operational range of the loads: +40 to +59.5V for the IT loads and +38 to +59.5V for the battery modules.</a:t>
            </a:r>
          </a:p>
          <a:p>
            <a:pPr marL="0" indent="0">
              <a:buNone/>
            </a:pPr>
            <a:r>
              <a:rPr lang="en-US" dirty="0"/>
              <a:t>The turn on hysteresis value of 48V need only apply to 80% of the full load value for each system element. It does not apply to control and communication functions of the loads.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5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388" y="304800"/>
            <a:ext cx="953021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DC Output Characteristics with Batteries – historical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1CE5-7394-4E54-B1EA-55A61F5E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88" y="1825625"/>
            <a:ext cx="10725412" cy="4011504"/>
          </a:xfrm>
        </p:spPr>
        <p:txBody>
          <a:bodyPr/>
          <a:lstStyle/>
          <a:p>
            <a:r>
              <a:rPr lang="en-US" dirty="0"/>
              <a:t>54.5V DC Voltage – typical legacy value associated with float charging of VRLA batteries</a:t>
            </a:r>
          </a:p>
          <a:p>
            <a:r>
              <a:rPr lang="en-US" dirty="0"/>
              <a:t>42.0V DC – typical End of Discharge (</a:t>
            </a:r>
            <a:r>
              <a:rPr lang="en-US" dirty="0" err="1"/>
              <a:t>EoD</a:t>
            </a:r>
            <a:r>
              <a:rPr lang="en-US" dirty="0"/>
              <a:t>) voltage for non destructive use of VRLA batteries</a:t>
            </a:r>
          </a:p>
          <a:p>
            <a:r>
              <a:rPr lang="en-US" dirty="0"/>
              <a:t>Not necessarily optimum for Lithium Ion or other chemistries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47CA-2DAD-4F32-88B1-71FC02F0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F513-562B-431C-9D96-D6FC3A34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In Appendix A - 48V Rectifier Specification with Single Phase AC input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A.2.3.11 DC Output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The DC output voltage of the rectifier shall be configurable from 42V to 58V (settable via SW), while in operation. The default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set point shall be 54.5 V DC (factory default). The rectifier shall supply rated power for the entire range of DC output voltage of 48V to 58V. </a:t>
            </a:r>
            <a:r>
              <a:rPr lang="en-US" strike="sngStrike" dirty="0">
                <a:solidFill>
                  <a:srgbClr val="00B05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For the 42-48V range, the rectifier shall supply full power at 40C ambient temperature and can be </a:t>
            </a:r>
            <a:r>
              <a:rPr lang="en-US" strike="sngStrike" dirty="0" err="1">
                <a:solidFill>
                  <a:srgbClr val="00B05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derated</a:t>
            </a:r>
            <a:r>
              <a:rPr lang="en-US" strike="sngStrike" dirty="0">
                <a:solidFill>
                  <a:srgbClr val="00B05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 by</a:t>
            </a:r>
            <a:endParaRPr lang="en-US" dirty="0">
              <a:latin typeface="Calibri" panose="020F050202020403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trike="sngStrike" dirty="0">
                <a:solidFill>
                  <a:srgbClr val="00B05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maximum 87.5% at higher temperatures</a:t>
            </a: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6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47CA-2DAD-4F32-88B1-71FC02F0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F513-562B-431C-9D96-D6FC3A34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In Appendix B - 48V Battery Unit Spec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B.2.2 Input / Output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B.2.2.1 Vin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This terminal is at a positive potential when voltage is measured with respect to return. Vin pin connects to the shared bus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voltage. Battery unit shall be enabled over the Vin voltage range of 38V to 59.5V.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After a power interruption, or upon cold start, the IT load must provide turn on hysteresis such that 80% of the load does not turn on until the rack system bus voltage reaches + 48Vdc.</a:t>
            </a:r>
            <a:endParaRPr lang="en-US" dirty="0">
              <a:latin typeface="Calibri" panose="020F050202020403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5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47CA-2DAD-4F32-88B1-71FC02F0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F513-562B-431C-9D96-D6FC3A34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In section 6.0 48V IT Tray Power Spec: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6.2 Input Voltage level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Nominal level: +54.5V DC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Range: +40V to +59.5V DC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The (rack) system uses an always-on power supply with voltage delivered over a common bus bar that provides a fixed voltage to payloads in the range +40V to +59.5V. All payload voltage regulators must be designed to support this input voltage range.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After a power interruption, or upon cold start, the IT load must provide turn on hysteresis such that 80% of the load does not turn on until the rack system bus voltage reaches + 48Vdc.</a:t>
            </a:r>
            <a:endParaRPr lang="en-US" dirty="0">
              <a:latin typeface="Calibri" panose="020F050202020403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390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MS PGothic</vt:lpstr>
      <vt:lpstr>Arial</vt:lpstr>
      <vt:lpstr>Calibri</vt:lpstr>
      <vt:lpstr>Calibri Light</vt:lpstr>
      <vt:lpstr>Office Theme</vt:lpstr>
      <vt:lpstr>PowerPoint Presentation</vt:lpstr>
      <vt:lpstr>Background</vt:lpstr>
      <vt:lpstr>Cost avoidance options</vt:lpstr>
      <vt:lpstr>DC Output Characteristics with Batteries – historical values</vt:lpstr>
      <vt:lpstr>Spec Changes</vt:lpstr>
      <vt:lpstr>Spec Changes</vt:lpstr>
      <vt:lpstr>Spec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Paul D2 (GE Energy Connections)</dc:creator>
  <cp:lastModifiedBy>Smith, Paul D2 (GE Energy Connections)</cp:lastModifiedBy>
  <cp:revision>52</cp:revision>
  <dcterms:created xsi:type="dcterms:W3CDTF">2017-09-22T20:17:36Z</dcterms:created>
  <dcterms:modified xsi:type="dcterms:W3CDTF">2018-01-10T17:07:12Z</dcterms:modified>
</cp:coreProperties>
</file>