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5280"/>
            <a:ext cx="2422800" cy="360900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8040"/>
            <a:ext cx="1633680" cy="163368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5760"/>
            <a:ext cx="4057200" cy="254592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3960" y="1464120"/>
            <a:ext cx="1183680" cy="11836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7360" y="5196960"/>
            <a:ext cx="2442600" cy="236412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0840" y="5438160"/>
            <a:ext cx="926280" cy="926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2600"/>
            <a:ext cx="5387040" cy="538704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31680"/>
            <a:ext cx="6789240" cy="678924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105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04.05.2022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3204720" y="2353680"/>
            <a:ext cx="5780520" cy="21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1: Server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D. Our first DB: lowdb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 rot="2700000">
            <a:off x="9629640" y="5456160"/>
            <a:ext cx="2229480" cy="256680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 rot="2700000">
            <a:off x="9720720" y="5241960"/>
            <a:ext cx="957960" cy="95796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lowdb?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236304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“simple-to-use, local JSON database” (official docs)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Main features: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- Lightweight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- Minimalist and easy to learn API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- You can store, query and modify data using plain JS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9216000" y="373680"/>
            <a:ext cx="2472840" cy="151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509040"/>
            <a:ext cx="765720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Wait… what happened to MongoDB?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236304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When talking about databases, we have discussed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MongoDB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- as in the "M" of the MERN Stack. So why learn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lowdb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at this moment?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We will learn lots about MongoDB later in the module!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But for now, lowdb is a great option to set up a quick, local database, for our first experience using a database.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94" name="Picture 2_0" descr=""/>
          <p:cNvPicPr/>
          <p:nvPr/>
        </p:nvPicPr>
        <p:blipFill>
          <a:blip r:embed="rId1"/>
          <a:stretch/>
        </p:blipFill>
        <p:spPr>
          <a:xfrm>
            <a:off x="9216000" y="373680"/>
            <a:ext cx="2472840" cy="151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437040"/>
            <a:ext cx="801720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How will we access our lowdb database?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2232000"/>
            <a:ext cx="10513440" cy="45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When we start to use MongoDB, it will run on a separate port. You will need to connect to this port to access/change your data.</a:t>
            </a:r>
            <a:endParaRPr b="0" lang="en-GB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lowdb is </a:t>
            </a:r>
            <a:r>
              <a:rPr b="0" lang="en-GB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simpler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it lets you create a small database which lives in a file in your "server" repo (in our project, the path to this file will be "./data/db.json").</a:t>
            </a:r>
            <a:endParaRPr b="0" lang="en-GB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lowdb lets you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read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from, and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write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to, this file.</a:t>
            </a:r>
            <a:endParaRPr b="0" lang="en-GB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gives you the core functionality of a more complex db - storing, accessing and updating data.</a:t>
            </a:r>
            <a:endParaRPr b="0" lang="en-GB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However, lowdb is a </a:t>
            </a:r>
            <a:r>
              <a:rPr b="0" lang="en-GB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very simple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db solution. MongoDB is much more popular, and will give you lots more options.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97" name="Picture 2_1" descr=""/>
          <p:cNvPicPr/>
          <p:nvPr/>
        </p:nvPicPr>
        <p:blipFill>
          <a:blip r:embed="rId1"/>
          <a:stretch/>
        </p:blipFill>
        <p:spPr>
          <a:xfrm>
            <a:off x="9216000" y="373680"/>
            <a:ext cx="2472840" cy="151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801720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Why look into lowdb?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2232000"/>
            <a:ext cx="10513440" cy="45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be looking into lowdb now because:</a:t>
            </a:r>
            <a:endParaRPr b="0" lang="en-GB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 will give you a great introduction to key database concepts/techniques. This will help you "hit the ground running" when we start looking into MongoDB!</a:t>
            </a:r>
            <a:endParaRPr b="0" lang="en-GB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It’s "something extra" for your CV, which is always nice!</a:t>
            </a:r>
            <a:endParaRPr b="0" lang="en-GB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Its features make it a good database option for (1) very small projects, and (2) prototyping...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00" name="Picture 2_2" descr=""/>
          <p:cNvPicPr/>
          <p:nvPr/>
        </p:nvPicPr>
        <p:blipFill>
          <a:blip r:embed="rId1"/>
          <a:stretch/>
        </p:blipFill>
        <p:spPr>
          <a:xfrm>
            <a:off x="9216000" y="373680"/>
            <a:ext cx="2472840" cy="151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473040"/>
            <a:ext cx="801720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Revision - What is prototyping?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02" name="Picture 2_3" descr=""/>
          <p:cNvPicPr/>
          <p:nvPr/>
        </p:nvPicPr>
        <p:blipFill>
          <a:blip r:embed="rId1"/>
          <a:stretch/>
        </p:blipFill>
        <p:spPr>
          <a:xfrm>
            <a:off x="9216000" y="373680"/>
            <a:ext cx="2472840" cy="151272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838080" y="2268000"/>
            <a:ext cx="10513440" cy="45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prototype is an incomplete, or very simple, version of an application.</a:t>
            </a:r>
            <a:endParaRPr b="0" lang="en-GB" sz="2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It can be used to: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test the concept to see if it works as expected "in practice"</a:t>
            </a:r>
            <a:endParaRPr b="0" lang="en-GB" sz="24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get an idea of the time/resources it may take to create the full application</a:t>
            </a:r>
            <a:endParaRPr b="0" lang="en-GB" sz="24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get user feedback on key functionality early in the project</a:t>
            </a:r>
            <a:endParaRPr b="0" lang="en-GB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…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before deciding whether to spend more time/resources on building a more complete version of the app.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2022-05-04T13:34:13Z</dcterms:modified>
  <cp:revision>179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