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920"/>
            <a:ext cx="2422440" cy="360864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3320" cy="163332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6840" cy="254556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960" y="1463760"/>
            <a:ext cx="1183320" cy="11833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7000" y="5196600"/>
            <a:ext cx="2442240" cy="236376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1200" y="5437800"/>
            <a:ext cx="925920" cy="925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2240"/>
            <a:ext cx="5386680" cy="538668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1320"/>
            <a:ext cx="6788880" cy="678888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02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09.05.2022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0160" cy="21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629640" y="5456160"/>
            <a:ext cx="2229120" cy="256644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1080" y="5241600"/>
            <a:ext cx="957600" cy="9576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3204720" y="2353680"/>
            <a:ext cx="577980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E. Revision: Middleware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Middleware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512000"/>
            <a:ext cx="1051308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9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key concept in Express: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“An Express app is essentially a series of middleware function calls” (</a:t>
            </a:r>
            <a:r>
              <a:rPr b="0" i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official docs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Middleware are functions which can be called on an incoming request to define how the server should deal with the request. Express requires that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every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incoming request is filtered through middleware.</a:t>
            </a:r>
            <a:endParaRPr b="0" lang="en-GB" sz="2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middleware function always has access to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response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objects, and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next()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It is possible to pass a request through several “steps” of middleware before sending a response (using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next()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to call the next relevant middleware). However, middleware must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always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eventually send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response back to the client!</a:t>
            </a:r>
            <a:endParaRPr b="0" lang="en-GB" sz="2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write our own middleware, or use third-party middleware.</a:t>
            </a:r>
            <a:endParaRPr b="0" lang="en-GB" sz="2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Middleware functions can do the following tasks: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Execute any code.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Make changes to the request and the response objects.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End the request-response cycle.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Call the next middleware in the stack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Source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GB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</a:rPr>
              <a:t>https://expressjs.com/en/guide/using-middleware.html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2" name="Picture 2_0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760" cy="74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2022-05-09T11:12:50Z</dcterms:modified>
  <cp:revision>117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