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8880" cy="6854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4920"/>
            <a:ext cx="2421720" cy="360792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7680"/>
            <a:ext cx="1632600" cy="163260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400"/>
            <a:ext cx="4056120" cy="254484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4320" y="1463040"/>
            <a:ext cx="1182600" cy="11826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6280" y="5195880"/>
            <a:ext cx="2441520" cy="236304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1560" y="5437440"/>
            <a:ext cx="925200" cy="9252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1520"/>
            <a:ext cx="5385960" cy="538596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0960"/>
            <a:ext cx="6788160" cy="678816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94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09.05.2022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7944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Revision</a:t>
            </a: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: express.Router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 rot="2700000">
            <a:off x="9629640" y="5455440"/>
            <a:ext cx="2228400" cy="256572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1440" y="5240880"/>
            <a:ext cx="956880" cy="95688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401040"/>
            <a:ext cx="78008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express.Router?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70172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express.Router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is a class, which you can use to make “modular, mountable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route handlers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” (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Express docs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route handler (or 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router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 lets you handle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routes for a particular endpoint. For example, a router for “/birds” can be set up to handle GET, POST, DELETE (and other!) requests made to the “/birds” endpoint (or 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related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routes – e.g. “/birds/about”).</a:t>
            </a:r>
            <a:endParaRPr b="0" lang="en-GB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router lives in its own file (e.g.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birds.js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 – hence it is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modular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You can import the router into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index.js</a:t>
            </a:r>
            <a:r>
              <a:rPr b="1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and register (“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mount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”) it using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app.use()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When 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any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request to the “/birds” endpoint is received in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index.js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the request can now be passed directly to the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router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for further processing. </a:t>
            </a:r>
            <a:endParaRPr b="0" lang="en-GB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see an example of this, from the Express docs...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91" name="Picture 2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496000" y="573480"/>
            <a:ext cx="2858760" cy="74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725040"/>
            <a:ext cx="78008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838080" y="224172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2_0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496000" y="573480"/>
            <a:ext cx="2858760" cy="74988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838080" y="401040"/>
            <a:ext cx="78008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express.Router()?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483160" y="2382120"/>
            <a:ext cx="4272480" cy="163980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730080" y="1373040"/>
            <a:ext cx="31575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(1) “birds.js”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5446080" y="1373040"/>
            <a:ext cx="31575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(2) “index.js”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730080" y="1373040"/>
            <a:ext cx="31575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(1) “birds.js”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5374080" y="4757040"/>
            <a:ext cx="67575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(3)</a:t>
            </a:r>
            <a:r>
              <a:rPr b="0" lang="en-GB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The server (</a:t>
            </a:r>
            <a:r>
              <a:rPr b="0" i="1" lang="en-GB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index.js</a:t>
            </a:r>
            <a:r>
              <a:rPr b="0" lang="en-GB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) can now use the router in </a:t>
            </a:r>
            <a:r>
              <a:rPr b="0" i="1" lang="en-GB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birds.js</a:t>
            </a:r>
            <a:r>
              <a:rPr b="0" lang="en-GB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to handle GET requests to “/birds” and “/birds/about”, as well as call the </a:t>
            </a:r>
            <a:r>
              <a:rPr b="0" i="1" lang="en-GB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timeLog</a:t>
            </a:r>
            <a:r>
              <a:rPr b="0" lang="en-GB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middleware function that is specific to the route.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770760" y="2382840"/>
            <a:ext cx="4191120" cy="409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2022-05-09T09:53:21Z</dcterms:modified>
  <cp:revision>151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