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920"/>
            <a:ext cx="2422080" cy="360828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2960" cy="163296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6480" cy="254520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4320" y="1463400"/>
            <a:ext cx="1182960" cy="11829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6640" y="5196240"/>
            <a:ext cx="2441880" cy="236340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200" y="5437440"/>
            <a:ext cx="925560" cy="925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1880"/>
            <a:ext cx="5386320" cy="538632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0960"/>
            <a:ext cx="6788520" cy="678852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98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09.05.2022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7980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629640" y="5455800"/>
            <a:ext cx="2228760" cy="256608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1080" y="5241240"/>
            <a:ext cx="957240" cy="95724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3204720" y="2353680"/>
            <a:ext cx="577944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F. MVC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653040"/>
            <a:ext cx="75135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MVC (Model-View-Controller)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2124000"/>
            <a:ext cx="10512720" cy="51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the future, you may hear your colleagues talking about MVC / "taking an MVC approach".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MVC is short for "Model - View – Controller". 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MVC is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design pattern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– a way of structuring our projects.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goal is to make the project more modular - easier to read and maintain.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2" name="Picture 2_0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400" cy="74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653040"/>
            <a:ext cx="75135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MVC (Model-View-Controller)? continued...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908000"/>
            <a:ext cx="10512720" cy="51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Unsurprisingly, there are three key parts to a project structured using MVC: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Model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Is related to your data structure - we will look at this later in the module.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View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In a SPA, this is handled in the frontend.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Controller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the "middleman" - it handles getting data from a model and passing it into a view.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Today we will be looking at controllers. Note: this is what our routes do already!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5" name="Picture 2_1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400" cy="74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75135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MVC: Using Controllers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404000"/>
            <a:ext cx="10512720" cy="51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Today we will be looking at controllers. Note: this is what our routes do already!”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So why change them?!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MVC is used to make your code more modular - "everything in its right place".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Currently, our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router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defines both the routes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handler function to call when a request is received to each route.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With an MVC approach, the router can receive a request and then pass it directly to the correct handler function.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So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router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stored in its "own place", and all its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handler functions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are stored separately in their "own place". The project is then more modular!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8" name="Picture 2_3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400" cy="74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75135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800000"/>
            <a:ext cx="1051272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take an MVC approach in our “albums” router, we can take all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handler functions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from its routes, and put them in their own file (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albumsController.js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). This file will live in a new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directory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called “controllers”.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functions in 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albumsController.js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will be our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"controller functions"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– as we know where they live, we can later find and update them easily.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also mean our router becomes much simpler, as we can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import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controller functions, and assign each to the correct route. If a route received a request, it can call the controller function in the usual way.</a:t>
            </a:r>
            <a:endParaRPr b="0" lang="en-GB" sz="26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look at a live coded example...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1" name="Picture 2_5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400" cy="7495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838080" y="653040"/>
            <a:ext cx="75135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MVC: Using Controllers in our “albums” router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2022-05-09T16:16:48Z</dcterms:modified>
  <cp:revision>140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