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8160" cy="6854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4560"/>
            <a:ext cx="2421000" cy="360720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7320"/>
            <a:ext cx="1631880" cy="163188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040"/>
            <a:ext cx="4055400" cy="254412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4680" y="1462680"/>
            <a:ext cx="1181880" cy="11818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5560" y="5195520"/>
            <a:ext cx="2440800" cy="236232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1920" y="5437080"/>
            <a:ext cx="924480" cy="9244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1160"/>
            <a:ext cx="5385240" cy="538524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0240"/>
            <a:ext cx="6787440" cy="678744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87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16.05.2022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54720"/>
            <a:ext cx="2227680" cy="256500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1800" y="5240880"/>
            <a:ext cx="956160" cy="95616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75120" cy="21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2: Database Basics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A. SQL databases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a Database?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62972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collection of data.</a:t>
            </a:r>
            <a:endParaRPr b="0" lang="en-GB" sz="25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As we already saw, a database provides persistent data storage.</a:t>
            </a:r>
            <a:endParaRPr b="0" lang="en-GB" sz="25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This means your data lives in its own "place", a bit like the file system on your computer.</a:t>
            </a:r>
            <a:endParaRPr b="0" lang="en-GB" sz="25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Even if you shut down your computer, when you restart it the files are still there.</a:t>
            </a:r>
            <a:endParaRPr b="0" lang="en-GB" sz="25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then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read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what's in the files,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create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new files,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update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what's in the files or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delete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(the contents of) one or more files.</a:t>
            </a:r>
            <a:endParaRPr b="0" lang="en-GB" sz="25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Soon we will learn about MongoDB – a NoSQL database. But to understand NoSQL, we should first spend some time understanding SQL databases! </a:t>
            </a:r>
            <a:endParaRPr b="0" lang="en-GB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a SQL database?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206172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SQL is short for “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Structured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Query Language”. </a:t>
            </a:r>
            <a:endParaRPr b="0" lang="en-GB" sz="25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SQL databases are the most popular type of database in the world.</a:t>
            </a:r>
            <a:endParaRPr b="0" lang="en-GB" sz="25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Basic SQL database definition:</a:t>
            </a:r>
            <a:endParaRPr b="0" lang="en-GB" sz="25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"A database in SQL... is made up of a collection of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tables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that store a specific set of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structured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data" - </a:t>
            </a:r>
            <a:r>
              <a:rPr b="0" i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MS SQL Server docs 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(my emphasis)</a:t>
            </a:r>
            <a:endParaRPr b="0" lang="en-GB" sz="25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be creating and querying SQL databases using MySQL, a Database Management System for SQL databases.</a:t>
            </a:r>
            <a:endParaRPr b="0" lang="en-GB" sz="25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But what is a DBMS? </a:t>
            </a:r>
            <a:endParaRPr b="0" lang="en-GB" sz="25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443880" y="324000"/>
            <a:ext cx="2072880" cy="14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a DBMS?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77372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As we discussed earlier, a database is a collection of data.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 Database Management System (DBMS) is a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program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to let you access and change that data. 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MySQL is a DBMS for SQL databases. It is the most popular DBMS in the world (source: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https://towardsdatascience.com/top-10-databases-to-use-in-2021-d7e6a85402ba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write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queries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("questions"/"commands") in your DBMS to “ask questions” of your DB. 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When you run a query, the DBMS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(1)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goes to the DB,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(2)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finds answers/does something, and then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(3)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comes back to you to let you know if it was successful.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Structured Query Language (SQL) is the programming language we use in MySQL to write these queries.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443880" y="324000"/>
            <a:ext cx="2072880" cy="14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SQL Databases - Key Concepts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95372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SQL Databases: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1. Use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tables</a:t>
            </a:r>
            <a:endParaRPr b="0" lang="en-GB" sz="32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2. Use pre-defined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schemas</a:t>
            </a:r>
            <a:endParaRPr b="0" lang="en-GB" sz="32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3. Are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relational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databases</a:t>
            </a:r>
            <a:endParaRPr b="0" lang="en-GB" sz="32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4. Use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CRUD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operations</a:t>
            </a:r>
            <a:endParaRPr b="0" lang="en-GB" sz="3200" spc="-1" strike="noStrike">
              <a:latin typeface="Arial"/>
            </a:endParaRPr>
          </a:p>
          <a:p>
            <a:pPr lvl="2" marL="648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reate,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ead,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pdate,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elete”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9443880" y="324000"/>
            <a:ext cx="2072880" cy="14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SQL Databases – 1. Tables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30080" y="173772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SQL Databases use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 A table contains:</a:t>
            </a:r>
            <a:endParaRPr b="0" lang="en-GB" sz="24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Rows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(or “records” or “tuples”) - store information about a single "thing" (e.g. a person)</a:t>
            </a:r>
            <a:endParaRPr b="0" lang="en-GB" sz="24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Columns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(or “attributes”) - store </a:t>
            </a:r>
            <a:endParaRPr b="0" lang="en-GB" sz="24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certain type of information for </a:t>
            </a:r>
            <a:endParaRPr b="0" lang="en-GB" sz="24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each record (e.g. name, date of </a:t>
            </a:r>
            <a:endParaRPr b="0" lang="en-GB" sz="24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birth, city etc.)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443880" y="324000"/>
            <a:ext cx="2072880" cy="14364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7128000" y="2844000"/>
            <a:ext cx="3493080" cy="351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SQL Databases – 2. Schemas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30080" y="166572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schema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is a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model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for the information stored in the table.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So for an example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"employees"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table, there will be certain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predefined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columns - e.g., employee id, name, salary, position. All records in this table will conform to this model.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For example, John Smith, employee ID 1234, is a Junior Software Developer who earns €45,000 per year.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If you want to add a new record to the table, you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have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to conform to this model. We can't, for e.g. add John Smith's favorite color – there is no column for it to go into!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As all employees share attributes, we can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query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the table to find out more about our employees:</a:t>
            </a:r>
            <a:endParaRPr b="0" lang="en-GB" sz="22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"Find all employees who earn over €40,000"</a:t>
            </a:r>
            <a:endParaRPr b="0" lang="en-GB" sz="22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"Find all employees who are under 45 years old and work as a Junior Software Developer"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9443880" y="324000"/>
            <a:ext cx="2072880" cy="14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SQL Databases – 3. Relational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30080" y="166572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SQL databases are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relational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 This is a key concept in SQL.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have more than one table in a database. For example, the business in the last slide could also have a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"payroll"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table, containing employees' bank details, employment history etc.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If both the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employees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payroll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tables share an attribute (e.g. “employee id”, it is possible to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link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them!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So in our database, we could find John Smith's “job title” and his “bank details” even though they each live in different table.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This means the "employee_id" attribute creates a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relationship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between the tables.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Note 1: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Every record in a SQL table must have a unique identifying attribute, e.g. “id”. This is called a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primary key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Note 2: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not all databases are relational - as we will see with MongoDB!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9443880" y="324000"/>
            <a:ext cx="2072880" cy="14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SQL Databases – 4. CRUD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70040" y="195372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can: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REATE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EAD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U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PDATE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ELETE </a:t>
            </a:r>
            <a:endParaRPr b="0" lang="en-GB" sz="28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from our SQL tables.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More on this soon...!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9443880" y="324000"/>
            <a:ext cx="2072880" cy="14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2022-05-16T15:55:11Z</dcterms:modified>
  <cp:revision>191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