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 rot="2700000">
            <a:off x="82800" y="-1385640"/>
            <a:ext cx="2423160" cy="3609360"/>
          </a:xfrm>
          <a:custGeom>
            <a:avLst/>
            <a:gdLst/>
            <a:ahLst/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 rot="2700000">
            <a:off x="1571040" y="-338040"/>
            <a:ext cx="1634040" cy="1634040"/>
          </a:xfrm>
          <a:custGeom>
            <a:avLst/>
            <a:gdLst/>
            <a:ahLst/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 rot="2700000">
            <a:off x="9627840" y="-5760"/>
            <a:ext cx="4057560" cy="2546280"/>
          </a:xfrm>
          <a:custGeom>
            <a:avLst/>
            <a:gdLst/>
            <a:ahLst/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 rot="2700000">
            <a:off x="10263600" y="1464480"/>
            <a:ext cx="1184040" cy="118404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6"/>
          <p:cNvSpPr/>
          <p:nvPr/>
        </p:nvSpPr>
        <p:spPr>
          <a:xfrm rot="2700000">
            <a:off x="-27720" y="5196960"/>
            <a:ext cx="2442960" cy="2364480"/>
          </a:xfrm>
          <a:custGeom>
            <a:avLst/>
            <a:gdLst/>
            <a:ahLst/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7"/>
          <p:cNvSpPr/>
          <p:nvPr/>
        </p:nvSpPr>
        <p:spPr>
          <a:xfrm rot="2700000">
            <a:off x="1770840" y="5438520"/>
            <a:ext cx="926640" cy="92664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8"/>
          <p:cNvSpPr/>
          <p:nvPr/>
        </p:nvSpPr>
        <p:spPr>
          <a:xfrm rot="2700000">
            <a:off x="3401280" y="732600"/>
            <a:ext cx="5387400" cy="5387400"/>
          </a:xfrm>
          <a:custGeom>
            <a:avLst/>
            <a:gdLst/>
            <a:ahLst/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9"/>
          <p:cNvSpPr/>
          <p:nvPr/>
        </p:nvSpPr>
        <p:spPr>
          <a:xfrm rot="2700000">
            <a:off x="2700000" y="32040"/>
            <a:ext cx="6789600" cy="6789600"/>
          </a:xfrm>
          <a:custGeom>
            <a:avLst/>
            <a:gdLst/>
            <a:ahLst/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0"/>
          <p:cNvSpPr/>
          <p:nvPr/>
        </p:nvSpPr>
        <p:spPr>
          <a:xfrm>
            <a:off x="4439520" y="4519080"/>
            <a:ext cx="33109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80808"/>
                </a:solidFill>
                <a:latin typeface="Calibri"/>
                <a:ea typeface="DejaVu Sans"/>
              </a:rPr>
              <a:t>02.05.2022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>
            <a:off x="3204720" y="2353680"/>
            <a:ext cx="5780880" cy="21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Introduction to Express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87" name="CustomShape 12"/>
          <p:cNvSpPr/>
          <p:nvPr/>
        </p:nvSpPr>
        <p:spPr>
          <a:xfrm rot="2700000">
            <a:off x="9629640" y="5456520"/>
            <a:ext cx="2229840" cy="2567160"/>
          </a:xfrm>
          <a:custGeom>
            <a:avLst/>
            <a:gdLst/>
            <a:ahLst/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3"/>
          <p:cNvSpPr/>
          <p:nvPr/>
        </p:nvSpPr>
        <p:spPr>
          <a:xfrm rot="2700000">
            <a:off x="9720720" y="5241960"/>
            <a:ext cx="958320" cy="9583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Refresher</a:t>
            </a: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: What is Node.js?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224172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A host environment (runtime) for JavaScript.</a:t>
            </a:r>
            <a:endParaRPr b="0" lang="en-GB" sz="25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JavaScript is a programming language used in the browser to execute logic / change the DOM after it has loaded.</a:t>
            </a:r>
            <a:endParaRPr b="0" lang="en-GB" sz="25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Node.js allows us to run JavaScript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outside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the browser.</a:t>
            </a:r>
            <a:endParaRPr b="0" lang="en-GB" sz="25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Node.js is often used to build web servers, which can: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- handle incoming requests from the browser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- communicate with databases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- send back responses to the browser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500" spc="-1" strike="noStrike">
              <a:latin typeface="Arial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9216000" y="373680"/>
            <a:ext cx="2473200" cy="151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What is Express?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791000"/>
            <a:ext cx="10513800" cy="470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Node.js can be hard to work with alone.</a:t>
            </a:r>
            <a:endParaRPr b="0" lang="en-GB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Express is a framework for Node.js, designed to make creating servers easier!</a:t>
            </a:r>
            <a:endParaRPr b="0" lang="en-GB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Express gives us lots of useful utility functions / methods to help create a server which work “out of the box”. This allows us to focus on business logic, not “reinventing the wheel”.</a:t>
            </a:r>
            <a:endParaRPr b="0" lang="en-GB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Express is </a:t>
            </a:r>
            <a:r>
              <a:rPr b="0" lang="de-DE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middleware-focused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We will discuss what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“middleware”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is shortly.</a:t>
            </a:r>
            <a:endParaRPr b="0" lang="en-GB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As well as making working in Node.js easier, Express helps us to: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Define and handle </a:t>
            </a:r>
            <a:r>
              <a:rPr b="0" lang="de-DE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routes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for our web applications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Add logic to handle </a:t>
            </a:r>
            <a:r>
              <a:rPr b="0" lang="de-DE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errors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in our routes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94" name="Picture 2" descr="What Are The Reasons To Learn Express.js in 2021?"/>
          <p:cNvPicPr/>
          <p:nvPr/>
        </p:nvPicPr>
        <p:blipFill>
          <a:blip r:embed="rId1"/>
          <a:stretch/>
        </p:blipFill>
        <p:spPr>
          <a:xfrm>
            <a:off x="8496000" y="573480"/>
            <a:ext cx="2859480" cy="75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What is Middleware</a:t>
            </a: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38080" y="1512000"/>
            <a:ext cx="10513800" cy="51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9000"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 key concept in Express: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“An Express app is essentially a series of middleware function calls” (</a:t>
            </a:r>
            <a:r>
              <a:rPr b="0" i="1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official docs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GB" sz="20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Middleware are functions which can be called on an incoming request to define how the server should deal with the request. Express requires that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every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incoming request is filtered through middleware.</a:t>
            </a:r>
            <a:endParaRPr b="0" lang="en-GB" sz="26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 middleware function always has access to the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request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response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objects, and the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next()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function.</a:t>
            </a:r>
            <a:endParaRPr b="0" lang="en-GB" sz="26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It is possible to pass a request through several “steps” of middleware before sending a response (using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next()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to call the next relevant middleware). However, middleware must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always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eventually send a response back to the client!</a:t>
            </a:r>
            <a:endParaRPr b="0" lang="en-GB" sz="26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We can write our own middleware, or use third-party middleware.</a:t>
            </a:r>
            <a:endParaRPr b="0" lang="en-GB" sz="26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Middleware functions can do the following tasks: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Execute any code.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Make changes to the request and the response objects.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End the request-response cycle.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Call the next middleware in the stack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en-GB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Source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b="0" lang="en-GB" sz="20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</a:rPr>
              <a:t>https://expressjs.com/en/guide/using-middleware.html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97" name="Picture 2_0" descr="What Are The Reasons To Learn Express.js in 2021?"/>
          <p:cNvPicPr/>
          <p:nvPr/>
        </p:nvPicPr>
        <p:blipFill>
          <a:blip r:embed="rId1"/>
          <a:stretch/>
        </p:blipFill>
        <p:spPr>
          <a:xfrm>
            <a:off x="8532360" y="573840"/>
            <a:ext cx="2859480" cy="75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581040"/>
            <a:ext cx="722556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How can we use Express to build a simple server?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2376000"/>
            <a:ext cx="10513800" cy="43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find out!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00" name="Picture 2_1" descr="What Are The Reasons To Learn Express.js in 2021?"/>
          <p:cNvPicPr/>
          <p:nvPr/>
        </p:nvPicPr>
        <p:blipFill>
          <a:blip r:embed="rId1"/>
          <a:stretch/>
        </p:blipFill>
        <p:spPr>
          <a:xfrm>
            <a:off x="8532360" y="573840"/>
            <a:ext cx="2859480" cy="75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Application>LibreOffice/6.4.7.2$Linux_X86_64 LibreOffice_project/40$Build-2</Application>
  <Words>785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2021-01-11T19:30:28Z</dcterms:created>
  <dc:creator>Jamie Cartwright</dc:creator>
  <dc:description/>
  <dc:language>en-GB</dc:language>
  <cp:lastModifiedBy/>
  <dcterms:modified xsi:type="dcterms:W3CDTF">2022-05-02T10:27:17Z</dcterms:modified>
  <cp:revision>114</cp:revision>
  <dc:subject/>
  <dc:title>Error Handling in Express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