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4920"/>
            <a:ext cx="2422440" cy="360864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040"/>
            <a:ext cx="1633320" cy="163332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760"/>
            <a:ext cx="4056840" cy="254556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960" y="1463760"/>
            <a:ext cx="1183320" cy="11833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7000" y="5196600"/>
            <a:ext cx="2442240" cy="236376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1200" y="5437800"/>
            <a:ext cx="925920" cy="925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2240"/>
            <a:ext cx="5386680" cy="538668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1320"/>
            <a:ext cx="6788880" cy="678888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02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02.05.2022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80160" cy="21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Introduction to Axios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 rot="2700000">
            <a:off x="9629640" y="5456160"/>
            <a:ext cx="2229120" cy="256644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1080" y="5241600"/>
            <a:ext cx="957600" cy="9576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725040"/>
            <a:ext cx="78015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use Axios in our Express server?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24172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Our server can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make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requests too, as well as only receiving them!</a:t>
            </a:r>
            <a:endParaRPr b="0" lang="en-GB" sz="25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make requests to external servers, and use the data you get back in your route logic.</a:t>
            </a:r>
            <a:endParaRPr b="0" lang="en-GB" sz="25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We can do this with the “http” module, but it takes a long time, and can be quite annoying!</a:t>
            </a:r>
            <a:endParaRPr b="0" lang="en-GB" sz="25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It would be nice to use “fetch”, but this doesn’t work in the Node.js environment…</a:t>
            </a:r>
            <a:endParaRPr b="0" lang="en-GB" sz="25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“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Axios”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can do the same job – and a little bit quicker than “fetch”!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685720" y="864000"/>
            <a:ext cx="2757600" cy="41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725040"/>
            <a:ext cx="78015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can we use Axios in our Express server?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224172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think of Axios as like “using ‘fetch’ in the Node.js environment”...</a:t>
            </a:r>
            <a:endParaRPr b="0" lang="en-GB" sz="25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: You can also use Axios in your frontend logic as an alternative to “fetch”).</a:t>
            </a:r>
            <a:endParaRPr b="0" lang="en-GB" sz="25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other packages you can use to achieve this functionality. For example, a popular Node.js alternative to Axios is “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node-fetch”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 The “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” package was also popular, but is no longer being updated.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Now, let’s see if we can use Axios in an Express server, to request data from an external “NASA” API… 🚀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685720" y="864000"/>
            <a:ext cx="2757600" cy="41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2022-05-02T11:49:41Z</dcterms:modified>
  <cp:revision>129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