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640"/>
            <a:ext cx="2423880" cy="361008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760"/>
            <a:ext cx="1634760" cy="163476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6480"/>
            <a:ext cx="4058280" cy="254700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240" y="1464840"/>
            <a:ext cx="1184760" cy="11847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8440" y="5197680"/>
            <a:ext cx="2443680" cy="236520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480" y="5438880"/>
            <a:ext cx="927360" cy="9273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3320"/>
            <a:ext cx="5388120" cy="538812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2040"/>
            <a:ext cx="6790320" cy="679032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1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27.04.2022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A. Node.js Revision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7240"/>
            <a:ext cx="2230560" cy="256788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0360" y="5242680"/>
            <a:ext cx="959040" cy="95904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“</a:t>
            </a: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Server” sub-module intro</a:t>
            </a:r>
            <a:endParaRPr b="0" lang="en-GB" sz="4400" spc="-1" strike="noStrike" u="sng">
              <a:uFillTx/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3630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Servers power the web. They are the "backbone" through which information on the internet flows.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sub-module, you will learn how to use Node.js and Express to create your own simple JavaScript server.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For the last couple of months we have been writing JavaScript to be executed in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browser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environment.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So first, let's re-familiarize ourselves with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Node.js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environment...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3920" cy="15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 1: Host Environment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91000"/>
            <a:ext cx="1051452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is a host environment ("runtime") for JavaScript.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During the last couple of months, we have used JavaScript in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browser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write logic, e.g. to change the DOM, or conditionally render content.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So, the browser is also a host environment for JavaScript – you may remember this from the last module. ;-)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we can also run JS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outside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browser.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you were first learning about JS in the Programming Basics module, you used Node.js as a "sandbox" to test your JS logic.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 2: the V8 engine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791000"/>
            <a:ext cx="1051452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runs on the Chrome V8 engine.</a:t>
            </a: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allows us to run JavaScript code outside of a web browser.</a:t>
            </a: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we are no longer in the browser, we lose some APIs. For example, we can no longer interact with the DOM.</a:t>
            </a: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We also cannot use browser-specific functionality:</a:t>
            </a: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we also gain some APIs. For example, the ability to interact with the host computer's file system.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23080" y="4051440"/>
            <a:ext cx="5543280" cy="66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 3: “JavaScript Everywhere”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791000"/>
            <a:ext cx="1051452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is open-source. It is a key part of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"JavaScript Everywhere" paradigm.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the idea of unifying full-stack web development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around a single language –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…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using different languages for client-side and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server-side scripts.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(Some alternative server-side languages include: PHP,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Ruby, Python, Java)</a:t>
            </a:r>
            <a:endParaRPr b="0" lang="en-GB" sz="2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building our servers throughout this module, we will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use JavaScript in the Node.js environment. :-)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 4: Building servers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2007000"/>
            <a:ext cx="10514520" cy="46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can be used to build fast and scalable backend applications.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common use case is to use the Node.js envionment to build web servers.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also use 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Express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framework to help with this process, as it makes our job quicker and easier. :-)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learn how to build a server using Node.js and Express in the coming days...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2022-04-27T08:40:26Z</dcterms:modified>
  <cp:revision>161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