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79880" cy="6845760"/>
          </a:xfrm>
          <a:prstGeom prst="rect">
            <a:avLst/>
          </a:prstGeom>
          <a:solidFill>
            <a:srgbClr val="e7e6e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 rot="2700000">
            <a:off x="82800" y="-1382400"/>
            <a:ext cx="2412720" cy="3598920"/>
          </a:xfrm>
          <a:custGeom>
            <a:avLst/>
            <a:gdLst/>
            <a:ahLst/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 rot="2700000">
            <a:off x="1571040" y="-335160"/>
            <a:ext cx="1623600" cy="1623600"/>
          </a:xfrm>
          <a:custGeom>
            <a:avLst/>
            <a:gdLst/>
            <a:ahLst/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 rot="2700000">
            <a:off x="9627840" y="-2520"/>
            <a:ext cx="4047120" cy="2535840"/>
          </a:xfrm>
          <a:custGeom>
            <a:avLst/>
            <a:gdLst/>
            <a:ahLst/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5"/>
          <p:cNvSpPr/>
          <p:nvPr/>
        </p:nvSpPr>
        <p:spPr>
          <a:xfrm rot="2700000">
            <a:off x="10269000" y="1456920"/>
            <a:ext cx="1173600" cy="1173600"/>
          </a:xfrm>
          <a:prstGeom prst="rect">
            <a:avLst/>
          </a:prstGeom>
          <a:solidFill>
            <a:srgbClr val="4472c4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6"/>
          <p:cNvSpPr/>
          <p:nvPr/>
        </p:nvSpPr>
        <p:spPr>
          <a:xfrm rot="2700000">
            <a:off x="-17280" y="5189760"/>
            <a:ext cx="2432520" cy="2354040"/>
          </a:xfrm>
          <a:custGeom>
            <a:avLst/>
            <a:gdLst/>
            <a:ahLst/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7"/>
          <p:cNvSpPr/>
          <p:nvPr/>
        </p:nvSpPr>
        <p:spPr>
          <a:xfrm rot="2700000">
            <a:off x="1775880" y="5430960"/>
            <a:ext cx="916200" cy="916200"/>
          </a:xfrm>
          <a:prstGeom prst="rect">
            <a:avLst/>
          </a:prstGeom>
          <a:solidFill>
            <a:srgbClr val="4472c4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"/>
          <p:cNvSpPr/>
          <p:nvPr/>
        </p:nvSpPr>
        <p:spPr>
          <a:xfrm rot="2700000">
            <a:off x="3401280" y="725400"/>
            <a:ext cx="5376960" cy="5376960"/>
          </a:xfrm>
          <a:custGeom>
            <a:avLst/>
            <a:gdLst/>
            <a:ahLst/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9"/>
          <p:cNvSpPr/>
          <p:nvPr/>
        </p:nvSpPr>
        <p:spPr>
          <a:xfrm rot="2700000">
            <a:off x="2700000" y="24480"/>
            <a:ext cx="6779160" cy="6779160"/>
          </a:xfrm>
          <a:custGeom>
            <a:avLst/>
            <a:gdLst/>
            <a:ahLst/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0"/>
          <p:cNvSpPr/>
          <p:nvPr/>
        </p:nvSpPr>
        <p:spPr>
          <a:xfrm>
            <a:off x="4439520" y="4519080"/>
            <a:ext cx="3300480" cy="11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80808"/>
                </a:solidFill>
                <a:latin typeface="Calibri"/>
                <a:ea typeface="DejaVu Sans"/>
              </a:rPr>
              <a:t>14.06.2022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 rot="2700000">
            <a:off x="9629640" y="5449320"/>
            <a:ext cx="2219400" cy="2556720"/>
          </a:xfrm>
          <a:custGeom>
            <a:avLst/>
            <a:gdLst/>
            <a:ahLst/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2"/>
          <p:cNvSpPr/>
          <p:nvPr/>
        </p:nvSpPr>
        <p:spPr>
          <a:xfrm rot="2700000">
            <a:off x="9725760" y="5234760"/>
            <a:ext cx="947880" cy="947880"/>
          </a:xfrm>
          <a:prstGeom prst="rect">
            <a:avLst/>
          </a:prstGeom>
          <a:solidFill>
            <a:srgbClr val="ffc000">
              <a:alpha val="4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3"/>
          <p:cNvSpPr/>
          <p:nvPr/>
        </p:nvSpPr>
        <p:spPr>
          <a:xfrm>
            <a:off x="3204720" y="2353680"/>
            <a:ext cx="5766840" cy="21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Backend Module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80808"/>
                </a:solidFill>
                <a:uFillTx/>
                <a:latin typeface="Calibri Light"/>
                <a:ea typeface="DejaVu Sans"/>
              </a:rPr>
              <a:t>Part 3: Database Advanced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C. Mongoose Population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7509960" cy="13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What happens when a user adds an album in the browser?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09720"/>
            <a:ext cx="10503360" cy="38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We have implemeted our new data model and now have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two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collections – “users” and “albums”.</a:t>
            </a: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These two collections are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related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(see our ER Diagram!)</a:t>
            </a: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When the user clicks the button in the browser to add a new album, we now go through </a:t>
            </a:r>
            <a:r>
              <a:rPr b="1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three steps…</a:t>
            </a: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Note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: if there is an error at any time, an error message is displayed to the user in an alert: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1920" cy="70956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3712680" y="5023440"/>
            <a:ext cx="4857120" cy="146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7509960" cy="13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What happens when a user adds an album in the browser?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845720"/>
            <a:ext cx="10503360" cy="38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Step 1: Make fetch request 1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  <a:p>
            <a:pPr marL="228600" indent="-216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Endpoint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= POST “/albums”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Create a new “album” document in the “albums” collection (only if it doesn’t already exist!)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Then send a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response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back to the frontend containing the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id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of the user’s new album...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1920" cy="70956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227120" y="3944880"/>
            <a:ext cx="3828240" cy="124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7509960" cy="13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What happens when a user adds an album in the browser?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944000"/>
            <a:ext cx="10503360" cy="35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Step 2: Make fetch request 2</a:t>
            </a: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Endpoint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= PATCH “/users/:id/albums”</a:t>
            </a: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Send the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id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of the user’s new album in the request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body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, and add it to their “albums” array.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Then send a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response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back to the frontend containing the user’s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updated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“albums” array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1920" cy="70956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3903480" y="3931200"/>
            <a:ext cx="4475880" cy="141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7509960" cy="13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What happens when a user adds an album in the browser?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38080" y="2052000"/>
            <a:ext cx="10503360" cy="35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Step 3: render a list of the user’s album ids</a:t>
            </a: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Take the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albums array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received in the response of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fetch request 2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Use the array to set the frontend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“albums”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state variable. </a:t>
            </a:r>
            <a:endParaRPr b="0" lang="en-GB" sz="2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.map()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the state variable - render a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&lt;li&gt;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for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each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album id.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1920" cy="70956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3576600" y="4572000"/>
            <a:ext cx="5071320" cy="181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7509960" cy="13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Why create a relationship between users and albums?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38080" y="1413720"/>
            <a:ext cx="10503360" cy="38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Final challenge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GB" sz="2600" spc="-1" strike="noStrike">
              <a:latin typeface="Arial"/>
            </a:endParaRPr>
          </a:p>
          <a:p>
            <a:pPr marL="228600" indent="-216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You may have noticed that our new approch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does not yet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allow us to list the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full details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of each album (title, year and band) in our React frontend...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 marL="228600" indent="-216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To do this, we can create a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relationship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between the “users” and “albums” collections using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document references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1920" cy="7095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2691720" y="3860280"/>
            <a:ext cx="6891480" cy="125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7509960" cy="13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Why create a relationship between users and albums?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38080" y="1449720"/>
            <a:ext cx="10503360" cy="38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16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Creating a relationship between the “users” and “albums” collections is very useful.</a:t>
            </a:r>
            <a:endParaRPr b="0" lang="en-GB" sz="2600" spc="-1" strike="noStrike">
              <a:latin typeface="Arial"/>
            </a:endParaRPr>
          </a:p>
          <a:p>
            <a:pPr marL="228600" indent="-216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For each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album id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in a user’s “albums” array, we can use albums collection to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“fill in the details”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when making a Mongoose query.</a:t>
            </a:r>
            <a:endParaRPr b="0" lang="en-GB" sz="2600" spc="-1" strike="noStrike">
              <a:latin typeface="Arial"/>
            </a:endParaRPr>
          </a:p>
          <a:p>
            <a:pPr marL="228600" indent="-216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To do this, we can take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two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steps:</a:t>
            </a: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Step 1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: Create a relationship between the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ObjectIds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stored in the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“User” model’s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“albums” array and the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“Album” model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 We do this using the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“ref”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option...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1920" cy="70956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1083240" y="5837400"/>
            <a:ext cx="10076400" cy="45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7509960" cy="13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Why create a relationship between users and albums?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8080" y="1305720"/>
            <a:ext cx="10503360" cy="38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16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Step 2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: Use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Mongoose population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!</a:t>
            </a:r>
            <a:endParaRPr b="0" lang="en-GB" sz="2600" spc="-1" strike="noStrike">
              <a:latin typeface="Arial"/>
            </a:endParaRPr>
          </a:p>
          <a:p>
            <a:pPr marL="228600" indent="-216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Population is the process of automatically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replacing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the specified paths in the document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with document(s) from other collection(s)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.” (</a:t>
            </a:r>
            <a:r>
              <a:rPr b="0" i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Mongoose docs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, emphasis mine)</a:t>
            </a:r>
            <a:endParaRPr b="0" lang="en-GB" sz="2600" spc="-1" strike="noStrike">
              <a:latin typeface="Arial"/>
            </a:endParaRPr>
          </a:p>
          <a:p>
            <a:pPr marL="228600" indent="-216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When making a query,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population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lets us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“fill in” (“populate”)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the details of each album using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only its id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 It lets us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“reach across”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to the “albums” collection and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“bring back”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the document corresponding to each id.</a:t>
            </a:r>
            <a:endParaRPr b="0" lang="en-GB" sz="2600" spc="-1" strike="noStrike">
              <a:latin typeface="Arial"/>
            </a:endParaRPr>
          </a:p>
          <a:p>
            <a:pPr marL="228600" indent="-216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We may populate a single document, multiple documents, a plain object, multiple plain objects, or all objects returned from a query.” (</a:t>
            </a:r>
            <a:r>
              <a:rPr b="0" i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Mongoose docs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2600" spc="-1" strike="noStrike">
              <a:latin typeface="Arial"/>
            </a:endParaRPr>
          </a:p>
          <a:p>
            <a:pPr marL="228600" indent="-216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check out how population works in practice...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1920" cy="70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2021-01-11T19:30:28Z</dcterms:created>
  <dc:creator>Jamie Cartwright</dc:creator>
  <dc:description/>
  <dc:language>en-GB</dc:language>
  <cp:lastModifiedBy/>
  <dcterms:modified xsi:type="dcterms:W3CDTF">2022-06-14T10:32:46Z</dcterms:modified>
  <cp:revision>492</cp:revision>
  <dc:subject/>
  <dc:title>Error Handling in Express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