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0240" cy="684612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2400"/>
            <a:ext cx="2413080" cy="359928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5520"/>
            <a:ext cx="1623960" cy="162396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2880"/>
            <a:ext cx="4047480" cy="253620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8640" y="1456920"/>
            <a:ext cx="1173960" cy="117396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17640" y="5190120"/>
            <a:ext cx="2432880" cy="235440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5880" y="5430960"/>
            <a:ext cx="916560" cy="91656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5760"/>
            <a:ext cx="5377320" cy="537732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4480"/>
            <a:ext cx="6779520" cy="677952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084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13.06.2022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49680"/>
            <a:ext cx="2219760" cy="255708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5760" y="5235120"/>
            <a:ext cx="948240" cy="94824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67200" cy="21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3: Database Advanced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B. References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New “Album” model - recap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55772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On Thursday, we created a new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“Album”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model.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Now, whenever a user adds a new album in the browser, a new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document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created in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collection of the “albums-project” database. 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new document contains the album’s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title, year, band and _id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(plus __v).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But why did we decide to go with this new approach?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First, let’s look at our new data model more carefully using a popular database design tool called an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ERD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– an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Entity Relationship Diagram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...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ERD Task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48572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Spend 7 minutes creating a quick ERD for our new data model.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Remember, we currently have two entities: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Users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create a relationship between users and albums?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70172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Now we have separated out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documents into separate collections, we need a way of recording which album(s) were added by each user.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As you have seen from our ERD, users can add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zero to many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albums.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only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had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“users”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collection, we would store the data for each album in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nested document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inside the user document’s “albums” array.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But what happens if more than one user adds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same album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?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“</a:t>
            </a: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Users” collection example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7560" y="396000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440000" y="1584000"/>
            <a:ext cx="1511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1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328000" y="1584000"/>
            <a:ext cx="1511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2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9252000" y="1584000"/>
            <a:ext cx="1511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3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12840" y="2152800"/>
            <a:ext cx="3808800" cy="25992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186440" y="2152800"/>
            <a:ext cx="3837600" cy="25992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8083800" y="2152800"/>
            <a:ext cx="3818520" cy="259920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792000" y="5184000"/>
            <a:ext cx="230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Problems: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3024000" y="5184000"/>
            <a:ext cx="74152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Repetition</a:t>
            </a:r>
            <a:endParaRPr b="0" lang="en-GB" sz="3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Redundant data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create a relationship between users and albums?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70172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reduce repetition and redundant data, we can create each album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only once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– as a document in the new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“albums”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collection.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When a user creates a new album, they will get a reference to that album document (its unique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key), in their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“albums”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array.</a:t>
            </a:r>
            <a:endParaRPr b="0" lang="en-GB" sz="2600" spc="-1" strike="noStrike">
              <a:latin typeface="Arial"/>
            </a:endParaRPr>
          </a:p>
          <a:p>
            <a:pPr marL="228600" indent="-216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If another user adds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same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album, the album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does not need to be created again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 Instead, the second user will also get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same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unique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_id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key in their own “albums” array.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751032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“</a:t>
            </a: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Album” reference example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7560" y="3960000"/>
            <a:ext cx="10503720" cy="38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2280" cy="7099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1188000" y="1872000"/>
            <a:ext cx="3815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Album document (in “albums” collection)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172000" y="1908000"/>
            <a:ext cx="1511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1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8100000" y="4248000"/>
            <a:ext cx="1511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2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212840" y="2892600"/>
            <a:ext cx="3818880" cy="12470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6691680" y="2436840"/>
            <a:ext cx="4371120" cy="15994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6641280" y="4786200"/>
            <a:ext cx="4399920" cy="158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2022-06-13T10:19:25Z</dcterms:modified>
  <cp:revision>456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