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3120"/>
            <a:ext cx="2417040" cy="360324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6600"/>
            <a:ext cx="1627920" cy="162792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3960"/>
            <a:ext cx="4051440" cy="254016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6840" y="1459800"/>
            <a:ext cx="1177920" cy="1177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1600" y="5193000"/>
            <a:ext cx="2436840" cy="235836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3720" y="5434200"/>
            <a:ext cx="920520" cy="9205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8640"/>
            <a:ext cx="5381280" cy="538128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7000"/>
            <a:ext cx="6783480" cy="678348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48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24.05.2022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2200"/>
            <a:ext cx="2223720" cy="256104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3600" y="5238360"/>
            <a:ext cx="952200" cy="9522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71160" cy="21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2: Database Basics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MongoDB Revision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0768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Revision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989720"/>
            <a:ext cx="10507680" cy="38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is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NoSQL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(“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 Only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SQL”) database.</a:t>
            </a:r>
            <a:endParaRPr b="0" lang="en-GB" sz="26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You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cannot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use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(“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Structured Query Language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”) in a MongoDB database.</a:t>
            </a:r>
            <a:endParaRPr b="0" lang="en-GB" sz="26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a MongoDB database, data is stored in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collections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in the form of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JSON documents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No tables/rows here!</a:t>
            </a:r>
            <a:endParaRPr b="0" lang="en-GB" sz="26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databases have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dynamic schemas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– you do not have to define a schema when creating a new collection.</a:t>
            </a:r>
            <a:endParaRPr b="0" lang="en-GB" sz="26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you can store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semi-structured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unstructured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data in a MongoDB collection – unlike in a highly structured SQL table!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502840" y="468000"/>
            <a:ext cx="3356280" cy="90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Revision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269160" y="1659600"/>
            <a:ext cx="5712840" cy="38077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864000" y="541152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Database Structures (source: BeginnersBook.com)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8503200" y="468360"/>
            <a:ext cx="3357360" cy="90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0768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Revision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4080" y="1593720"/>
            <a:ext cx="506412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If a SQL table stores data in a similar way to an accounting leger...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502840" y="468000"/>
            <a:ext cx="3356280" cy="9021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710280" y="2924640"/>
            <a:ext cx="5047920" cy="33508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6444000" y="2916000"/>
            <a:ext cx="5002200" cy="33343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8000" y="1593720"/>
            <a:ext cx="511020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…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MongoDB collection stores data in a similar way to a filing cabinet!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Revision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5411520"/>
            <a:ext cx="1219068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A MongoDB Collection of 3 Documents (source: MongoDB.com)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274200" y="2311920"/>
            <a:ext cx="5713200" cy="28558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503200" y="468360"/>
            <a:ext cx="3357720" cy="90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293040"/>
            <a:ext cx="1050768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Advantages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485720"/>
            <a:ext cx="1050768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By default, MongoDB databases are 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schema-less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This gives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flexibility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especially when handling (messy!) real-world data.</a:t>
            </a:r>
            <a:endParaRPr b="0" lang="en-GB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also easy to 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adapt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your data modelling as your app grows/evolves, without having to manually change schema(s).</a:t>
            </a:r>
            <a:endParaRPr b="0" lang="en-GB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if you do want to use a schema, or validate data, MongoDB can also support those options – 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the choice is yours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b="0" lang="en-GB" sz="20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MongoDB is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fast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a document containing data is quicker to query than the same data spread across several tables.</a:t>
            </a:r>
            <a:endParaRPr b="0" lang="en-GB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Indexing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can also improve query efficiency in large/complex collections – we will discuss this a little later!</a:t>
            </a:r>
            <a:endParaRPr b="0" lang="en-GB" sz="20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Scalability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</a:t>
            </a: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horizontal scaling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makes MongoDB databases great for storing large amounts of data, which may not all “fit in the same box”.</a:t>
            </a:r>
            <a:endParaRPr b="0" lang="en-GB" sz="20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can contain objects, lists and other data types, which can often better represent “real-world” data than the columns of a SQL table.</a:t>
            </a:r>
            <a:endParaRPr b="0" lang="en-GB" sz="20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Excellent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documentation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502840" y="396000"/>
            <a:ext cx="3356280" cy="90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07680" cy="13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MongoDB: CRUD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701720"/>
            <a:ext cx="105076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Just like SQL databases, MongoDB databases support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CRUD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Create-Read-Update-Delete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operations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4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of you may have noticed that CRUD operations correlate well with our RESTful server’s five key 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 methods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GB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 → POST</a:t>
            </a:r>
            <a:endParaRPr b="0" lang="en-GB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    → GET</a:t>
            </a:r>
            <a:endParaRPr b="0" lang="en-GB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Update → PUT / PATCH</a:t>
            </a:r>
            <a:endParaRPr b="0" lang="en-GB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Delete  → DELETE</a:t>
            </a:r>
            <a:endParaRPr b="0" lang="en-GB" sz="24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come in useful soon, when we add a MongoDB database to our project and want to query it using our server...</a:t>
            </a:r>
            <a:endParaRPr b="0" lang="en-GB" sz="2400" spc="-1" strike="noStrike">
              <a:latin typeface="Arial"/>
            </a:endParaRPr>
          </a:p>
          <a:p>
            <a:pPr marL="228600" indent="-220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But first, let’s get more familiar with MongoDB!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502840" y="468000"/>
            <a:ext cx="3356280" cy="90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2022-05-24T10:16:57Z</dcterms:modified>
  <cp:revision>338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