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5640"/>
            <a:ext cx="2424240" cy="361044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8760"/>
            <a:ext cx="1635120" cy="163512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6480"/>
            <a:ext cx="4058640" cy="254736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3240" y="1465200"/>
            <a:ext cx="1185120" cy="11851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8800" y="5198040"/>
            <a:ext cx="2444040" cy="236556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0120" y="5439240"/>
            <a:ext cx="927720" cy="9277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3680"/>
            <a:ext cx="5388480" cy="538848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2400"/>
            <a:ext cx="6790680" cy="679068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120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</a:rPr>
              <a:t>12.05.2022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57240"/>
            <a:ext cx="2230920" cy="256824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0000" y="5243040"/>
            <a:ext cx="959400" cy="9594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78360" cy="21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H. Express Error Handling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</a:rPr>
              <a:t>Refresher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: What is Node.js?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22417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A host environment (runtime) for JavaScript.</a:t>
            </a:r>
            <a:endParaRPr b="0" lang="en-GB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JavaScript is a programming language used in the browser to execute logic / change the DOM after it has loaded.</a:t>
            </a:r>
            <a:endParaRPr b="0" lang="en-GB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Node.js allows us to run JavaScript </a:t>
            </a: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</a:rPr>
              <a:t>outside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 the browser.</a:t>
            </a:r>
            <a:endParaRPr b="0" lang="en-GB" sz="25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Node.js is often used to build RESTful web servers, which: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handle incoming requests from a client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communicate with a database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send back responses to the client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180000" y="409680"/>
            <a:ext cx="2258280" cy="138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</a:rPr>
              <a:t>Refresher: What is Express?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791000"/>
            <a:ext cx="10514880" cy="47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Node.js can be hard to work with alone.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Express is a framework for Node.js – it makes some things easier.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idea of a framework is to give us utility functions / methods so we can focus on business logic, not “reinventing the wheel”.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Express is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</a:rPr>
              <a:t>middleware-focused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</a:t>
            </a: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Noto Sans CJK SC"/>
              </a:rPr>
              <a:t>-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“An Express app is essentially a series of middleware function calls” (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official docs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well as making working in Node.js easier, Express helps us to: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Define and handle endpoints for our web applications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Add logic to handle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errors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our endpoints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94" name="Picture 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9468000" y="573480"/>
            <a:ext cx="1960560" cy="68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</a:rPr>
              <a:t>Practical Examples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926360"/>
            <a:ext cx="105148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 u="sng">
                <a:solidFill>
                  <a:srgbClr val="000000"/>
                </a:solidFill>
                <a:uFillTx/>
                <a:latin typeface="Calibri"/>
              </a:rPr>
              <a:t>Default Error Handling Middleware - Topics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How to standardize error handling across your endpoints using an “error handling” middleware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Error status codes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Using ‘</a:t>
            </a:r>
            <a:r>
              <a:rPr b="0" i="1" lang="en-GB" sz="2500" spc="-1" strike="noStrike">
                <a:solidFill>
                  <a:srgbClr val="000000"/>
                </a:solidFill>
                <a:latin typeface="Calibri"/>
              </a:rPr>
              <a:t>next(err)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’ in a controller function to pass an error onto the error handling middleware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- Using ‘res’ to return an error object to the frontend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Let’s jump to the live coding to discuss these topics...</a:t>
            </a:r>
            <a:endParaRPr b="0" lang="en-GB" sz="2500" spc="-1" strike="noStrike">
              <a:latin typeface="Arial"/>
            </a:endParaRPr>
          </a:p>
        </p:txBody>
      </p:sp>
      <p:pic>
        <p:nvPicPr>
          <p:cNvPr id="97" name="Picture 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7908480" y="465480"/>
            <a:ext cx="3268080" cy="85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</a:rPr>
              <a:t>Error Status Codes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926360"/>
            <a:ext cx="105148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400: Bad Request Error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- Used when a URL has been written incorrectly, or when the URL contains unrecognizable characters.</a:t>
            </a:r>
            <a:endParaRPr b="0" lang="en-GB" sz="19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- Also used if a cookie is expired or invalid, or if the user is trying to upload a file which is too large.</a:t>
            </a:r>
            <a:endParaRPr b="0" lang="en-GB" sz="19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401: Unauthorized Error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- Used when the user enters incorrect login information (e.g. username, email or password).</a:t>
            </a:r>
            <a:endParaRPr b="0" lang="en-GB" sz="19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403: Forbidden Error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Used when the user is not allowed access the endpoint.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19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404: Not Found Error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Used when the endpoint cannot be found.</a:t>
            </a:r>
            <a:endParaRPr b="0" lang="en-GB" sz="19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500: Internal Server Error </a:t>
            </a:r>
            <a:endParaRPr b="0" lang="en-GB" sz="2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5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</a:rPr>
              <a:t>Used when the request sent by the frontend is correct, but there was an error from the backend.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19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19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900" spc="-1" strike="noStrike" u="sng">
                <a:solidFill>
                  <a:srgbClr val="000000"/>
                </a:solidFill>
                <a:uFillTx/>
                <a:latin typeface="Calibri"/>
              </a:rPr>
              <a:t>Sources</a:t>
            </a:r>
            <a:r>
              <a:rPr b="0" lang="en-GB" sz="1900" spc="-1" strike="noStrike">
                <a:solidFill>
                  <a:srgbClr val="000000"/>
                </a:solidFill>
                <a:latin typeface="Calibri"/>
              </a:rPr>
              <a:t>: (1) https://www.exai.com/blog/400-bad-request-error; (2) https://zellwk.com/blog/express-errors/</a:t>
            </a:r>
            <a:endParaRPr b="0" lang="en-GB" sz="1900" spc="-1" strike="noStrike">
              <a:latin typeface="Arial"/>
            </a:endParaRPr>
          </a:p>
        </p:txBody>
      </p:sp>
      <p:pic>
        <p:nvPicPr>
          <p:cNvPr id="100" name="Picture 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7908480" y="465480"/>
            <a:ext cx="3268080" cy="85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LibreOffice/6.4.7.2$Linux_X86_64 LibreOffice_project/40$Build-2</Application>
  <Words>785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2022-05-12T13:00:49Z</dcterms:modified>
  <cp:revision>103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