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23"/>
  </p:notesMasterIdLst>
  <p:sldIdLst>
    <p:sldId id="256" r:id="rId2"/>
    <p:sldId id="258" r:id="rId3"/>
    <p:sldId id="259" r:id="rId4"/>
    <p:sldId id="260" r:id="rId5"/>
    <p:sldId id="302" r:id="rId6"/>
    <p:sldId id="432" r:id="rId7"/>
    <p:sldId id="444" r:id="rId8"/>
    <p:sldId id="445" r:id="rId9"/>
    <p:sldId id="446" r:id="rId10"/>
    <p:sldId id="433" r:id="rId11"/>
    <p:sldId id="448" r:id="rId12"/>
    <p:sldId id="447" r:id="rId13"/>
    <p:sldId id="449" r:id="rId14"/>
    <p:sldId id="273" r:id="rId15"/>
    <p:sldId id="451" r:id="rId16"/>
    <p:sldId id="452" r:id="rId17"/>
    <p:sldId id="453" r:id="rId18"/>
    <p:sldId id="454" r:id="rId19"/>
    <p:sldId id="455" r:id="rId20"/>
    <p:sldId id="456" r:id="rId21"/>
    <p:sldId id="450" r:id="rId22"/>
  </p:sldIdLst>
  <p:sldSz cx="9144000" cy="5143500" type="screen16x9"/>
  <p:notesSz cx="6858000" cy="9144000"/>
  <p:embeddedFontLst>
    <p:embeddedFont>
      <p:font typeface="Anaheim" panose="020B0604020202020204" charset="0"/>
      <p:regular r:id="rId24"/>
    </p:embeddedFont>
    <p:embeddedFont>
      <p:font typeface="DM Sans" pitchFamily="2" charset="0"/>
      <p:regular r:id="rId25"/>
      <p:bold r:id="rId26"/>
      <p:italic r:id="rId27"/>
      <p:boldItalic r:id="rId28"/>
    </p:embeddedFont>
    <p:embeddedFont>
      <p:font typeface="DM Sans Black" panose="020B0604020202020204" charset="0"/>
      <p:bold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3C316A6-E709-4828-B7C6-50346241C581}">
  <a:tblStyle styleId="{73C316A6-E709-4828-B7C6-50346241C5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476E5CE-201B-48DD-86C4-03EE80A78BE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73" autoAdjust="0"/>
  </p:normalViewPr>
  <p:slideViewPr>
    <p:cSldViewPr snapToGrid="0">
      <p:cViewPr varScale="1">
        <p:scale>
          <a:sx n="87" d="100"/>
          <a:sy n="87" d="100"/>
        </p:scale>
        <p:origin x="9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Google Shape;1456;g258ec77288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7" name="Google Shape;1457;g258ec77288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6" name="Google Shape;1566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9003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>
          <a:extLst>
            <a:ext uri="{FF2B5EF4-FFF2-40B4-BE49-F238E27FC236}">
              <a16:creationId xmlns:a16="http://schemas.microsoft.com/office/drawing/2014/main" id="{4CFD780F-3CF5-287D-59C5-F0D43C43D1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f80e89a1ec_0_139:notes">
            <a:extLst>
              <a:ext uri="{FF2B5EF4-FFF2-40B4-BE49-F238E27FC236}">
                <a16:creationId xmlns:a16="http://schemas.microsoft.com/office/drawing/2014/main" id="{563CDFE0-DB49-E716-0463-DB89CA7C7F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f80e89a1ec_0_139:notes">
            <a:extLst>
              <a:ext uri="{FF2B5EF4-FFF2-40B4-BE49-F238E27FC236}">
                <a16:creationId xmlns:a16="http://schemas.microsoft.com/office/drawing/2014/main" id="{CA25091B-2F6B-98F1-B7D6-9F5742FE4F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84478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>
          <a:extLst>
            <a:ext uri="{FF2B5EF4-FFF2-40B4-BE49-F238E27FC236}">
              <a16:creationId xmlns:a16="http://schemas.microsoft.com/office/drawing/2014/main" id="{4CFD780F-3CF5-287D-59C5-F0D43C43D1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f80e89a1ec_0_139:notes">
            <a:extLst>
              <a:ext uri="{FF2B5EF4-FFF2-40B4-BE49-F238E27FC236}">
                <a16:creationId xmlns:a16="http://schemas.microsoft.com/office/drawing/2014/main" id="{563CDFE0-DB49-E716-0463-DB89CA7C7F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f80e89a1ec_0_139:notes">
            <a:extLst>
              <a:ext uri="{FF2B5EF4-FFF2-40B4-BE49-F238E27FC236}">
                <a16:creationId xmlns:a16="http://schemas.microsoft.com/office/drawing/2014/main" id="{CA25091B-2F6B-98F1-B7D6-9F5742FE4F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02499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>
          <a:extLst>
            <a:ext uri="{FF2B5EF4-FFF2-40B4-BE49-F238E27FC236}">
              <a16:creationId xmlns:a16="http://schemas.microsoft.com/office/drawing/2014/main" id="{4CFD780F-3CF5-287D-59C5-F0D43C43D1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f80e89a1ec_0_139:notes">
            <a:extLst>
              <a:ext uri="{FF2B5EF4-FFF2-40B4-BE49-F238E27FC236}">
                <a16:creationId xmlns:a16="http://schemas.microsoft.com/office/drawing/2014/main" id="{563CDFE0-DB49-E716-0463-DB89CA7C7F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f80e89a1ec_0_139:notes">
            <a:extLst>
              <a:ext uri="{FF2B5EF4-FFF2-40B4-BE49-F238E27FC236}">
                <a16:creationId xmlns:a16="http://schemas.microsoft.com/office/drawing/2014/main" id="{CA25091B-2F6B-98F1-B7D6-9F5742FE4F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64871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5" name="Google Shape;1915;g54dda1946d_4_2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6" name="Google Shape;1916;g54dda1946d_4_2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>
          <a:extLst>
            <a:ext uri="{FF2B5EF4-FFF2-40B4-BE49-F238E27FC236}">
              <a16:creationId xmlns:a16="http://schemas.microsoft.com/office/drawing/2014/main" id="{4CFD780F-3CF5-287D-59C5-F0D43C43D1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f80e89a1ec_0_139:notes">
            <a:extLst>
              <a:ext uri="{FF2B5EF4-FFF2-40B4-BE49-F238E27FC236}">
                <a16:creationId xmlns:a16="http://schemas.microsoft.com/office/drawing/2014/main" id="{563CDFE0-DB49-E716-0463-DB89CA7C7F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f80e89a1ec_0_139:notes">
            <a:extLst>
              <a:ext uri="{FF2B5EF4-FFF2-40B4-BE49-F238E27FC236}">
                <a16:creationId xmlns:a16="http://schemas.microsoft.com/office/drawing/2014/main" id="{CA25091B-2F6B-98F1-B7D6-9F5742FE4F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40832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>
          <a:extLst>
            <a:ext uri="{FF2B5EF4-FFF2-40B4-BE49-F238E27FC236}">
              <a16:creationId xmlns:a16="http://schemas.microsoft.com/office/drawing/2014/main" id="{4CFD780F-3CF5-287D-59C5-F0D43C43D1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f80e89a1ec_0_139:notes">
            <a:extLst>
              <a:ext uri="{FF2B5EF4-FFF2-40B4-BE49-F238E27FC236}">
                <a16:creationId xmlns:a16="http://schemas.microsoft.com/office/drawing/2014/main" id="{563CDFE0-DB49-E716-0463-DB89CA7C7F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f80e89a1ec_0_139:notes">
            <a:extLst>
              <a:ext uri="{FF2B5EF4-FFF2-40B4-BE49-F238E27FC236}">
                <a16:creationId xmlns:a16="http://schemas.microsoft.com/office/drawing/2014/main" id="{CA25091B-2F6B-98F1-B7D6-9F5742FE4F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64240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>
          <a:extLst>
            <a:ext uri="{FF2B5EF4-FFF2-40B4-BE49-F238E27FC236}">
              <a16:creationId xmlns:a16="http://schemas.microsoft.com/office/drawing/2014/main" id="{4CFD780F-3CF5-287D-59C5-F0D43C43D1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f80e89a1ec_0_139:notes">
            <a:extLst>
              <a:ext uri="{FF2B5EF4-FFF2-40B4-BE49-F238E27FC236}">
                <a16:creationId xmlns:a16="http://schemas.microsoft.com/office/drawing/2014/main" id="{563CDFE0-DB49-E716-0463-DB89CA7C7F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f80e89a1ec_0_139:notes">
            <a:extLst>
              <a:ext uri="{FF2B5EF4-FFF2-40B4-BE49-F238E27FC236}">
                <a16:creationId xmlns:a16="http://schemas.microsoft.com/office/drawing/2014/main" id="{CA25091B-2F6B-98F1-B7D6-9F5742FE4F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20712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>
          <a:extLst>
            <a:ext uri="{FF2B5EF4-FFF2-40B4-BE49-F238E27FC236}">
              <a16:creationId xmlns:a16="http://schemas.microsoft.com/office/drawing/2014/main" id="{4CFD780F-3CF5-287D-59C5-F0D43C43D1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f80e89a1ec_0_139:notes">
            <a:extLst>
              <a:ext uri="{FF2B5EF4-FFF2-40B4-BE49-F238E27FC236}">
                <a16:creationId xmlns:a16="http://schemas.microsoft.com/office/drawing/2014/main" id="{563CDFE0-DB49-E716-0463-DB89CA7C7F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f80e89a1ec_0_139:notes">
            <a:extLst>
              <a:ext uri="{FF2B5EF4-FFF2-40B4-BE49-F238E27FC236}">
                <a16:creationId xmlns:a16="http://schemas.microsoft.com/office/drawing/2014/main" id="{CA25091B-2F6B-98F1-B7D6-9F5742FE4F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05029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5" name="Google Shape;1915;g54dda1946d_4_2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6" name="Google Shape;1916;g54dda1946d_4_2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3467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4" name="Google Shape;1484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>
          <a:extLst>
            <a:ext uri="{FF2B5EF4-FFF2-40B4-BE49-F238E27FC236}">
              <a16:creationId xmlns:a16="http://schemas.microsoft.com/office/drawing/2014/main" id="{4CFD780F-3CF5-287D-59C5-F0D43C43D1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f80e89a1ec_0_139:notes">
            <a:extLst>
              <a:ext uri="{FF2B5EF4-FFF2-40B4-BE49-F238E27FC236}">
                <a16:creationId xmlns:a16="http://schemas.microsoft.com/office/drawing/2014/main" id="{563CDFE0-DB49-E716-0463-DB89CA7C7F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f80e89a1ec_0_139:notes">
            <a:extLst>
              <a:ext uri="{FF2B5EF4-FFF2-40B4-BE49-F238E27FC236}">
                <a16:creationId xmlns:a16="http://schemas.microsoft.com/office/drawing/2014/main" id="{CA25091B-2F6B-98F1-B7D6-9F5742FE4F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85006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Google Shape;1456;g258ec77288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7" name="Google Shape;1457;g258ec77288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62372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3" name="Google Shape;1543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6" name="Google Shape;1566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6" name="Google Shape;1566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1819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>
          <a:extLst>
            <a:ext uri="{FF2B5EF4-FFF2-40B4-BE49-F238E27FC236}">
              <a16:creationId xmlns:a16="http://schemas.microsoft.com/office/drawing/2014/main" id="{4CFD780F-3CF5-287D-59C5-F0D43C43D1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f80e89a1ec_0_139:notes">
            <a:extLst>
              <a:ext uri="{FF2B5EF4-FFF2-40B4-BE49-F238E27FC236}">
                <a16:creationId xmlns:a16="http://schemas.microsoft.com/office/drawing/2014/main" id="{563CDFE0-DB49-E716-0463-DB89CA7C7F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f80e89a1ec_0_139:notes">
            <a:extLst>
              <a:ext uri="{FF2B5EF4-FFF2-40B4-BE49-F238E27FC236}">
                <a16:creationId xmlns:a16="http://schemas.microsoft.com/office/drawing/2014/main" id="{CA25091B-2F6B-98F1-B7D6-9F5742FE4F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8805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>
          <a:extLst>
            <a:ext uri="{FF2B5EF4-FFF2-40B4-BE49-F238E27FC236}">
              <a16:creationId xmlns:a16="http://schemas.microsoft.com/office/drawing/2014/main" id="{4CFD780F-3CF5-287D-59C5-F0D43C43D1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f80e89a1ec_0_139:notes">
            <a:extLst>
              <a:ext uri="{FF2B5EF4-FFF2-40B4-BE49-F238E27FC236}">
                <a16:creationId xmlns:a16="http://schemas.microsoft.com/office/drawing/2014/main" id="{563CDFE0-DB49-E716-0463-DB89CA7C7F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f80e89a1ec_0_139:notes">
            <a:extLst>
              <a:ext uri="{FF2B5EF4-FFF2-40B4-BE49-F238E27FC236}">
                <a16:creationId xmlns:a16="http://schemas.microsoft.com/office/drawing/2014/main" id="{CA25091B-2F6B-98F1-B7D6-9F5742FE4F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15006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>
          <a:extLst>
            <a:ext uri="{FF2B5EF4-FFF2-40B4-BE49-F238E27FC236}">
              <a16:creationId xmlns:a16="http://schemas.microsoft.com/office/drawing/2014/main" id="{4CFD780F-3CF5-287D-59C5-F0D43C43D1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f80e89a1ec_0_139:notes">
            <a:extLst>
              <a:ext uri="{FF2B5EF4-FFF2-40B4-BE49-F238E27FC236}">
                <a16:creationId xmlns:a16="http://schemas.microsoft.com/office/drawing/2014/main" id="{563CDFE0-DB49-E716-0463-DB89CA7C7F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f80e89a1ec_0_139:notes">
            <a:extLst>
              <a:ext uri="{FF2B5EF4-FFF2-40B4-BE49-F238E27FC236}">
                <a16:creationId xmlns:a16="http://schemas.microsoft.com/office/drawing/2014/main" id="{CA25091B-2F6B-98F1-B7D6-9F5742FE4F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33738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>
          <a:extLst>
            <a:ext uri="{FF2B5EF4-FFF2-40B4-BE49-F238E27FC236}">
              <a16:creationId xmlns:a16="http://schemas.microsoft.com/office/drawing/2014/main" id="{4CFD780F-3CF5-287D-59C5-F0D43C43D1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f80e89a1ec_0_139:notes">
            <a:extLst>
              <a:ext uri="{FF2B5EF4-FFF2-40B4-BE49-F238E27FC236}">
                <a16:creationId xmlns:a16="http://schemas.microsoft.com/office/drawing/2014/main" id="{563CDFE0-DB49-E716-0463-DB89CA7C7F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f80e89a1ec_0_139:notes">
            <a:extLst>
              <a:ext uri="{FF2B5EF4-FFF2-40B4-BE49-F238E27FC236}">
                <a16:creationId xmlns:a16="http://schemas.microsoft.com/office/drawing/2014/main" id="{CA25091B-2F6B-98F1-B7D6-9F5742FE4F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0194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-1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30500" y="1149100"/>
            <a:ext cx="7683000" cy="18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800" b="0">
                <a:solidFill>
                  <a:schemeClr val="lt1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DM Sans"/>
              <a:buNone/>
              <a:defRPr sz="5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DM Sans"/>
              <a:buNone/>
              <a:defRPr sz="5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DM Sans"/>
              <a:buNone/>
              <a:defRPr sz="5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DM Sans"/>
              <a:buNone/>
              <a:defRPr sz="5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DM Sans"/>
              <a:buNone/>
              <a:defRPr sz="5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DM Sans"/>
              <a:buNone/>
              <a:defRPr sz="5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DM Sans"/>
              <a:buNone/>
              <a:defRPr sz="5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DM Sans"/>
              <a:buNone/>
              <a:defRPr sz="5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30500" y="3122975"/>
            <a:ext cx="4528800" cy="4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228571" y="177675"/>
            <a:ext cx="8702728" cy="4818840"/>
            <a:chOff x="228571" y="177675"/>
            <a:chExt cx="8702728" cy="4818840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244434" y="177675"/>
              <a:ext cx="3241716" cy="866265"/>
              <a:chOff x="1805693" y="0"/>
              <a:chExt cx="4202924" cy="1123123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4566158" y="14127"/>
                <a:ext cx="42588" cy="220313"/>
              </a:xfrm>
              <a:custGeom>
                <a:avLst/>
                <a:gdLst/>
                <a:ahLst/>
                <a:cxnLst/>
                <a:rect l="l" t="t" r="r" b="b"/>
                <a:pathLst>
                  <a:path w="618" h="3197" extrusionOk="0">
                    <a:moveTo>
                      <a:pt x="320" y="1"/>
                    </a:moveTo>
                    <a:lnTo>
                      <a:pt x="1" y="1598"/>
                    </a:lnTo>
                    <a:lnTo>
                      <a:pt x="320" y="3196"/>
                    </a:lnTo>
                    <a:lnTo>
                      <a:pt x="617" y="1598"/>
                    </a:lnTo>
                    <a:lnTo>
                      <a:pt x="32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4478089" y="103781"/>
                <a:ext cx="218728" cy="41003"/>
              </a:xfrm>
              <a:custGeom>
                <a:avLst/>
                <a:gdLst/>
                <a:ahLst/>
                <a:cxnLst/>
                <a:rect l="l" t="t" r="r" b="b"/>
                <a:pathLst>
                  <a:path w="3174" h="595" extrusionOk="0">
                    <a:moveTo>
                      <a:pt x="1598" y="1"/>
                    </a:moveTo>
                    <a:lnTo>
                      <a:pt x="1" y="297"/>
                    </a:lnTo>
                    <a:lnTo>
                      <a:pt x="1598" y="594"/>
                    </a:lnTo>
                    <a:lnTo>
                      <a:pt x="3173" y="297"/>
                    </a:lnTo>
                    <a:lnTo>
                      <a:pt x="159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2126546" y="377498"/>
                <a:ext cx="41003" cy="218728"/>
              </a:xfrm>
              <a:custGeom>
                <a:avLst/>
                <a:gdLst/>
                <a:ahLst/>
                <a:cxnLst/>
                <a:rect l="l" t="t" r="r" b="b"/>
                <a:pathLst>
                  <a:path w="595" h="3174" extrusionOk="0">
                    <a:moveTo>
                      <a:pt x="298" y="0"/>
                    </a:moveTo>
                    <a:lnTo>
                      <a:pt x="1" y="1598"/>
                    </a:lnTo>
                    <a:lnTo>
                      <a:pt x="298" y="3173"/>
                    </a:lnTo>
                    <a:lnTo>
                      <a:pt x="594" y="1598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2036892" y="465567"/>
                <a:ext cx="220313" cy="42519"/>
              </a:xfrm>
              <a:custGeom>
                <a:avLst/>
                <a:gdLst/>
                <a:ahLst/>
                <a:cxnLst/>
                <a:rect l="l" t="t" r="r" b="b"/>
                <a:pathLst>
                  <a:path w="3197" h="617" extrusionOk="0">
                    <a:moveTo>
                      <a:pt x="1599" y="1"/>
                    </a:moveTo>
                    <a:lnTo>
                      <a:pt x="1" y="320"/>
                    </a:lnTo>
                    <a:lnTo>
                      <a:pt x="1599" y="617"/>
                    </a:lnTo>
                    <a:lnTo>
                      <a:pt x="3196" y="320"/>
                    </a:lnTo>
                    <a:lnTo>
                      <a:pt x="159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2721116" y="270547"/>
                <a:ext cx="20536" cy="110122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598" extrusionOk="0">
                    <a:moveTo>
                      <a:pt x="138" y="0"/>
                    </a:moveTo>
                    <a:lnTo>
                      <a:pt x="1" y="799"/>
                    </a:lnTo>
                    <a:lnTo>
                      <a:pt x="138" y="1598"/>
                    </a:lnTo>
                    <a:lnTo>
                      <a:pt x="298" y="799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2675497" y="316167"/>
                <a:ext cx="110191" cy="20467"/>
              </a:xfrm>
              <a:custGeom>
                <a:avLst/>
                <a:gdLst/>
                <a:ahLst/>
                <a:cxnLst/>
                <a:rect l="l" t="t" r="r" b="b"/>
                <a:pathLst>
                  <a:path w="1599" h="297" extrusionOk="0">
                    <a:moveTo>
                      <a:pt x="800" y="0"/>
                    </a:moveTo>
                    <a:lnTo>
                      <a:pt x="1" y="137"/>
                    </a:lnTo>
                    <a:lnTo>
                      <a:pt x="800" y="297"/>
                    </a:lnTo>
                    <a:lnTo>
                      <a:pt x="1599" y="137"/>
                    </a:lnTo>
                    <a:lnTo>
                      <a:pt x="80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805693" y="776979"/>
                <a:ext cx="59816" cy="5988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869" extrusionOk="0">
                    <a:moveTo>
                      <a:pt x="434" y="1"/>
                    </a:moveTo>
                    <a:cubicBezTo>
                      <a:pt x="206" y="1"/>
                      <a:pt x="1" y="184"/>
                      <a:pt x="1" y="435"/>
                    </a:cubicBezTo>
                    <a:cubicBezTo>
                      <a:pt x="1" y="663"/>
                      <a:pt x="206" y="868"/>
                      <a:pt x="434" y="868"/>
                    </a:cubicBezTo>
                    <a:cubicBezTo>
                      <a:pt x="685" y="868"/>
                      <a:pt x="868" y="663"/>
                      <a:pt x="868" y="435"/>
                    </a:cubicBezTo>
                    <a:cubicBezTo>
                      <a:pt x="868" y="184"/>
                      <a:pt x="685" y="1"/>
                      <a:pt x="43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2126546" y="1006662"/>
                <a:ext cx="20536" cy="20536"/>
              </a:xfrm>
              <a:custGeom>
                <a:avLst/>
                <a:gdLst/>
                <a:ahLst/>
                <a:cxnLst/>
                <a:rect l="l" t="t" r="r" b="b"/>
                <a:pathLst>
                  <a:path w="298" h="298" extrusionOk="0">
                    <a:moveTo>
                      <a:pt x="138" y="0"/>
                    </a:moveTo>
                    <a:cubicBezTo>
                      <a:pt x="69" y="0"/>
                      <a:pt x="1" y="69"/>
                      <a:pt x="1" y="160"/>
                    </a:cubicBezTo>
                    <a:cubicBezTo>
                      <a:pt x="1" y="229"/>
                      <a:pt x="69" y="297"/>
                      <a:pt x="138" y="297"/>
                    </a:cubicBezTo>
                    <a:cubicBezTo>
                      <a:pt x="229" y="297"/>
                      <a:pt x="298" y="229"/>
                      <a:pt x="298" y="160"/>
                    </a:cubicBezTo>
                    <a:cubicBezTo>
                      <a:pt x="298" y="69"/>
                      <a:pt x="229" y="0"/>
                      <a:pt x="1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2057359" y="0"/>
                <a:ext cx="31562" cy="31493"/>
              </a:xfrm>
              <a:custGeom>
                <a:avLst/>
                <a:gdLst/>
                <a:ahLst/>
                <a:cxnLst/>
                <a:rect l="l" t="t" r="r" b="b"/>
                <a:pathLst>
                  <a:path w="458" h="457" extrusionOk="0">
                    <a:moveTo>
                      <a:pt x="229" y="0"/>
                    </a:moveTo>
                    <a:cubicBezTo>
                      <a:pt x="115" y="0"/>
                      <a:pt x="1" y="114"/>
                      <a:pt x="1" y="229"/>
                    </a:cubicBezTo>
                    <a:cubicBezTo>
                      <a:pt x="1" y="365"/>
                      <a:pt x="115" y="457"/>
                      <a:pt x="229" y="457"/>
                    </a:cubicBezTo>
                    <a:cubicBezTo>
                      <a:pt x="366" y="457"/>
                      <a:pt x="457" y="365"/>
                      <a:pt x="457" y="229"/>
                    </a:cubicBezTo>
                    <a:cubicBezTo>
                      <a:pt x="457" y="114"/>
                      <a:pt x="366" y="0"/>
                      <a:pt x="22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2566961" y="412092"/>
                <a:ext cx="44173" cy="44104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0" extrusionOk="0">
                    <a:moveTo>
                      <a:pt x="321" y="0"/>
                    </a:moveTo>
                    <a:cubicBezTo>
                      <a:pt x="138" y="0"/>
                      <a:pt x="1" y="137"/>
                      <a:pt x="1" y="320"/>
                    </a:cubicBezTo>
                    <a:cubicBezTo>
                      <a:pt x="1" y="503"/>
                      <a:pt x="138" y="640"/>
                      <a:pt x="321" y="640"/>
                    </a:cubicBezTo>
                    <a:cubicBezTo>
                      <a:pt x="503" y="640"/>
                      <a:pt x="640" y="503"/>
                      <a:pt x="640" y="320"/>
                    </a:cubicBezTo>
                    <a:cubicBezTo>
                      <a:pt x="640" y="137"/>
                      <a:pt x="503" y="0"/>
                      <a:pt x="32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2566961" y="655902"/>
                <a:ext cx="22121" cy="22052"/>
              </a:xfrm>
              <a:custGeom>
                <a:avLst/>
                <a:gdLst/>
                <a:ahLst/>
                <a:cxnLst/>
                <a:rect l="l" t="t" r="r" b="b"/>
                <a:pathLst>
                  <a:path w="321" h="320" extrusionOk="0">
                    <a:moveTo>
                      <a:pt x="161" y="0"/>
                    </a:moveTo>
                    <a:cubicBezTo>
                      <a:pt x="69" y="0"/>
                      <a:pt x="1" y="69"/>
                      <a:pt x="1" y="160"/>
                    </a:cubicBezTo>
                    <a:cubicBezTo>
                      <a:pt x="1" y="251"/>
                      <a:pt x="69" y="320"/>
                      <a:pt x="161" y="320"/>
                    </a:cubicBezTo>
                    <a:cubicBezTo>
                      <a:pt x="252" y="320"/>
                      <a:pt x="321" y="251"/>
                      <a:pt x="321" y="160"/>
                    </a:cubicBezTo>
                    <a:cubicBezTo>
                      <a:pt x="321" y="69"/>
                      <a:pt x="252" y="0"/>
                      <a:pt x="16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3065606" y="31424"/>
                <a:ext cx="37833" cy="3941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72" extrusionOk="0">
                    <a:moveTo>
                      <a:pt x="274" y="1"/>
                    </a:moveTo>
                    <a:cubicBezTo>
                      <a:pt x="115" y="1"/>
                      <a:pt x="1" y="138"/>
                      <a:pt x="1" y="297"/>
                    </a:cubicBezTo>
                    <a:cubicBezTo>
                      <a:pt x="1" y="457"/>
                      <a:pt x="115" y="571"/>
                      <a:pt x="274" y="571"/>
                    </a:cubicBezTo>
                    <a:cubicBezTo>
                      <a:pt x="434" y="571"/>
                      <a:pt x="548" y="457"/>
                      <a:pt x="548" y="297"/>
                    </a:cubicBezTo>
                    <a:cubicBezTo>
                      <a:pt x="548" y="138"/>
                      <a:pt x="434" y="1"/>
                      <a:pt x="2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3317271" y="391625"/>
                <a:ext cx="28392" cy="28392"/>
              </a:xfrm>
              <a:custGeom>
                <a:avLst/>
                <a:gdLst/>
                <a:ahLst/>
                <a:cxnLst/>
                <a:rect l="l" t="t" r="r" b="b"/>
                <a:pathLst>
                  <a:path w="412" h="412" extrusionOk="0">
                    <a:moveTo>
                      <a:pt x="206" y="1"/>
                    </a:moveTo>
                    <a:cubicBezTo>
                      <a:pt x="92" y="1"/>
                      <a:pt x="1" y="92"/>
                      <a:pt x="1" y="206"/>
                    </a:cubicBezTo>
                    <a:cubicBezTo>
                      <a:pt x="1" y="320"/>
                      <a:pt x="92" y="412"/>
                      <a:pt x="206" y="412"/>
                    </a:cubicBezTo>
                    <a:cubicBezTo>
                      <a:pt x="320" y="412"/>
                      <a:pt x="411" y="320"/>
                      <a:pt x="411" y="206"/>
                    </a:cubicBezTo>
                    <a:cubicBezTo>
                      <a:pt x="411" y="92"/>
                      <a:pt x="320" y="1"/>
                      <a:pt x="20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3633438" y="70772"/>
                <a:ext cx="42519" cy="42519"/>
              </a:xfrm>
              <a:custGeom>
                <a:avLst/>
                <a:gdLst/>
                <a:ahLst/>
                <a:cxnLst/>
                <a:rect l="l" t="t" r="r" b="b"/>
                <a:pathLst>
                  <a:path w="617" h="617" extrusionOk="0">
                    <a:moveTo>
                      <a:pt x="320" y="0"/>
                    </a:moveTo>
                    <a:cubicBezTo>
                      <a:pt x="137" y="0"/>
                      <a:pt x="1" y="137"/>
                      <a:pt x="1" y="297"/>
                    </a:cubicBezTo>
                    <a:cubicBezTo>
                      <a:pt x="1" y="480"/>
                      <a:pt x="137" y="617"/>
                      <a:pt x="320" y="617"/>
                    </a:cubicBezTo>
                    <a:cubicBezTo>
                      <a:pt x="480" y="617"/>
                      <a:pt x="617" y="480"/>
                      <a:pt x="617" y="297"/>
                    </a:cubicBezTo>
                    <a:cubicBezTo>
                      <a:pt x="617" y="137"/>
                      <a:pt x="480" y="0"/>
                      <a:pt x="32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4888665" y="229614"/>
                <a:ext cx="18951" cy="17366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52" extrusionOk="0">
                    <a:moveTo>
                      <a:pt x="137" y="1"/>
                    </a:moveTo>
                    <a:cubicBezTo>
                      <a:pt x="69" y="1"/>
                      <a:pt x="0" y="46"/>
                      <a:pt x="0" y="115"/>
                    </a:cubicBezTo>
                    <a:cubicBezTo>
                      <a:pt x="0" y="206"/>
                      <a:pt x="69" y="252"/>
                      <a:pt x="137" y="252"/>
                    </a:cubicBezTo>
                    <a:cubicBezTo>
                      <a:pt x="206" y="252"/>
                      <a:pt x="274" y="206"/>
                      <a:pt x="274" y="115"/>
                    </a:cubicBezTo>
                    <a:cubicBezTo>
                      <a:pt x="274" y="46"/>
                      <a:pt x="206" y="1"/>
                      <a:pt x="1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4923258" y="0"/>
                <a:ext cx="34663" cy="34663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3" extrusionOk="0">
                    <a:moveTo>
                      <a:pt x="251" y="0"/>
                    </a:moveTo>
                    <a:cubicBezTo>
                      <a:pt x="114" y="0"/>
                      <a:pt x="0" y="114"/>
                      <a:pt x="0" y="251"/>
                    </a:cubicBezTo>
                    <a:cubicBezTo>
                      <a:pt x="0" y="388"/>
                      <a:pt x="114" y="502"/>
                      <a:pt x="251" y="502"/>
                    </a:cubicBezTo>
                    <a:cubicBezTo>
                      <a:pt x="388" y="502"/>
                      <a:pt x="502" y="388"/>
                      <a:pt x="502" y="251"/>
                    </a:cubicBezTo>
                    <a:cubicBezTo>
                      <a:pt x="502" y="114"/>
                      <a:pt x="388" y="0"/>
                      <a:pt x="25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4761247" y="353862"/>
                <a:ext cx="37833" cy="37833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9" extrusionOk="0">
                    <a:moveTo>
                      <a:pt x="274" y="1"/>
                    </a:moveTo>
                    <a:cubicBezTo>
                      <a:pt x="137" y="1"/>
                      <a:pt x="0" y="115"/>
                      <a:pt x="0" y="275"/>
                    </a:cubicBezTo>
                    <a:cubicBezTo>
                      <a:pt x="0" y="412"/>
                      <a:pt x="137" y="549"/>
                      <a:pt x="274" y="549"/>
                    </a:cubicBezTo>
                    <a:cubicBezTo>
                      <a:pt x="434" y="549"/>
                      <a:pt x="548" y="412"/>
                      <a:pt x="548" y="275"/>
                    </a:cubicBezTo>
                    <a:cubicBezTo>
                      <a:pt x="548" y="115"/>
                      <a:pt x="434" y="1"/>
                      <a:pt x="2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5807257" y="21983"/>
                <a:ext cx="42519" cy="42588"/>
              </a:xfrm>
              <a:custGeom>
                <a:avLst/>
                <a:gdLst/>
                <a:ahLst/>
                <a:cxnLst/>
                <a:rect l="l" t="t" r="r" b="b"/>
                <a:pathLst>
                  <a:path w="617" h="618" extrusionOk="0">
                    <a:moveTo>
                      <a:pt x="320" y="1"/>
                    </a:moveTo>
                    <a:cubicBezTo>
                      <a:pt x="137" y="1"/>
                      <a:pt x="0" y="138"/>
                      <a:pt x="0" y="298"/>
                    </a:cubicBezTo>
                    <a:cubicBezTo>
                      <a:pt x="0" y="480"/>
                      <a:pt x="137" y="617"/>
                      <a:pt x="320" y="617"/>
                    </a:cubicBezTo>
                    <a:cubicBezTo>
                      <a:pt x="479" y="617"/>
                      <a:pt x="616" y="480"/>
                      <a:pt x="616" y="298"/>
                    </a:cubicBezTo>
                    <a:cubicBezTo>
                      <a:pt x="616" y="138"/>
                      <a:pt x="479" y="1"/>
                      <a:pt x="32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5999108" y="1006662"/>
                <a:ext cx="9510" cy="11095"/>
              </a:xfrm>
              <a:custGeom>
                <a:avLst/>
                <a:gdLst/>
                <a:ahLst/>
                <a:cxnLst/>
                <a:rect l="l" t="t" r="r" b="b"/>
                <a:pathLst>
                  <a:path w="138" h="161" extrusionOk="0">
                    <a:moveTo>
                      <a:pt x="69" y="0"/>
                    </a:moveTo>
                    <a:cubicBezTo>
                      <a:pt x="24" y="0"/>
                      <a:pt x="1" y="46"/>
                      <a:pt x="1" y="69"/>
                    </a:cubicBezTo>
                    <a:cubicBezTo>
                      <a:pt x="1" y="115"/>
                      <a:pt x="24" y="160"/>
                      <a:pt x="69" y="160"/>
                    </a:cubicBezTo>
                    <a:cubicBezTo>
                      <a:pt x="115" y="160"/>
                      <a:pt x="138" y="115"/>
                      <a:pt x="138" y="69"/>
                    </a:cubicBezTo>
                    <a:cubicBezTo>
                      <a:pt x="138" y="46"/>
                      <a:pt x="115" y="0"/>
                      <a:pt x="6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1835601" y="1093146"/>
                <a:ext cx="29908" cy="29977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5" extrusionOk="0">
                    <a:moveTo>
                      <a:pt x="228" y="1"/>
                    </a:moveTo>
                    <a:cubicBezTo>
                      <a:pt x="114" y="1"/>
                      <a:pt x="0" y="92"/>
                      <a:pt x="0" y="229"/>
                    </a:cubicBezTo>
                    <a:cubicBezTo>
                      <a:pt x="0" y="343"/>
                      <a:pt x="114" y="434"/>
                      <a:pt x="228" y="434"/>
                    </a:cubicBezTo>
                    <a:cubicBezTo>
                      <a:pt x="343" y="434"/>
                      <a:pt x="434" y="343"/>
                      <a:pt x="434" y="229"/>
                    </a:cubicBezTo>
                    <a:cubicBezTo>
                      <a:pt x="434" y="92"/>
                      <a:pt x="343" y="1"/>
                      <a:pt x="22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" name="Google Shape;34;p2"/>
            <p:cNvGrpSpPr/>
            <p:nvPr/>
          </p:nvGrpSpPr>
          <p:grpSpPr>
            <a:xfrm flipH="1">
              <a:off x="5689584" y="177675"/>
              <a:ext cx="3241716" cy="866265"/>
              <a:chOff x="1805693" y="0"/>
              <a:chExt cx="4202924" cy="1123123"/>
            </a:xfrm>
          </p:grpSpPr>
          <p:sp>
            <p:nvSpPr>
              <p:cNvPr id="35" name="Google Shape;35;p2"/>
              <p:cNvSpPr/>
              <p:nvPr/>
            </p:nvSpPr>
            <p:spPr>
              <a:xfrm>
                <a:off x="4566158" y="14127"/>
                <a:ext cx="42588" cy="220313"/>
              </a:xfrm>
              <a:custGeom>
                <a:avLst/>
                <a:gdLst/>
                <a:ahLst/>
                <a:cxnLst/>
                <a:rect l="l" t="t" r="r" b="b"/>
                <a:pathLst>
                  <a:path w="618" h="3197" extrusionOk="0">
                    <a:moveTo>
                      <a:pt x="320" y="1"/>
                    </a:moveTo>
                    <a:lnTo>
                      <a:pt x="1" y="1598"/>
                    </a:lnTo>
                    <a:lnTo>
                      <a:pt x="320" y="3196"/>
                    </a:lnTo>
                    <a:lnTo>
                      <a:pt x="617" y="1598"/>
                    </a:lnTo>
                    <a:lnTo>
                      <a:pt x="32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4478089" y="103781"/>
                <a:ext cx="218728" cy="41003"/>
              </a:xfrm>
              <a:custGeom>
                <a:avLst/>
                <a:gdLst/>
                <a:ahLst/>
                <a:cxnLst/>
                <a:rect l="l" t="t" r="r" b="b"/>
                <a:pathLst>
                  <a:path w="3174" h="595" extrusionOk="0">
                    <a:moveTo>
                      <a:pt x="1598" y="1"/>
                    </a:moveTo>
                    <a:lnTo>
                      <a:pt x="1" y="297"/>
                    </a:lnTo>
                    <a:lnTo>
                      <a:pt x="1598" y="594"/>
                    </a:lnTo>
                    <a:lnTo>
                      <a:pt x="3173" y="297"/>
                    </a:lnTo>
                    <a:lnTo>
                      <a:pt x="159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2126546" y="377498"/>
                <a:ext cx="41003" cy="218728"/>
              </a:xfrm>
              <a:custGeom>
                <a:avLst/>
                <a:gdLst/>
                <a:ahLst/>
                <a:cxnLst/>
                <a:rect l="l" t="t" r="r" b="b"/>
                <a:pathLst>
                  <a:path w="595" h="3174" extrusionOk="0">
                    <a:moveTo>
                      <a:pt x="298" y="0"/>
                    </a:moveTo>
                    <a:lnTo>
                      <a:pt x="1" y="1598"/>
                    </a:lnTo>
                    <a:lnTo>
                      <a:pt x="298" y="3173"/>
                    </a:lnTo>
                    <a:lnTo>
                      <a:pt x="594" y="1598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2036892" y="465567"/>
                <a:ext cx="220313" cy="42519"/>
              </a:xfrm>
              <a:custGeom>
                <a:avLst/>
                <a:gdLst/>
                <a:ahLst/>
                <a:cxnLst/>
                <a:rect l="l" t="t" r="r" b="b"/>
                <a:pathLst>
                  <a:path w="3197" h="617" extrusionOk="0">
                    <a:moveTo>
                      <a:pt x="1599" y="1"/>
                    </a:moveTo>
                    <a:lnTo>
                      <a:pt x="1" y="320"/>
                    </a:lnTo>
                    <a:lnTo>
                      <a:pt x="1599" y="617"/>
                    </a:lnTo>
                    <a:lnTo>
                      <a:pt x="3196" y="320"/>
                    </a:lnTo>
                    <a:lnTo>
                      <a:pt x="159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2721116" y="270547"/>
                <a:ext cx="20536" cy="110122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598" extrusionOk="0">
                    <a:moveTo>
                      <a:pt x="138" y="0"/>
                    </a:moveTo>
                    <a:lnTo>
                      <a:pt x="1" y="799"/>
                    </a:lnTo>
                    <a:lnTo>
                      <a:pt x="138" y="1598"/>
                    </a:lnTo>
                    <a:lnTo>
                      <a:pt x="298" y="799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2675497" y="316167"/>
                <a:ext cx="110191" cy="20467"/>
              </a:xfrm>
              <a:custGeom>
                <a:avLst/>
                <a:gdLst/>
                <a:ahLst/>
                <a:cxnLst/>
                <a:rect l="l" t="t" r="r" b="b"/>
                <a:pathLst>
                  <a:path w="1599" h="297" extrusionOk="0">
                    <a:moveTo>
                      <a:pt x="800" y="0"/>
                    </a:moveTo>
                    <a:lnTo>
                      <a:pt x="1" y="137"/>
                    </a:lnTo>
                    <a:lnTo>
                      <a:pt x="800" y="297"/>
                    </a:lnTo>
                    <a:lnTo>
                      <a:pt x="1599" y="137"/>
                    </a:lnTo>
                    <a:lnTo>
                      <a:pt x="80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805693" y="776979"/>
                <a:ext cx="59816" cy="5988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869" extrusionOk="0">
                    <a:moveTo>
                      <a:pt x="434" y="1"/>
                    </a:moveTo>
                    <a:cubicBezTo>
                      <a:pt x="206" y="1"/>
                      <a:pt x="1" y="184"/>
                      <a:pt x="1" y="435"/>
                    </a:cubicBezTo>
                    <a:cubicBezTo>
                      <a:pt x="1" y="663"/>
                      <a:pt x="206" y="868"/>
                      <a:pt x="434" y="868"/>
                    </a:cubicBezTo>
                    <a:cubicBezTo>
                      <a:pt x="685" y="868"/>
                      <a:pt x="868" y="663"/>
                      <a:pt x="868" y="435"/>
                    </a:cubicBezTo>
                    <a:cubicBezTo>
                      <a:pt x="868" y="184"/>
                      <a:pt x="685" y="1"/>
                      <a:pt x="43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2126546" y="1006662"/>
                <a:ext cx="20536" cy="20536"/>
              </a:xfrm>
              <a:custGeom>
                <a:avLst/>
                <a:gdLst/>
                <a:ahLst/>
                <a:cxnLst/>
                <a:rect l="l" t="t" r="r" b="b"/>
                <a:pathLst>
                  <a:path w="298" h="298" extrusionOk="0">
                    <a:moveTo>
                      <a:pt x="138" y="0"/>
                    </a:moveTo>
                    <a:cubicBezTo>
                      <a:pt x="69" y="0"/>
                      <a:pt x="1" y="69"/>
                      <a:pt x="1" y="160"/>
                    </a:cubicBezTo>
                    <a:cubicBezTo>
                      <a:pt x="1" y="229"/>
                      <a:pt x="69" y="297"/>
                      <a:pt x="138" y="297"/>
                    </a:cubicBezTo>
                    <a:cubicBezTo>
                      <a:pt x="229" y="297"/>
                      <a:pt x="298" y="229"/>
                      <a:pt x="298" y="160"/>
                    </a:cubicBezTo>
                    <a:cubicBezTo>
                      <a:pt x="298" y="69"/>
                      <a:pt x="229" y="0"/>
                      <a:pt x="1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2057359" y="0"/>
                <a:ext cx="31562" cy="31493"/>
              </a:xfrm>
              <a:custGeom>
                <a:avLst/>
                <a:gdLst/>
                <a:ahLst/>
                <a:cxnLst/>
                <a:rect l="l" t="t" r="r" b="b"/>
                <a:pathLst>
                  <a:path w="458" h="457" extrusionOk="0">
                    <a:moveTo>
                      <a:pt x="229" y="0"/>
                    </a:moveTo>
                    <a:cubicBezTo>
                      <a:pt x="115" y="0"/>
                      <a:pt x="1" y="114"/>
                      <a:pt x="1" y="229"/>
                    </a:cubicBezTo>
                    <a:cubicBezTo>
                      <a:pt x="1" y="365"/>
                      <a:pt x="115" y="457"/>
                      <a:pt x="229" y="457"/>
                    </a:cubicBezTo>
                    <a:cubicBezTo>
                      <a:pt x="366" y="457"/>
                      <a:pt x="457" y="365"/>
                      <a:pt x="457" y="229"/>
                    </a:cubicBezTo>
                    <a:cubicBezTo>
                      <a:pt x="457" y="114"/>
                      <a:pt x="366" y="0"/>
                      <a:pt x="22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2566961" y="412092"/>
                <a:ext cx="44173" cy="44104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0" extrusionOk="0">
                    <a:moveTo>
                      <a:pt x="321" y="0"/>
                    </a:moveTo>
                    <a:cubicBezTo>
                      <a:pt x="138" y="0"/>
                      <a:pt x="1" y="137"/>
                      <a:pt x="1" y="320"/>
                    </a:cubicBezTo>
                    <a:cubicBezTo>
                      <a:pt x="1" y="503"/>
                      <a:pt x="138" y="640"/>
                      <a:pt x="321" y="640"/>
                    </a:cubicBezTo>
                    <a:cubicBezTo>
                      <a:pt x="503" y="640"/>
                      <a:pt x="640" y="503"/>
                      <a:pt x="640" y="320"/>
                    </a:cubicBezTo>
                    <a:cubicBezTo>
                      <a:pt x="640" y="137"/>
                      <a:pt x="503" y="0"/>
                      <a:pt x="32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2566961" y="655902"/>
                <a:ext cx="22121" cy="22052"/>
              </a:xfrm>
              <a:custGeom>
                <a:avLst/>
                <a:gdLst/>
                <a:ahLst/>
                <a:cxnLst/>
                <a:rect l="l" t="t" r="r" b="b"/>
                <a:pathLst>
                  <a:path w="321" h="320" extrusionOk="0">
                    <a:moveTo>
                      <a:pt x="161" y="0"/>
                    </a:moveTo>
                    <a:cubicBezTo>
                      <a:pt x="69" y="0"/>
                      <a:pt x="1" y="69"/>
                      <a:pt x="1" y="160"/>
                    </a:cubicBezTo>
                    <a:cubicBezTo>
                      <a:pt x="1" y="251"/>
                      <a:pt x="69" y="320"/>
                      <a:pt x="161" y="320"/>
                    </a:cubicBezTo>
                    <a:cubicBezTo>
                      <a:pt x="252" y="320"/>
                      <a:pt x="321" y="251"/>
                      <a:pt x="321" y="160"/>
                    </a:cubicBezTo>
                    <a:cubicBezTo>
                      <a:pt x="321" y="69"/>
                      <a:pt x="252" y="0"/>
                      <a:pt x="16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3065606" y="31424"/>
                <a:ext cx="37833" cy="3941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72" extrusionOk="0">
                    <a:moveTo>
                      <a:pt x="274" y="1"/>
                    </a:moveTo>
                    <a:cubicBezTo>
                      <a:pt x="115" y="1"/>
                      <a:pt x="1" y="138"/>
                      <a:pt x="1" y="297"/>
                    </a:cubicBezTo>
                    <a:cubicBezTo>
                      <a:pt x="1" y="457"/>
                      <a:pt x="115" y="571"/>
                      <a:pt x="274" y="571"/>
                    </a:cubicBezTo>
                    <a:cubicBezTo>
                      <a:pt x="434" y="571"/>
                      <a:pt x="548" y="457"/>
                      <a:pt x="548" y="297"/>
                    </a:cubicBezTo>
                    <a:cubicBezTo>
                      <a:pt x="548" y="138"/>
                      <a:pt x="434" y="1"/>
                      <a:pt x="2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3317271" y="391625"/>
                <a:ext cx="28392" cy="28392"/>
              </a:xfrm>
              <a:custGeom>
                <a:avLst/>
                <a:gdLst/>
                <a:ahLst/>
                <a:cxnLst/>
                <a:rect l="l" t="t" r="r" b="b"/>
                <a:pathLst>
                  <a:path w="412" h="412" extrusionOk="0">
                    <a:moveTo>
                      <a:pt x="206" y="1"/>
                    </a:moveTo>
                    <a:cubicBezTo>
                      <a:pt x="92" y="1"/>
                      <a:pt x="1" y="92"/>
                      <a:pt x="1" y="206"/>
                    </a:cubicBezTo>
                    <a:cubicBezTo>
                      <a:pt x="1" y="320"/>
                      <a:pt x="92" y="412"/>
                      <a:pt x="206" y="412"/>
                    </a:cubicBezTo>
                    <a:cubicBezTo>
                      <a:pt x="320" y="412"/>
                      <a:pt x="411" y="320"/>
                      <a:pt x="411" y="206"/>
                    </a:cubicBezTo>
                    <a:cubicBezTo>
                      <a:pt x="411" y="92"/>
                      <a:pt x="320" y="1"/>
                      <a:pt x="20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3633438" y="70772"/>
                <a:ext cx="42519" cy="42519"/>
              </a:xfrm>
              <a:custGeom>
                <a:avLst/>
                <a:gdLst/>
                <a:ahLst/>
                <a:cxnLst/>
                <a:rect l="l" t="t" r="r" b="b"/>
                <a:pathLst>
                  <a:path w="617" h="617" extrusionOk="0">
                    <a:moveTo>
                      <a:pt x="320" y="0"/>
                    </a:moveTo>
                    <a:cubicBezTo>
                      <a:pt x="137" y="0"/>
                      <a:pt x="1" y="137"/>
                      <a:pt x="1" y="297"/>
                    </a:cubicBezTo>
                    <a:cubicBezTo>
                      <a:pt x="1" y="480"/>
                      <a:pt x="137" y="617"/>
                      <a:pt x="320" y="617"/>
                    </a:cubicBezTo>
                    <a:cubicBezTo>
                      <a:pt x="480" y="617"/>
                      <a:pt x="617" y="480"/>
                      <a:pt x="617" y="297"/>
                    </a:cubicBezTo>
                    <a:cubicBezTo>
                      <a:pt x="617" y="137"/>
                      <a:pt x="480" y="0"/>
                      <a:pt x="32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4888665" y="229614"/>
                <a:ext cx="18951" cy="17366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52" extrusionOk="0">
                    <a:moveTo>
                      <a:pt x="137" y="1"/>
                    </a:moveTo>
                    <a:cubicBezTo>
                      <a:pt x="69" y="1"/>
                      <a:pt x="0" y="46"/>
                      <a:pt x="0" y="115"/>
                    </a:cubicBezTo>
                    <a:cubicBezTo>
                      <a:pt x="0" y="206"/>
                      <a:pt x="69" y="252"/>
                      <a:pt x="137" y="252"/>
                    </a:cubicBezTo>
                    <a:cubicBezTo>
                      <a:pt x="206" y="252"/>
                      <a:pt x="274" y="206"/>
                      <a:pt x="274" y="115"/>
                    </a:cubicBezTo>
                    <a:cubicBezTo>
                      <a:pt x="274" y="46"/>
                      <a:pt x="206" y="1"/>
                      <a:pt x="1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4923258" y="0"/>
                <a:ext cx="34663" cy="34663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3" extrusionOk="0">
                    <a:moveTo>
                      <a:pt x="251" y="0"/>
                    </a:moveTo>
                    <a:cubicBezTo>
                      <a:pt x="114" y="0"/>
                      <a:pt x="0" y="114"/>
                      <a:pt x="0" y="251"/>
                    </a:cubicBezTo>
                    <a:cubicBezTo>
                      <a:pt x="0" y="388"/>
                      <a:pt x="114" y="502"/>
                      <a:pt x="251" y="502"/>
                    </a:cubicBezTo>
                    <a:cubicBezTo>
                      <a:pt x="388" y="502"/>
                      <a:pt x="502" y="388"/>
                      <a:pt x="502" y="251"/>
                    </a:cubicBezTo>
                    <a:cubicBezTo>
                      <a:pt x="502" y="114"/>
                      <a:pt x="388" y="0"/>
                      <a:pt x="25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4761247" y="353862"/>
                <a:ext cx="37833" cy="37833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9" extrusionOk="0">
                    <a:moveTo>
                      <a:pt x="274" y="1"/>
                    </a:moveTo>
                    <a:cubicBezTo>
                      <a:pt x="137" y="1"/>
                      <a:pt x="0" y="115"/>
                      <a:pt x="0" y="275"/>
                    </a:cubicBezTo>
                    <a:cubicBezTo>
                      <a:pt x="0" y="412"/>
                      <a:pt x="137" y="549"/>
                      <a:pt x="274" y="549"/>
                    </a:cubicBezTo>
                    <a:cubicBezTo>
                      <a:pt x="434" y="549"/>
                      <a:pt x="548" y="412"/>
                      <a:pt x="548" y="275"/>
                    </a:cubicBezTo>
                    <a:cubicBezTo>
                      <a:pt x="548" y="115"/>
                      <a:pt x="434" y="1"/>
                      <a:pt x="2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5807257" y="21983"/>
                <a:ext cx="42519" cy="42588"/>
              </a:xfrm>
              <a:custGeom>
                <a:avLst/>
                <a:gdLst/>
                <a:ahLst/>
                <a:cxnLst/>
                <a:rect l="l" t="t" r="r" b="b"/>
                <a:pathLst>
                  <a:path w="617" h="618" extrusionOk="0">
                    <a:moveTo>
                      <a:pt x="320" y="1"/>
                    </a:moveTo>
                    <a:cubicBezTo>
                      <a:pt x="137" y="1"/>
                      <a:pt x="0" y="138"/>
                      <a:pt x="0" y="298"/>
                    </a:cubicBezTo>
                    <a:cubicBezTo>
                      <a:pt x="0" y="480"/>
                      <a:pt x="137" y="617"/>
                      <a:pt x="320" y="617"/>
                    </a:cubicBezTo>
                    <a:cubicBezTo>
                      <a:pt x="479" y="617"/>
                      <a:pt x="616" y="480"/>
                      <a:pt x="616" y="298"/>
                    </a:cubicBezTo>
                    <a:cubicBezTo>
                      <a:pt x="616" y="138"/>
                      <a:pt x="479" y="1"/>
                      <a:pt x="32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5999108" y="1006662"/>
                <a:ext cx="9510" cy="11095"/>
              </a:xfrm>
              <a:custGeom>
                <a:avLst/>
                <a:gdLst/>
                <a:ahLst/>
                <a:cxnLst/>
                <a:rect l="l" t="t" r="r" b="b"/>
                <a:pathLst>
                  <a:path w="138" h="161" extrusionOk="0">
                    <a:moveTo>
                      <a:pt x="69" y="0"/>
                    </a:moveTo>
                    <a:cubicBezTo>
                      <a:pt x="24" y="0"/>
                      <a:pt x="1" y="46"/>
                      <a:pt x="1" y="69"/>
                    </a:cubicBezTo>
                    <a:cubicBezTo>
                      <a:pt x="1" y="115"/>
                      <a:pt x="24" y="160"/>
                      <a:pt x="69" y="160"/>
                    </a:cubicBezTo>
                    <a:cubicBezTo>
                      <a:pt x="115" y="160"/>
                      <a:pt x="138" y="115"/>
                      <a:pt x="138" y="69"/>
                    </a:cubicBezTo>
                    <a:cubicBezTo>
                      <a:pt x="138" y="46"/>
                      <a:pt x="115" y="0"/>
                      <a:pt x="6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1835601" y="1093146"/>
                <a:ext cx="29908" cy="29977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5" extrusionOk="0">
                    <a:moveTo>
                      <a:pt x="228" y="1"/>
                    </a:moveTo>
                    <a:cubicBezTo>
                      <a:pt x="114" y="1"/>
                      <a:pt x="0" y="92"/>
                      <a:pt x="0" y="229"/>
                    </a:cubicBezTo>
                    <a:cubicBezTo>
                      <a:pt x="0" y="343"/>
                      <a:pt x="114" y="434"/>
                      <a:pt x="228" y="434"/>
                    </a:cubicBezTo>
                    <a:cubicBezTo>
                      <a:pt x="343" y="434"/>
                      <a:pt x="434" y="343"/>
                      <a:pt x="434" y="229"/>
                    </a:cubicBezTo>
                    <a:cubicBezTo>
                      <a:pt x="434" y="92"/>
                      <a:pt x="343" y="1"/>
                      <a:pt x="22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" name="Google Shape;55;p2"/>
            <p:cNvGrpSpPr/>
            <p:nvPr/>
          </p:nvGrpSpPr>
          <p:grpSpPr>
            <a:xfrm rot="10800000" flipH="1">
              <a:off x="228571" y="4130250"/>
              <a:ext cx="3241716" cy="866265"/>
              <a:chOff x="1805693" y="0"/>
              <a:chExt cx="4202924" cy="1123123"/>
            </a:xfrm>
          </p:grpSpPr>
          <p:sp>
            <p:nvSpPr>
              <p:cNvPr id="56" name="Google Shape;56;p2"/>
              <p:cNvSpPr/>
              <p:nvPr/>
            </p:nvSpPr>
            <p:spPr>
              <a:xfrm>
                <a:off x="4566158" y="14127"/>
                <a:ext cx="42588" cy="220313"/>
              </a:xfrm>
              <a:custGeom>
                <a:avLst/>
                <a:gdLst/>
                <a:ahLst/>
                <a:cxnLst/>
                <a:rect l="l" t="t" r="r" b="b"/>
                <a:pathLst>
                  <a:path w="618" h="3197" extrusionOk="0">
                    <a:moveTo>
                      <a:pt x="320" y="1"/>
                    </a:moveTo>
                    <a:lnTo>
                      <a:pt x="1" y="1598"/>
                    </a:lnTo>
                    <a:lnTo>
                      <a:pt x="320" y="3196"/>
                    </a:lnTo>
                    <a:lnTo>
                      <a:pt x="617" y="1598"/>
                    </a:lnTo>
                    <a:lnTo>
                      <a:pt x="32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4478089" y="103781"/>
                <a:ext cx="218728" cy="41003"/>
              </a:xfrm>
              <a:custGeom>
                <a:avLst/>
                <a:gdLst/>
                <a:ahLst/>
                <a:cxnLst/>
                <a:rect l="l" t="t" r="r" b="b"/>
                <a:pathLst>
                  <a:path w="3174" h="595" extrusionOk="0">
                    <a:moveTo>
                      <a:pt x="1598" y="1"/>
                    </a:moveTo>
                    <a:lnTo>
                      <a:pt x="1" y="297"/>
                    </a:lnTo>
                    <a:lnTo>
                      <a:pt x="1598" y="594"/>
                    </a:lnTo>
                    <a:lnTo>
                      <a:pt x="3173" y="297"/>
                    </a:lnTo>
                    <a:lnTo>
                      <a:pt x="159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2126546" y="377498"/>
                <a:ext cx="41003" cy="218728"/>
              </a:xfrm>
              <a:custGeom>
                <a:avLst/>
                <a:gdLst/>
                <a:ahLst/>
                <a:cxnLst/>
                <a:rect l="l" t="t" r="r" b="b"/>
                <a:pathLst>
                  <a:path w="595" h="3174" extrusionOk="0">
                    <a:moveTo>
                      <a:pt x="298" y="0"/>
                    </a:moveTo>
                    <a:lnTo>
                      <a:pt x="1" y="1598"/>
                    </a:lnTo>
                    <a:lnTo>
                      <a:pt x="298" y="3173"/>
                    </a:lnTo>
                    <a:lnTo>
                      <a:pt x="594" y="1598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2036892" y="465567"/>
                <a:ext cx="220313" cy="42519"/>
              </a:xfrm>
              <a:custGeom>
                <a:avLst/>
                <a:gdLst/>
                <a:ahLst/>
                <a:cxnLst/>
                <a:rect l="l" t="t" r="r" b="b"/>
                <a:pathLst>
                  <a:path w="3197" h="617" extrusionOk="0">
                    <a:moveTo>
                      <a:pt x="1599" y="1"/>
                    </a:moveTo>
                    <a:lnTo>
                      <a:pt x="1" y="320"/>
                    </a:lnTo>
                    <a:lnTo>
                      <a:pt x="1599" y="617"/>
                    </a:lnTo>
                    <a:lnTo>
                      <a:pt x="3196" y="320"/>
                    </a:lnTo>
                    <a:lnTo>
                      <a:pt x="159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2721116" y="270547"/>
                <a:ext cx="20536" cy="110122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598" extrusionOk="0">
                    <a:moveTo>
                      <a:pt x="138" y="0"/>
                    </a:moveTo>
                    <a:lnTo>
                      <a:pt x="1" y="799"/>
                    </a:lnTo>
                    <a:lnTo>
                      <a:pt x="138" y="1598"/>
                    </a:lnTo>
                    <a:lnTo>
                      <a:pt x="298" y="799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2675497" y="316167"/>
                <a:ext cx="110191" cy="20467"/>
              </a:xfrm>
              <a:custGeom>
                <a:avLst/>
                <a:gdLst/>
                <a:ahLst/>
                <a:cxnLst/>
                <a:rect l="l" t="t" r="r" b="b"/>
                <a:pathLst>
                  <a:path w="1599" h="297" extrusionOk="0">
                    <a:moveTo>
                      <a:pt x="800" y="0"/>
                    </a:moveTo>
                    <a:lnTo>
                      <a:pt x="1" y="137"/>
                    </a:lnTo>
                    <a:lnTo>
                      <a:pt x="800" y="297"/>
                    </a:lnTo>
                    <a:lnTo>
                      <a:pt x="1599" y="137"/>
                    </a:lnTo>
                    <a:lnTo>
                      <a:pt x="80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1805693" y="776979"/>
                <a:ext cx="59816" cy="5988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869" extrusionOk="0">
                    <a:moveTo>
                      <a:pt x="434" y="1"/>
                    </a:moveTo>
                    <a:cubicBezTo>
                      <a:pt x="206" y="1"/>
                      <a:pt x="1" y="184"/>
                      <a:pt x="1" y="435"/>
                    </a:cubicBezTo>
                    <a:cubicBezTo>
                      <a:pt x="1" y="663"/>
                      <a:pt x="206" y="868"/>
                      <a:pt x="434" y="868"/>
                    </a:cubicBezTo>
                    <a:cubicBezTo>
                      <a:pt x="685" y="868"/>
                      <a:pt x="868" y="663"/>
                      <a:pt x="868" y="435"/>
                    </a:cubicBezTo>
                    <a:cubicBezTo>
                      <a:pt x="868" y="184"/>
                      <a:pt x="685" y="1"/>
                      <a:pt x="43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2126546" y="1006662"/>
                <a:ext cx="20536" cy="20536"/>
              </a:xfrm>
              <a:custGeom>
                <a:avLst/>
                <a:gdLst/>
                <a:ahLst/>
                <a:cxnLst/>
                <a:rect l="l" t="t" r="r" b="b"/>
                <a:pathLst>
                  <a:path w="298" h="298" extrusionOk="0">
                    <a:moveTo>
                      <a:pt x="138" y="0"/>
                    </a:moveTo>
                    <a:cubicBezTo>
                      <a:pt x="69" y="0"/>
                      <a:pt x="1" y="69"/>
                      <a:pt x="1" y="160"/>
                    </a:cubicBezTo>
                    <a:cubicBezTo>
                      <a:pt x="1" y="229"/>
                      <a:pt x="69" y="297"/>
                      <a:pt x="138" y="297"/>
                    </a:cubicBezTo>
                    <a:cubicBezTo>
                      <a:pt x="229" y="297"/>
                      <a:pt x="298" y="229"/>
                      <a:pt x="298" y="160"/>
                    </a:cubicBezTo>
                    <a:cubicBezTo>
                      <a:pt x="298" y="69"/>
                      <a:pt x="229" y="0"/>
                      <a:pt x="1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2057359" y="0"/>
                <a:ext cx="31562" cy="31493"/>
              </a:xfrm>
              <a:custGeom>
                <a:avLst/>
                <a:gdLst/>
                <a:ahLst/>
                <a:cxnLst/>
                <a:rect l="l" t="t" r="r" b="b"/>
                <a:pathLst>
                  <a:path w="458" h="457" extrusionOk="0">
                    <a:moveTo>
                      <a:pt x="229" y="0"/>
                    </a:moveTo>
                    <a:cubicBezTo>
                      <a:pt x="115" y="0"/>
                      <a:pt x="1" y="114"/>
                      <a:pt x="1" y="229"/>
                    </a:cubicBezTo>
                    <a:cubicBezTo>
                      <a:pt x="1" y="365"/>
                      <a:pt x="115" y="457"/>
                      <a:pt x="229" y="457"/>
                    </a:cubicBezTo>
                    <a:cubicBezTo>
                      <a:pt x="366" y="457"/>
                      <a:pt x="457" y="365"/>
                      <a:pt x="457" y="229"/>
                    </a:cubicBezTo>
                    <a:cubicBezTo>
                      <a:pt x="457" y="114"/>
                      <a:pt x="366" y="0"/>
                      <a:pt x="22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2566961" y="412092"/>
                <a:ext cx="44173" cy="44104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0" extrusionOk="0">
                    <a:moveTo>
                      <a:pt x="321" y="0"/>
                    </a:moveTo>
                    <a:cubicBezTo>
                      <a:pt x="138" y="0"/>
                      <a:pt x="1" y="137"/>
                      <a:pt x="1" y="320"/>
                    </a:cubicBezTo>
                    <a:cubicBezTo>
                      <a:pt x="1" y="503"/>
                      <a:pt x="138" y="640"/>
                      <a:pt x="321" y="640"/>
                    </a:cubicBezTo>
                    <a:cubicBezTo>
                      <a:pt x="503" y="640"/>
                      <a:pt x="640" y="503"/>
                      <a:pt x="640" y="320"/>
                    </a:cubicBezTo>
                    <a:cubicBezTo>
                      <a:pt x="640" y="137"/>
                      <a:pt x="503" y="0"/>
                      <a:pt x="32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2566961" y="655902"/>
                <a:ext cx="22121" cy="22052"/>
              </a:xfrm>
              <a:custGeom>
                <a:avLst/>
                <a:gdLst/>
                <a:ahLst/>
                <a:cxnLst/>
                <a:rect l="l" t="t" r="r" b="b"/>
                <a:pathLst>
                  <a:path w="321" h="320" extrusionOk="0">
                    <a:moveTo>
                      <a:pt x="161" y="0"/>
                    </a:moveTo>
                    <a:cubicBezTo>
                      <a:pt x="69" y="0"/>
                      <a:pt x="1" y="69"/>
                      <a:pt x="1" y="160"/>
                    </a:cubicBezTo>
                    <a:cubicBezTo>
                      <a:pt x="1" y="251"/>
                      <a:pt x="69" y="320"/>
                      <a:pt x="161" y="320"/>
                    </a:cubicBezTo>
                    <a:cubicBezTo>
                      <a:pt x="252" y="320"/>
                      <a:pt x="321" y="251"/>
                      <a:pt x="321" y="160"/>
                    </a:cubicBezTo>
                    <a:cubicBezTo>
                      <a:pt x="321" y="69"/>
                      <a:pt x="252" y="0"/>
                      <a:pt x="16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3065606" y="31424"/>
                <a:ext cx="37833" cy="3941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72" extrusionOk="0">
                    <a:moveTo>
                      <a:pt x="274" y="1"/>
                    </a:moveTo>
                    <a:cubicBezTo>
                      <a:pt x="115" y="1"/>
                      <a:pt x="1" y="138"/>
                      <a:pt x="1" y="297"/>
                    </a:cubicBezTo>
                    <a:cubicBezTo>
                      <a:pt x="1" y="457"/>
                      <a:pt x="115" y="571"/>
                      <a:pt x="274" y="571"/>
                    </a:cubicBezTo>
                    <a:cubicBezTo>
                      <a:pt x="434" y="571"/>
                      <a:pt x="548" y="457"/>
                      <a:pt x="548" y="297"/>
                    </a:cubicBezTo>
                    <a:cubicBezTo>
                      <a:pt x="548" y="138"/>
                      <a:pt x="434" y="1"/>
                      <a:pt x="2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3317271" y="391625"/>
                <a:ext cx="28392" cy="28392"/>
              </a:xfrm>
              <a:custGeom>
                <a:avLst/>
                <a:gdLst/>
                <a:ahLst/>
                <a:cxnLst/>
                <a:rect l="l" t="t" r="r" b="b"/>
                <a:pathLst>
                  <a:path w="412" h="412" extrusionOk="0">
                    <a:moveTo>
                      <a:pt x="206" y="1"/>
                    </a:moveTo>
                    <a:cubicBezTo>
                      <a:pt x="92" y="1"/>
                      <a:pt x="1" y="92"/>
                      <a:pt x="1" y="206"/>
                    </a:cubicBezTo>
                    <a:cubicBezTo>
                      <a:pt x="1" y="320"/>
                      <a:pt x="92" y="412"/>
                      <a:pt x="206" y="412"/>
                    </a:cubicBezTo>
                    <a:cubicBezTo>
                      <a:pt x="320" y="412"/>
                      <a:pt x="411" y="320"/>
                      <a:pt x="411" y="206"/>
                    </a:cubicBezTo>
                    <a:cubicBezTo>
                      <a:pt x="411" y="92"/>
                      <a:pt x="320" y="1"/>
                      <a:pt x="20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3633438" y="70772"/>
                <a:ext cx="42519" cy="42519"/>
              </a:xfrm>
              <a:custGeom>
                <a:avLst/>
                <a:gdLst/>
                <a:ahLst/>
                <a:cxnLst/>
                <a:rect l="l" t="t" r="r" b="b"/>
                <a:pathLst>
                  <a:path w="617" h="617" extrusionOk="0">
                    <a:moveTo>
                      <a:pt x="320" y="0"/>
                    </a:moveTo>
                    <a:cubicBezTo>
                      <a:pt x="137" y="0"/>
                      <a:pt x="1" y="137"/>
                      <a:pt x="1" y="297"/>
                    </a:cubicBezTo>
                    <a:cubicBezTo>
                      <a:pt x="1" y="480"/>
                      <a:pt x="137" y="617"/>
                      <a:pt x="320" y="617"/>
                    </a:cubicBezTo>
                    <a:cubicBezTo>
                      <a:pt x="480" y="617"/>
                      <a:pt x="617" y="480"/>
                      <a:pt x="617" y="297"/>
                    </a:cubicBezTo>
                    <a:cubicBezTo>
                      <a:pt x="617" y="137"/>
                      <a:pt x="480" y="0"/>
                      <a:pt x="32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4888665" y="229614"/>
                <a:ext cx="18951" cy="17366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52" extrusionOk="0">
                    <a:moveTo>
                      <a:pt x="137" y="1"/>
                    </a:moveTo>
                    <a:cubicBezTo>
                      <a:pt x="69" y="1"/>
                      <a:pt x="0" y="46"/>
                      <a:pt x="0" y="115"/>
                    </a:cubicBezTo>
                    <a:cubicBezTo>
                      <a:pt x="0" y="206"/>
                      <a:pt x="69" y="252"/>
                      <a:pt x="137" y="252"/>
                    </a:cubicBezTo>
                    <a:cubicBezTo>
                      <a:pt x="206" y="252"/>
                      <a:pt x="274" y="206"/>
                      <a:pt x="274" y="115"/>
                    </a:cubicBezTo>
                    <a:cubicBezTo>
                      <a:pt x="274" y="46"/>
                      <a:pt x="206" y="1"/>
                      <a:pt x="1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4923258" y="0"/>
                <a:ext cx="34663" cy="34663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3" extrusionOk="0">
                    <a:moveTo>
                      <a:pt x="251" y="0"/>
                    </a:moveTo>
                    <a:cubicBezTo>
                      <a:pt x="114" y="0"/>
                      <a:pt x="0" y="114"/>
                      <a:pt x="0" y="251"/>
                    </a:cubicBezTo>
                    <a:cubicBezTo>
                      <a:pt x="0" y="388"/>
                      <a:pt x="114" y="502"/>
                      <a:pt x="251" y="502"/>
                    </a:cubicBezTo>
                    <a:cubicBezTo>
                      <a:pt x="388" y="502"/>
                      <a:pt x="502" y="388"/>
                      <a:pt x="502" y="251"/>
                    </a:cubicBezTo>
                    <a:cubicBezTo>
                      <a:pt x="502" y="114"/>
                      <a:pt x="388" y="0"/>
                      <a:pt x="25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4761247" y="353862"/>
                <a:ext cx="37833" cy="37833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9" extrusionOk="0">
                    <a:moveTo>
                      <a:pt x="274" y="1"/>
                    </a:moveTo>
                    <a:cubicBezTo>
                      <a:pt x="137" y="1"/>
                      <a:pt x="0" y="115"/>
                      <a:pt x="0" y="275"/>
                    </a:cubicBezTo>
                    <a:cubicBezTo>
                      <a:pt x="0" y="412"/>
                      <a:pt x="137" y="549"/>
                      <a:pt x="274" y="549"/>
                    </a:cubicBezTo>
                    <a:cubicBezTo>
                      <a:pt x="434" y="549"/>
                      <a:pt x="548" y="412"/>
                      <a:pt x="548" y="275"/>
                    </a:cubicBezTo>
                    <a:cubicBezTo>
                      <a:pt x="548" y="115"/>
                      <a:pt x="434" y="1"/>
                      <a:pt x="2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5807257" y="21983"/>
                <a:ext cx="42519" cy="42588"/>
              </a:xfrm>
              <a:custGeom>
                <a:avLst/>
                <a:gdLst/>
                <a:ahLst/>
                <a:cxnLst/>
                <a:rect l="l" t="t" r="r" b="b"/>
                <a:pathLst>
                  <a:path w="617" h="618" extrusionOk="0">
                    <a:moveTo>
                      <a:pt x="320" y="1"/>
                    </a:moveTo>
                    <a:cubicBezTo>
                      <a:pt x="137" y="1"/>
                      <a:pt x="0" y="138"/>
                      <a:pt x="0" y="298"/>
                    </a:cubicBezTo>
                    <a:cubicBezTo>
                      <a:pt x="0" y="480"/>
                      <a:pt x="137" y="617"/>
                      <a:pt x="320" y="617"/>
                    </a:cubicBezTo>
                    <a:cubicBezTo>
                      <a:pt x="479" y="617"/>
                      <a:pt x="616" y="480"/>
                      <a:pt x="616" y="298"/>
                    </a:cubicBezTo>
                    <a:cubicBezTo>
                      <a:pt x="616" y="138"/>
                      <a:pt x="479" y="1"/>
                      <a:pt x="32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5999108" y="1006662"/>
                <a:ext cx="9510" cy="11095"/>
              </a:xfrm>
              <a:custGeom>
                <a:avLst/>
                <a:gdLst/>
                <a:ahLst/>
                <a:cxnLst/>
                <a:rect l="l" t="t" r="r" b="b"/>
                <a:pathLst>
                  <a:path w="138" h="161" extrusionOk="0">
                    <a:moveTo>
                      <a:pt x="69" y="0"/>
                    </a:moveTo>
                    <a:cubicBezTo>
                      <a:pt x="24" y="0"/>
                      <a:pt x="1" y="46"/>
                      <a:pt x="1" y="69"/>
                    </a:cubicBezTo>
                    <a:cubicBezTo>
                      <a:pt x="1" y="115"/>
                      <a:pt x="24" y="160"/>
                      <a:pt x="69" y="160"/>
                    </a:cubicBezTo>
                    <a:cubicBezTo>
                      <a:pt x="115" y="160"/>
                      <a:pt x="138" y="115"/>
                      <a:pt x="138" y="69"/>
                    </a:cubicBezTo>
                    <a:cubicBezTo>
                      <a:pt x="138" y="46"/>
                      <a:pt x="115" y="0"/>
                      <a:pt x="6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1835601" y="1093146"/>
                <a:ext cx="29908" cy="29977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5" extrusionOk="0">
                    <a:moveTo>
                      <a:pt x="228" y="1"/>
                    </a:moveTo>
                    <a:cubicBezTo>
                      <a:pt x="114" y="1"/>
                      <a:pt x="0" y="92"/>
                      <a:pt x="0" y="229"/>
                    </a:cubicBezTo>
                    <a:cubicBezTo>
                      <a:pt x="0" y="343"/>
                      <a:pt x="114" y="434"/>
                      <a:pt x="228" y="434"/>
                    </a:cubicBezTo>
                    <a:cubicBezTo>
                      <a:pt x="343" y="434"/>
                      <a:pt x="434" y="343"/>
                      <a:pt x="434" y="229"/>
                    </a:cubicBezTo>
                    <a:cubicBezTo>
                      <a:pt x="434" y="92"/>
                      <a:pt x="343" y="1"/>
                      <a:pt x="22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2"/>
            <p:cNvGrpSpPr/>
            <p:nvPr/>
          </p:nvGrpSpPr>
          <p:grpSpPr>
            <a:xfrm rot="10800000">
              <a:off x="5673721" y="4130250"/>
              <a:ext cx="3241716" cy="866265"/>
              <a:chOff x="1805693" y="0"/>
              <a:chExt cx="4202924" cy="1123123"/>
            </a:xfrm>
          </p:grpSpPr>
          <p:sp>
            <p:nvSpPr>
              <p:cNvPr id="77" name="Google Shape;77;p2"/>
              <p:cNvSpPr/>
              <p:nvPr/>
            </p:nvSpPr>
            <p:spPr>
              <a:xfrm>
                <a:off x="4566158" y="14127"/>
                <a:ext cx="42588" cy="220313"/>
              </a:xfrm>
              <a:custGeom>
                <a:avLst/>
                <a:gdLst/>
                <a:ahLst/>
                <a:cxnLst/>
                <a:rect l="l" t="t" r="r" b="b"/>
                <a:pathLst>
                  <a:path w="618" h="3197" extrusionOk="0">
                    <a:moveTo>
                      <a:pt x="320" y="1"/>
                    </a:moveTo>
                    <a:lnTo>
                      <a:pt x="1" y="1598"/>
                    </a:lnTo>
                    <a:lnTo>
                      <a:pt x="320" y="3196"/>
                    </a:lnTo>
                    <a:lnTo>
                      <a:pt x="617" y="1598"/>
                    </a:lnTo>
                    <a:lnTo>
                      <a:pt x="32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4478089" y="103781"/>
                <a:ext cx="218728" cy="41003"/>
              </a:xfrm>
              <a:custGeom>
                <a:avLst/>
                <a:gdLst/>
                <a:ahLst/>
                <a:cxnLst/>
                <a:rect l="l" t="t" r="r" b="b"/>
                <a:pathLst>
                  <a:path w="3174" h="595" extrusionOk="0">
                    <a:moveTo>
                      <a:pt x="1598" y="1"/>
                    </a:moveTo>
                    <a:lnTo>
                      <a:pt x="1" y="297"/>
                    </a:lnTo>
                    <a:lnTo>
                      <a:pt x="1598" y="594"/>
                    </a:lnTo>
                    <a:lnTo>
                      <a:pt x="3173" y="297"/>
                    </a:lnTo>
                    <a:lnTo>
                      <a:pt x="159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2126546" y="377498"/>
                <a:ext cx="41003" cy="218728"/>
              </a:xfrm>
              <a:custGeom>
                <a:avLst/>
                <a:gdLst/>
                <a:ahLst/>
                <a:cxnLst/>
                <a:rect l="l" t="t" r="r" b="b"/>
                <a:pathLst>
                  <a:path w="595" h="3174" extrusionOk="0">
                    <a:moveTo>
                      <a:pt x="298" y="0"/>
                    </a:moveTo>
                    <a:lnTo>
                      <a:pt x="1" y="1598"/>
                    </a:lnTo>
                    <a:lnTo>
                      <a:pt x="298" y="3173"/>
                    </a:lnTo>
                    <a:lnTo>
                      <a:pt x="594" y="1598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2036892" y="465567"/>
                <a:ext cx="220313" cy="42519"/>
              </a:xfrm>
              <a:custGeom>
                <a:avLst/>
                <a:gdLst/>
                <a:ahLst/>
                <a:cxnLst/>
                <a:rect l="l" t="t" r="r" b="b"/>
                <a:pathLst>
                  <a:path w="3197" h="617" extrusionOk="0">
                    <a:moveTo>
                      <a:pt x="1599" y="1"/>
                    </a:moveTo>
                    <a:lnTo>
                      <a:pt x="1" y="320"/>
                    </a:lnTo>
                    <a:lnTo>
                      <a:pt x="1599" y="617"/>
                    </a:lnTo>
                    <a:lnTo>
                      <a:pt x="3196" y="320"/>
                    </a:lnTo>
                    <a:lnTo>
                      <a:pt x="159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2721116" y="270547"/>
                <a:ext cx="20536" cy="110122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598" extrusionOk="0">
                    <a:moveTo>
                      <a:pt x="138" y="0"/>
                    </a:moveTo>
                    <a:lnTo>
                      <a:pt x="1" y="799"/>
                    </a:lnTo>
                    <a:lnTo>
                      <a:pt x="138" y="1598"/>
                    </a:lnTo>
                    <a:lnTo>
                      <a:pt x="298" y="799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2675497" y="316167"/>
                <a:ext cx="110191" cy="20467"/>
              </a:xfrm>
              <a:custGeom>
                <a:avLst/>
                <a:gdLst/>
                <a:ahLst/>
                <a:cxnLst/>
                <a:rect l="l" t="t" r="r" b="b"/>
                <a:pathLst>
                  <a:path w="1599" h="297" extrusionOk="0">
                    <a:moveTo>
                      <a:pt x="800" y="0"/>
                    </a:moveTo>
                    <a:lnTo>
                      <a:pt x="1" y="137"/>
                    </a:lnTo>
                    <a:lnTo>
                      <a:pt x="800" y="297"/>
                    </a:lnTo>
                    <a:lnTo>
                      <a:pt x="1599" y="137"/>
                    </a:lnTo>
                    <a:lnTo>
                      <a:pt x="80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1805693" y="776979"/>
                <a:ext cx="59816" cy="5988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869" extrusionOk="0">
                    <a:moveTo>
                      <a:pt x="434" y="1"/>
                    </a:moveTo>
                    <a:cubicBezTo>
                      <a:pt x="206" y="1"/>
                      <a:pt x="1" y="184"/>
                      <a:pt x="1" y="435"/>
                    </a:cubicBezTo>
                    <a:cubicBezTo>
                      <a:pt x="1" y="663"/>
                      <a:pt x="206" y="868"/>
                      <a:pt x="434" y="868"/>
                    </a:cubicBezTo>
                    <a:cubicBezTo>
                      <a:pt x="685" y="868"/>
                      <a:pt x="868" y="663"/>
                      <a:pt x="868" y="435"/>
                    </a:cubicBezTo>
                    <a:cubicBezTo>
                      <a:pt x="868" y="184"/>
                      <a:pt x="685" y="1"/>
                      <a:pt x="43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2126546" y="1006662"/>
                <a:ext cx="20536" cy="20536"/>
              </a:xfrm>
              <a:custGeom>
                <a:avLst/>
                <a:gdLst/>
                <a:ahLst/>
                <a:cxnLst/>
                <a:rect l="l" t="t" r="r" b="b"/>
                <a:pathLst>
                  <a:path w="298" h="298" extrusionOk="0">
                    <a:moveTo>
                      <a:pt x="138" y="0"/>
                    </a:moveTo>
                    <a:cubicBezTo>
                      <a:pt x="69" y="0"/>
                      <a:pt x="1" y="69"/>
                      <a:pt x="1" y="160"/>
                    </a:cubicBezTo>
                    <a:cubicBezTo>
                      <a:pt x="1" y="229"/>
                      <a:pt x="69" y="297"/>
                      <a:pt x="138" y="297"/>
                    </a:cubicBezTo>
                    <a:cubicBezTo>
                      <a:pt x="229" y="297"/>
                      <a:pt x="298" y="229"/>
                      <a:pt x="298" y="160"/>
                    </a:cubicBezTo>
                    <a:cubicBezTo>
                      <a:pt x="298" y="69"/>
                      <a:pt x="229" y="0"/>
                      <a:pt x="1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2057359" y="0"/>
                <a:ext cx="31562" cy="31493"/>
              </a:xfrm>
              <a:custGeom>
                <a:avLst/>
                <a:gdLst/>
                <a:ahLst/>
                <a:cxnLst/>
                <a:rect l="l" t="t" r="r" b="b"/>
                <a:pathLst>
                  <a:path w="458" h="457" extrusionOk="0">
                    <a:moveTo>
                      <a:pt x="229" y="0"/>
                    </a:moveTo>
                    <a:cubicBezTo>
                      <a:pt x="115" y="0"/>
                      <a:pt x="1" y="114"/>
                      <a:pt x="1" y="229"/>
                    </a:cubicBezTo>
                    <a:cubicBezTo>
                      <a:pt x="1" y="365"/>
                      <a:pt x="115" y="457"/>
                      <a:pt x="229" y="457"/>
                    </a:cubicBezTo>
                    <a:cubicBezTo>
                      <a:pt x="366" y="457"/>
                      <a:pt x="457" y="365"/>
                      <a:pt x="457" y="229"/>
                    </a:cubicBezTo>
                    <a:cubicBezTo>
                      <a:pt x="457" y="114"/>
                      <a:pt x="366" y="0"/>
                      <a:pt x="22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2566961" y="412092"/>
                <a:ext cx="44173" cy="44104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0" extrusionOk="0">
                    <a:moveTo>
                      <a:pt x="321" y="0"/>
                    </a:moveTo>
                    <a:cubicBezTo>
                      <a:pt x="138" y="0"/>
                      <a:pt x="1" y="137"/>
                      <a:pt x="1" y="320"/>
                    </a:cubicBezTo>
                    <a:cubicBezTo>
                      <a:pt x="1" y="503"/>
                      <a:pt x="138" y="640"/>
                      <a:pt x="321" y="640"/>
                    </a:cubicBezTo>
                    <a:cubicBezTo>
                      <a:pt x="503" y="640"/>
                      <a:pt x="640" y="503"/>
                      <a:pt x="640" y="320"/>
                    </a:cubicBezTo>
                    <a:cubicBezTo>
                      <a:pt x="640" y="137"/>
                      <a:pt x="503" y="0"/>
                      <a:pt x="32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2566961" y="655902"/>
                <a:ext cx="22121" cy="22052"/>
              </a:xfrm>
              <a:custGeom>
                <a:avLst/>
                <a:gdLst/>
                <a:ahLst/>
                <a:cxnLst/>
                <a:rect l="l" t="t" r="r" b="b"/>
                <a:pathLst>
                  <a:path w="321" h="320" extrusionOk="0">
                    <a:moveTo>
                      <a:pt x="161" y="0"/>
                    </a:moveTo>
                    <a:cubicBezTo>
                      <a:pt x="69" y="0"/>
                      <a:pt x="1" y="69"/>
                      <a:pt x="1" y="160"/>
                    </a:cubicBezTo>
                    <a:cubicBezTo>
                      <a:pt x="1" y="251"/>
                      <a:pt x="69" y="320"/>
                      <a:pt x="161" y="320"/>
                    </a:cubicBezTo>
                    <a:cubicBezTo>
                      <a:pt x="252" y="320"/>
                      <a:pt x="321" y="251"/>
                      <a:pt x="321" y="160"/>
                    </a:cubicBezTo>
                    <a:cubicBezTo>
                      <a:pt x="321" y="69"/>
                      <a:pt x="252" y="0"/>
                      <a:pt x="16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3065606" y="31424"/>
                <a:ext cx="37833" cy="3941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72" extrusionOk="0">
                    <a:moveTo>
                      <a:pt x="274" y="1"/>
                    </a:moveTo>
                    <a:cubicBezTo>
                      <a:pt x="115" y="1"/>
                      <a:pt x="1" y="138"/>
                      <a:pt x="1" y="297"/>
                    </a:cubicBezTo>
                    <a:cubicBezTo>
                      <a:pt x="1" y="457"/>
                      <a:pt x="115" y="571"/>
                      <a:pt x="274" y="571"/>
                    </a:cubicBezTo>
                    <a:cubicBezTo>
                      <a:pt x="434" y="571"/>
                      <a:pt x="548" y="457"/>
                      <a:pt x="548" y="297"/>
                    </a:cubicBezTo>
                    <a:cubicBezTo>
                      <a:pt x="548" y="138"/>
                      <a:pt x="434" y="1"/>
                      <a:pt x="2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3317271" y="391625"/>
                <a:ext cx="28392" cy="28392"/>
              </a:xfrm>
              <a:custGeom>
                <a:avLst/>
                <a:gdLst/>
                <a:ahLst/>
                <a:cxnLst/>
                <a:rect l="l" t="t" r="r" b="b"/>
                <a:pathLst>
                  <a:path w="412" h="412" extrusionOk="0">
                    <a:moveTo>
                      <a:pt x="206" y="1"/>
                    </a:moveTo>
                    <a:cubicBezTo>
                      <a:pt x="92" y="1"/>
                      <a:pt x="1" y="92"/>
                      <a:pt x="1" y="206"/>
                    </a:cubicBezTo>
                    <a:cubicBezTo>
                      <a:pt x="1" y="320"/>
                      <a:pt x="92" y="412"/>
                      <a:pt x="206" y="412"/>
                    </a:cubicBezTo>
                    <a:cubicBezTo>
                      <a:pt x="320" y="412"/>
                      <a:pt x="411" y="320"/>
                      <a:pt x="411" y="206"/>
                    </a:cubicBezTo>
                    <a:cubicBezTo>
                      <a:pt x="411" y="92"/>
                      <a:pt x="320" y="1"/>
                      <a:pt x="20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3633438" y="70772"/>
                <a:ext cx="42519" cy="42519"/>
              </a:xfrm>
              <a:custGeom>
                <a:avLst/>
                <a:gdLst/>
                <a:ahLst/>
                <a:cxnLst/>
                <a:rect l="l" t="t" r="r" b="b"/>
                <a:pathLst>
                  <a:path w="617" h="617" extrusionOk="0">
                    <a:moveTo>
                      <a:pt x="320" y="0"/>
                    </a:moveTo>
                    <a:cubicBezTo>
                      <a:pt x="137" y="0"/>
                      <a:pt x="1" y="137"/>
                      <a:pt x="1" y="297"/>
                    </a:cubicBezTo>
                    <a:cubicBezTo>
                      <a:pt x="1" y="480"/>
                      <a:pt x="137" y="617"/>
                      <a:pt x="320" y="617"/>
                    </a:cubicBezTo>
                    <a:cubicBezTo>
                      <a:pt x="480" y="617"/>
                      <a:pt x="617" y="480"/>
                      <a:pt x="617" y="297"/>
                    </a:cubicBezTo>
                    <a:cubicBezTo>
                      <a:pt x="617" y="137"/>
                      <a:pt x="480" y="0"/>
                      <a:pt x="32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4888665" y="229614"/>
                <a:ext cx="18951" cy="17366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52" extrusionOk="0">
                    <a:moveTo>
                      <a:pt x="137" y="1"/>
                    </a:moveTo>
                    <a:cubicBezTo>
                      <a:pt x="69" y="1"/>
                      <a:pt x="0" y="46"/>
                      <a:pt x="0" y="115"/>
                    </a:cubicBezTo>
                    <a:cubicBezTo>
                      <a:pt x="0" y="206"/>
                      <a:pt x="69" y="252"/>
                      <a:pt x="137" y="252"/>
                    </a:cubicBezTo>
                    <a:cubicBezTo>
                      <a:pt x="206" y="252"/>
                      <a:pt x="274" y="206"/>
                      <a:pt x="274" y="115"/>
                    </a:cubicBezTo>
                    <a:cubicBezTo>
                      <a:pt x="274" y="46"/>
                      <a:pt x="206" y="1"/>
                      <a:pt x="1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4923258" y="0"/>
                <a:ext cx="34663" cy="34663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3" extrusionOk="0">
                    <a:moveTo>
                      <a:pt x="251" y="0"/>
                    </a:moveTo>
                    <a:cubicBezTo>
                      <a:pt x="114" y="0"/>
                      <a:pt x="0" y="114"/>
                      <a:pt x="0" y="251"/>
                    </a:cubicBezTo>
                    <a:cubicBezTo>
                      <a:pt x="0" y="388"/>
                      <a:pt x="114" y="502"/>
                      <a:pt x="251" y="502"/>
                    </a:cubicBezTo>
                    <a:cubicBezTo>
                      <a:pt x="388" y="502"/>
                      <a:pt x="502" y="388"/>
                      <a:pt x="502" y="251"/>
                    </a:cubicBezTo>
                    <a:cubicBezTo>
                      <a:pt x="502" y="114"/>
                      <a:pt x="388" y="0"/>
                      <a:pt x="25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4761247" y="353862"/>
                <a:ext cx="37833" cy="37833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9" extrusionOk="0">
                    <a:moveTo>
                      <a:pt x="274" y="1"/>
                    </a:moveTo>
                    <a:cubicBezTo>
                      <a:pt x="137" y="1"/>
                      <a:pt x="0" y="115"/>
                      <a:pt x="0" y="275"/>
                    </a:cubicBezTo>
                    <a:cubicBezTo>
                      <a:pt x="0" y="412"/>
                      <a:pt x="137" y="549"/>
                      <a:pt x="274" y="549"/>
                    </a:cubicBezTo>
                    <a:cubicBezTo>
                      <a:pt x="434" y="549"/>
                      <a:pt x="548" y="412"/>
                      <a:pt x="548" y="275"/>
                    </a:cubicBezTo>
                    <a:cubicBezTo>
                      <a:pt x="548" y="115"/>
                      <a:pt x="434" y="1"/>
                      <a:pt x="2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5807257" y="21983"/>
                <a:ext cx="42519" cy="42588"/>
              </a:xfrm>
              <a:custGeom>
                <a:avLst/>
                <a:gdLst/>
                <a:ahLst/>
                <a:cxnLst/>
                <a:rect l="l" t="t" r="r" b="b"/>
                <a:pathLst>
                  <a:path w="617" h="618" extrusionOk="0">
                    <a:moveTo>
                      <a:pt x="320" y="1"/>
                    </a:moveTo>
                    <a:cubicBezTo>
                      <a:pt x="137" y="1"/>
                      <a:pt x="0" y="138"/>
                      <a:pt x="0" y="298"/>
                    </a:cubicBezTo>
                    <a:cubicBezTo>
                      <a:pt x="0" y="480"/>
                      <a:pt x="137" y="617"/>
                      <a:pt x="320" y="617"/>
                    </a:cubicBezTo>
                    <a:cubicBezTo>
                      <a:pt x="479" y="617"/>
                      <a:pt x="616" y="480"/>
                      <a:pt x="616" y="298"/>
                    </a:cubicBezTo>
                    <a:cubicBezTo>
                      <a:pt x="616" y="138"/>
                      <a:pt x="479" y="1"/>
                      <a:pt x="32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5999108" y="1006662"/>
                <a:ext cx="9510" cy="11095"/>
              </a:xfrm>
              <a:custGeom>
                <a:avLst/>
                <a:gdLst/>
                <a:ahLst/>
                <a:cxnLst/>
                <a:rect l="l" t="t" r="r" b="b"/>
                <a:pathLst>
                  <a:path w="138" h="161" extrusionOk="0">
                    <a:moveTo>
                      <a:pt x="69" y="0"/>
                    </a:moveTo>
                    <a:cubicBezTo>
                      <a:pt x="24" y="0"/>
                      <a:pt x="1" y="46"/>
                      <a:pt x="1" y="69"/>
                    </a:cubicBezTo>
                    <a:cubicBezTo>
                      <a:pt x="1" y="115"/>
                      <a:pt x="24" y="160"/>
                      <a:pt x="69" y="160"/>
                    </a:cubicBezTo>
                    <a:cubicBezTo>
                      <a:pt x="115" y="160"/>
                      <a:pt x="138" y="115"/>
                      <a:pt x="138" y="69"/>
                    </a:cubicBezTo>
                    <a:cubicBezTo>
                      <a:pt x="138" y="46"/>
                      <a:pt x="115" y="0"/>
                      <a:pt x="6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1835601" y="1093146"/>
                <a:ext cx="29908" cy="29977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5" extrusionOk="0">
                    <a:moveTo>
                      <a:pt x="228" y="1"/>
                    </a:moveTo>
                    <a:cubicBezTo>
                      <a:pt x="114" y="1"/>
                      <a:pt x="0" y="92"/>
                      <a:pt x="0" y="229"/>
                    </a:cubicBezTo>
                    <a:cubicBezTo>
                      <a:pt x="0" y="343"/>
                      <a:pt x="114" y="434"/>
                      <a:pt x="228" y="434"/>
                    </a:cubicBezTo>
                    <a:cubicBezTo>
                      <a:pt x="343" y="434"/>
                      <a:pt x="434" y="343"/>
                      <a:pt x="434" y="229"/>
                    </a:cubicBezTo>
                    <a:cubicBezTo>
                      <a:pt x="434" y="92"/>
                      <a:pt x="343" y="1"/>
                      <a:pt x="22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3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-1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9" name="Google Shape;99;p3"/>
          <p:cNvGrpSpPr/>
          <p:nvPr/>
        </p:nvGrpSpPr>
        <p:grpSpPr>
          <a:xfrm>
            <a:off x="9" y="10"/>
            <a:ext cx="3241716" cy="866265"/>
            <a:chOff x="1805693" y="0"/>
            <a:chExt cx="4202924" cy="1123123"/>
          </a:xfrm>
        </p:grpSpPr>
        <p:sp>
          <p:nvSpPr>
            <p:cNvPr id="100" name="Google Shape;100;p3"/>
            <p:cNvSpPr/>
            <p:nvPr/>
          </p:nvSpPr>
          <p:spPr>
            <a:xfrm>
              <a:off x="4566158" y="14127"/>
              <a:ext cx="42588" cy="220313"/>
            </a:xfrm>
            <a:custGeom>
              <a:avLst/>
              <a:gdLst/>
              <a:ahLst/>
              <a:cxnLst/>
              <a:rect l="l" t="t" r="r" b="b"/>
              <a:pathLst>
                <a:path w="618" h="3197" extrusionOk="0">
                  <a:moveTo>
                    <a:pt x="320" y="1"/>
                  </a:moveTo>
                  <a:lnTo>
                    <a:pt x="1" y="1598"/>
                  </a:lnTo>
                  <a:lnTo>
                    <a:pt x="320" y="3196"/>
                  </a:lnTo>
                  <a:lnTo>
                    <a:pt x="617" y="1598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rgbClr val="FFFFFF">
                <a:alpha val="41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4478089" y="103781"/>
              <a:ext cx="218728" cy="41003"/>
            </a:xfrm>
            <a:custGeom>
              <a:avLst/>
              <a:gdLst/>
              <a:ahLst/>
              <a:cxnLst/>
              <a:rect l="l" t="t" r="r" b="b"/>
              <a:pathLst>
                <a:path w="3174" h="595" extrusionOk="0">
                  <a:moveTo>
                    <a:pt x="1598" y="1"/>
                  </a:moveTo>
                  <a:lnTo>
                    <a:pt x="1" y="297"/>
                  </a:lnTo>
                  <a:lnTo>
                    <a:pt x="1598" y="594"/>
                  </a:lnTo>
                  <a:lnTo>
                    <a:pt x="3173" y="297"/>
                  </a:lnTo>
                  <a:lnTo>
                    <a:pt x="1598" y="1"/>
                  </a:lnTo>
                  <a:close/>
                </a:path>
              </a:pathLst>
            </a:custGeom>
            <a:solidFill>
              <a:srgbClr val="FFFFFF">
                <a:alpha val="41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2126546" y="377498"/>
              <a:ext cx="41003" cy="218728"/>
            </a:xfrm>
            <a:custGeom>
              <a:avLst/>
              <a:gdLst/>
              <a:ahLst/>
              <a:cxnLst/>
              <a:rect l="l" t="t" r="r" b="b"/>
              <a:pathLst>
                <a:path w="595" h="3174" extrusionOk="0">
                  <a:moveTo>
                    <a:pt x="298" y="0"/>
                  </a:moveTo>
                  <a:lnTo>
                    <a:pt x="1" y="1598"/>
                  </a:lnTo>
                  <a:lnTo>
                    <a:pt x="298" y="3173"/>
                  </a:lnTo>
                  <a:lnTo>
                    <a:pt x="594" y="1598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FFFFFF">
                <a:alpha val="41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2036892" y="465567"/>
              <a:ext cx="220313" cy="42519"/>
            </a:xfrm>
            <a:custGeom>
              <a:avLst/>
              <a:gdLst/>
              <a:ahLst/>
              <a:cxnLst/>
              <a:rect l="l" t="t" r="r" b="b"/>
              <a:pathLst>
                <a:path w="3197" h="617" extrusionOk="0">
                  <a:moveTo>
                    <a:pt x="1599" y="1"/>
                  </a:moveTo>
                  <a:lnTo>
                    <a:pt x="1" y="320"/>
                  </a:lnTo>
                  <a:lnTo>
                    <a:pt x="1599" y="617"/>
                  </a:lnTo>
                  <a:lnTo>
                    <a:pt x="3196" y="320"/>
                  </a:lnTo>
                  <a:lnTo>
                    <a:pt x="1599" y="1"/>
                  </a:lnTo>
                  <a:close/>
                </a:path>
              </a:pathLst>
            </a:custGeom>
            <a:solidFill>
              <a:srgbClr val="FFFFFF">
                <a:alpha val="41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2721116" y="270547"/>
              <a:ext cx="20536" cy="110122"/>
            </a:xfrm>
            <a:custGeom>
              <a:avLst/>
              <a:gdLst/>
              <a:ahLst/>
              <a:cxnLst/>
              <a:rect l="l" t="t" r="r" b="b"/>
              <a:pathLst>
                <a:path w="298" h="1598" extrusionOk="0">
                  <a:moveTo>
                    <a:pt x="138" y="0"/>
                  </a:moveTo>
                  <a:lnTo>
                    <a:pt x="1" y="799"/>
                  </a:lnTo>
                  <a:lnTo>
                    <a:pt x="138" y="1598"/>
                  </a:lnTo>
                  <a:lnTo>
                    <a:pt x="298" y="799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FFFFFF">
                <a:alpha val="41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2675497" y="316167"/>
              <a:ext cx="110191" cy="20467"/>
            </a:xfrm>
            <a:custGeom>
              <a:avLst/>
              <a:gdLst/>
              <a:ahLst/>
              <a:cxnLst/>
              <a:rect l="l" t="t" r="r" b="b"/>
              <a:pathLst>
                <a:path w="1599" h="297" extrusionOk="0">
                  <a:moveTo>
                    <a:pt x="800" y="0"/>
                  </a:moveTo>
                  <a:lnTo>
                    <a:pt x="1" y="137"/>
                  </a:lnTo>
                  <a:lnTo>
                    <a:pt x="800" y="297"/>
                  </a:lnTo>
                  <a:lnTo>
                    <a:pt x="1599" y="137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rgbClr val="FFFFFF">
                <a:alpha val="41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1805693" y="776979"/>
              <a:ext cx="59816" cy="59885"/>
            </a:xfrm>
            <a:custGeom>
              <a:avLst/>
              <a:gdLst/>
              <a:ahLst/>
              <a:cxnLst/>
              <a:rect l="l" t="t" r="r" b="b"/>
              <a:pathLst>
                <a:path w="868" h="869" extrusionOk="0">
                  <a:moveTo>
                    <a:pt x="434" y="1"/>
                  </a:moveTo>
                  <a:cubicBezTo>
                    <a:pt x="206" y="1"/>
                    <a:pt x="1" y="184"/>
                    <a:pt x="1" y="435"/>
                  </a:cubicBezTo>
                  <a:cubicBezTo>
                    <a:pt x="1" y="663"/>
                    <a:pt x="206" y="868"/>
                    <a:pt x="434" y="868"/>
                  </a:cubicBezTo>
                  <a:cubicBezTo>
                    <a:pt x="685" y="868"/>
                    <a:pt x="868" y="663"/>
                    <a:pt x="868" y="435"/>
                  </a:cubicBezTo>
                  <a:cubicBezTo>
                    <a:pt x="868" y="184"/>
                    <a:pt x="685" y="1"/>
                    <a:pt x="434" y="1"/>
                  </a:cubicBezTo>
                  <a:close/>
                </a:path>
              </a:pathLst>
            </a:custGeom>
            <a:solidFill>
              <a:srgbClr val="FFFFFF">
                <a:alpha val="41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2126546" y="1006662"/>
              <a:ext cx="20536" cy="20536"/>
            </a:xfrm>
            <a:custGeom>
              <a:avLst/>
              <a:gdLst/>
              <a:ahLst/>
              <a:cxnLst/>
              <a:rect l="l" t="t" r="r" b="b"/>
              <a:pathLst>
                <a:path w="298" h="298" extrusionOk="0">
                  <a:moveTo>
                    <a:pt x="138" y="0"/>
                  </a:moveTo>
                  <a:cubicBezTo>
                    <a:pt x="69" y="0"/>
                    <a:pt x="1" y="69"/>
                    <a:pt x="1" y="160"/>
                  </a:cubicBezTo>
                  <a:cubicBezTo>
                    <a:pt x="1" y="229"/>
                    <a:pt x="69" y="297"/>
                    <a:pt x="138" y="297"/>
                  </a:cubicBezTo>
                  <a:cubicBezTo>
                    <a:pt x="229" y="297"/>
                    <a:pt x="298" y="229"/>
                    <a:pt x="298" y="160"/>
                  </a:cubicBezTo>
                  <a:cubicBezTo>
                    <a:pt x="298" y="69"/>
                    <a:pt x="229" y="0"/>
                    <a:pt x="138" y="0"/>
                  </a:cubicBezTo>
                  <a:close/>
                </a:path>
              </a:pathLst>
            </a:custGeom>
            <a:solidFill>
              <a:srgbClr val="FFFFFF">
                <a:alpha val="41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2057359" y="0"/>
              <a:ext cx="31562" cy="31493"/>
            </a:xfrm>
            <a:custGeom>
              <a:avLst/>
              <a:gdLst/>
              <a:ahLst/>
              <a:cxnLst/>
              <a:rect l="l" t="t" r="r" b="b"/>
              <a:pathLst>
                <a:path w="458" h="457" extrusionOk="0">
                  <a:moveTo>
                    <a:pt x="229" y="0"/>
                  </a:moveTo>
                  <a:cubicBezTo>
                    <a:pt x="115" y="0"/>
                    <a:pt x="1" y="114"/>
                    <a:pt x="1" y="229"/>
                  </a:cubicBezTo>
                  <a:cubicBezTo>
                    <a:pt x="1" y="365"/>
                    <a:pt x="115" y="457"/>
                    <a:pt x="229" y="457"/>
                  </a:cubicBezTo>
                  <a:cubicBezTo>
                    <a:pt x="366" y="457"/>
                    <a:pt x="457" y="365"/>
                    <a:pt x="457" y="229"/>
                  </a:cubicBezTo>
                  <a:cubicBezTo>
                    <a:pt x="457" y="114"/>
                    <a:pt x="366" y="0"/>
                    <a:pt x="229" y="0"/>
                  </a:cubicBezTo>
                  <a:close/>
                </a:path>
              </a:pathLst>
            </a:custGeom>
            <a:solidFill>
              <a:srgbClr val="FFFFFF">
                <a:alpha val="41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2566961" y="412092"/>
              <a:ext cx="44173" cy="44104"/>
            </a:xfrm>
            <a:custGeom>
              <a:avLst/>
              <a:gdLst/>
              <a:ahLst/>
              <a:cxnLst/>
              <a:rect l="l" t="t" r="r" b="b"/>
              <a:pathLst>
                <a:path w="641" h="640" extrusionOk="0">
                  <a:moveTo>
                    <a:pt x="321" y="0"/>
                  </a:moveTo>
                  <a:cubicBezTo>
                    <a:pt x="138" y="0"/>
                    <a:pt x="1" y="137"/>
                    <a:pt x="1" y="320"/>
                  </a:cubicBezTo>
                  <a:cubicBezTo>
                    <a:pt x="1" y="503"/>
                    <a:pt x="138" y="640"/>
                    <a:pt x="321" y="640"/>
                  </a:cubicBezTo>
                  <a:cubicBezTo>
                    <a:pt x="503" y="640"/>
                    <a:pt x="640" y="503"/>
                    <a:pt x="640" y="320"/>
                  </a:cubicBezTo>
                  <a:cubicBezTo>
                    <a:pt x="640" y="137"/>
                    <a:pt x="503" y="0"/>
                    <a:pt x="321" y="0"/>
                  </a:cubicBezTo>
                  <a:close/>
                </a:path>
              </a:pathLst>
            </a:custGeom>
            <a:solidFill>
              <a:srgbClr val="FFFFFF">
                <a:alpha val="41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2566961" y="655902"/>
              <a:ext cx="22121" cy="22052"/>
            </a:xfrm>
            <a:custGeom>
              <a:avLst/>
              <a:gdLst/>
              <a:ahLst/>
              <a:cxnLst/>
              <a:rect l="l" t="t" r="r" b="b"/>
              <a:pathLst>
                <a:path w="321" h="320" extrusionOk="0">
                  <a:moveTo>
                    <a:pt x="161" y="0"/>
                  </a:moveTo>
                  <a:cubicBezTo>
                    <a:pt x="69" y="0"/>
                    <a:pt x="1" y="69"/>
                    <a:pt x="1" y="160"/>
                  </a:cubicBezTo>
                  <a:cubicBezTo>
                    <a:pt x="1" y="251"/>
                    <a:pt x="69" y="320"/>
                    <a:pt x="161" y="320"/>
                  </a:cubicBezTo>
                  <a:cubicBezTo>
                    <a:pt x="252" y="320"/>
                    <a:pt x="321" y="251"/>
                    <a:pt x="321" y="160"/>
                  </a:cubicBezTo>
                  <a:cubicBezTo>
                    <a:pt x="321" y="69"/>
                    <a:pt x="252" y="0"/>
                    <a:pt x="161" y="0"/>
                  </a:cubicBezTo>
                  <a:close/>
                </a:path>
              </a:pathLst>
            </a:custGeom>
            <a:solidFill>
              <a:srgbClr val="FFFFFF">
                <a:alpha val="41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3065606" y="31424"/>
              <a:ext cx="37833" cy="39418"/>
            </a:xfrm>
            <a:custGeom>
              <a:avLst/>
              <a:gdLst/>
              <a:ahLst/>
              <a:cxnLst/>
              <a:rect l="l" t="t" r="r" b="b"/>
              <a:pathLst>
                <a:path w="549" h="572" extrusionOk="0">
                  <a:moveTo>
                    <a:pt x="274" y="1"/>
                  </a:moveTo>
                  <a:cubicBezTo>
                    <a:pt x="115" y="1"/>
                    <a:pt x="1" y="138"/>
                    <a:pt x="1" y="297"/>
                  </a:cubicBezTo>
                  <a:cubicBezTo>
                    <a:pt x="1" y="457"/>
                    <a:pt x="115" y="571"/>
                    <a:pt x="274" y="571"/>
                  </a:cubicBezTo>
                  <a:cubicBezTo>
                    <a:pt x="434" y="571"/>
                    <a:pt x="548" y="457"/>
                    <a:pt x="548" y="297"/>
                  </a:cubicBezTo>
                  <a:cubicBezTo>
                    <a:pt x="548" y="138"/>
                    <a:pt x="434" y="1"/>
                    <a:pt x="274" y="1"/>
                  </a:cubicBezTo>
                  <a:close/>
                </a:path>
              </a:pathLst>
            </a:custGeom>
            <a:solidFill>
              <a:srgbClr val="FFFFFF">
                <a:alpha val="41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3317271" y="391625"/>
              <a:ext cx="28392" cy="28392"/>
            </a:xfrm>
            <a:custGeom>
              <a:avLst/>
              <a:gdLst/>
              <a:ahLst/>
              <a:cxnLst/>
              <a:rect l="l" t="t" r="r" b="b"/>
              <a:pathLst>
                <a:path w="412" h="412" extrusionOk="0">
                  <a:moveTo>
                    <a:pt x="206" y="1"/>
                  </a:moveTo>
                  <a:cubicBezTo>
                    <a:pt x="92" y="1"/>
                    <a:pt x="1" y="92"/>
                    <a:pt x="1" y="206"/>
                  </a:cubicBezTo>
                  <a:cubicBezTo>
                    <a:pt x="1" y="320"/>
                    <a:pt x="92" y="412"/>
                    <a:pt x="206" y="412"/>
                  </a:cubicBezTo>
                  <a:cubicBezTo>
                    <a:pt x="320" y="412"/>
                    <a:pt x="411" y="320"/>
                    <a:pt x="411" y="206"/>
                  </a:cubicBezTo>
                  <a:cubicBezTo>
                    <a:pt x="411" y="92"/>
                    <a:pt x="320" y="1"/>
                    <a:pt x="206" y="1"/>
                  </a:cubicBezTo>
                  <a:close/>
                </a:path>
              </a:pathLst>
            </a:custGeom>
            <a:solidFill>
              <a:srgbClr val="FFFFFF">
                <a:alpha val="41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3633438" y="70772"/>
              <a:ext cx="42519" cy="42519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20" y="0"/>
                  </a:moveTo>
                  <a:cubicBezTo>
                    <a:pt x="137" y="0"/>
                    <a:pt x="1" y="137"/>
                    <a:pt x="1" y="297"/>
                  </a:cubicBezTo>
                  <a:cubicBezTo>
                    <a:pt x="1" y="480"/>
                    <a:pt x="137" y="617"/>
                    <a:pt x="320" y="617"/>
                  </a:cubicBezTo>
                  <a:cubicBezTo>
                    <a:pt x="480" y="617"/>
                    <a:pt x="617" y="480"/>
                    <a:pt x="617" y="297"/>
                  </a:cubicBezTo>
                  <a:cubicBezTo>
                    <a:pt x="617" y="137"/>
                    <a:pt x="480" y="0"/>
                    <a:pt x="320" y="0"/>
                  </a:cubicBezTo>
                  <a:close/>
                </a:path>
              </a:pathLst>
            </a:custGeom>
            <a:solidFill>
              <a:srgbClr val="FFFFFF">
                <a:alpha val="41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4888665" y="229614"/>
              <a:ext cx="18951" cy="17366"/>
            </a:xfrm>
            <a:custGeom>
              <a:avLst/>
              <a:gdLst/>
              <a:ahLst/>
              <a:cxnLst/>
              <a:rect l="l" t="t" r="r" b="b"/>
              <a:pathLst>
                <a:path w="275" h="252" extrusionOk="0">
                  <a:moveTo>
                    <a:pt x="137" y="1"/>
                  </a:moveTo>
                  <a:cubicBezTo>
                    <a:pt x="69" y="1"/>
                    <a:pt x="0" y="46"/>
                    <a:pt x="0" y="115"/>
                  </a:cubicBezTo>
                  <a:cubicBezTo>
                    <a:pt x="0" y="206"/>
                    <a:pt x="69" y="252"/>
                    <a:pt x="137" y="252"/>
                  </a:cubicBezTo>
                  <a:cubicBezTo>
                    <a:pt x="206" y="252"/>
                    <a:pt x="274" y="206"/>
                    <a:pt x="274" y="115"/>
                  </a:cubicBezTo>
                  <a:cubicBezTo>
                    <a:pt x="274" y="46"/>
                    <a:pt x="206" y="1"/>
                    <a:pt x="137" y="1"/>
                  </a:cubicBezTo>
                  <a:close/>
                </a:path>
              </a:pathLst>
            </a:custGeom>
            <a:solidFill>
              <a:srgbClr val="FFFFFF">
                <a:alpha val="41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4923258" y="0"/>
              <a:ext cx="34663" cy="34663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0"/>
                  </a:moveTo>
                  <a:cubicBezTo>
                    <a:pt x="114" y="0"/>
                    <a:pt x="0" y="114"/>
                    <a:pt x="0" y="251"/>
                  </a:cubicBezTo>
                  <a:cubicBezTo>
                    <a:pt x="0" y="388"/>
                    <a:pt x="114" y="502"/>
                    <a:pt x="251" y="502"/>
                  </a:cubicBezTo>
                  <a:cubicBezTo>
                    <a:pt x="388" y="502"/>
                    <a:pt x="502" y="388"/>
                    <a:pt x="502" y="251"/>
                  </a:cubicBezTo>
                  <a:cubicBezTo>
                    <a:pt x="502" y="114"/>
                    <a:pt x="388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41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4761247" y="353862"/>
              <a:ext cx="37833" cy="37833"/>
            </a:xfrm>
            <a:custGeom>
              <a:avLst/>
              <a:gdLst/>
              <a:ahLst/>
              <a:cxnLst/>
              <a:rect l="l" t="t" r="r" b="b"/>
              <a:pathLst>
                <a:path w="549" h="549" extrusionOk="0">
                  <a:moveTo>
                    <a:pt x="274" y="1"/>
                  </a:moveTo>
                  <a:cubicBezTo>
                    <a:pt x="137" y="1"/>
                    <a:pt x="0" y="115"/>
                    <a:pt x="0" y="275"/>
                  </a:cubicBezTo>
                  <a:cubicBezTo>
                    <a:pt x="0" y="412"/>
                    <a:pt x="137" y="549"/>
                    <a:pt x="274" y="549"/>
                  </a:cubicBezTo>
                  <a:cubicBezTo>
                    <a:pt x="434" y="549"/>
                    <a:pt x="548" y="412"/>
                    <a:pt x="548" y="275"/>
                  </a:cubicBezTo>
                  <a:cubicBezTo>
                    <a:pt x="548" y="115"/>
                    <a:pt x="434" y="1"/>
                    <a:pt x="274" y="1"/>
                  </a:cubicBezTo>
                  <a:close/>
                </a:path>
              </a:pathLst>
            </a:custGeom>
            <a:solidFill>
              <a:srgbClr val="FFFFFF">
                <a:alpha val="41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5807257" y="21983"/>
              <a:ext cx="42519" cy="42588"/>
            </a:xfrm>
            <a:custGeom>
              <a:avLst/>
              <a:gdLst/>
              <a:ahLst/>
              <a:cxnLst/>
              <a:rect l="l" t="t" r="r" b="b"/>
              <a:pathLst>
                <a:path w="617" h="618" extrusionOk="0">
                  <a:moveTo>
                    <a:pt x="320" y="1"/>
                  </a:moveTo>
                  <a:cubicBezTo>
                    <a:pt x="137" y="1"/>
                    <a:pt x="0" y="138"/>
                    <a:pt x="0" y="298"/>
                  </a:cubicBezTo>
                  <a:cubicBezTo>
                    <a:pt x="0" y="480"/>
                    <a:pt x="137" y="617"/>
                    <a:pt x="320" y="617"/>
                  </a:cubicBezTo>
                  <a:cubicBezTo>
                    <a:pt x="479" y="617"/>
                    <a:pt x="616" y="480"/>
                    <a:pt x="616" y="298"/>
                  </a:cubicBezTo>
                  <a:cubicBezTo>
                    <a:pt x="616" y="138"/>
                    <a:pt x="479" y="1"/>
                    <a:pt x="320" y="1"/>
                  </a:cubicBezTo>
                  <a:close/>
                </a:path>
              </a:pathLst>
            </a:custGeom>
            <a:solidFill>
              <a:srgbClr val="FFFFFF">
                <a:alpha val="41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5999108" y="1006662"/>
              <a:ext cx="9510" cy="11095"/>
            </a:xfrm>
            <a:custGeom>
              <a:avLst/>
              <a:gdLst/>
              <a:ahLst/>
              <a:cxnLst/>
              <a:rect l="l" t="t" r="r" b="b"/>
              <a:pathLst>
                <a:path w="138" h="161" extrusionOk="0">
                  <a:moveTo>
                    <a:pt x="69" y="0"/>
                  </a:moveTo>
                  <a:cubicBezTo>
                    <a:pt x="24" y="0"/>
                    <a:pt x="1" y="46"/>
                    <a:pt x="1" y="69"/>
                  </a:cubicBezTo>
                  <a:cubicBezTo>
                    <a:pt x="1" y="115"/>
                    <a:pt x="24" y="160"/>
                    <a:pt x="69" y="160"/>
                  </a:cubicBezTo>
                  <a:cubicBezTo>
                    <a:pt x="115" y="160"/>
                    <a:pt x="138" y="115"/>
                    <a:pt x="138" y="69"/>
                  </a:cubicBezTo>
                  <a:cubicBezTo>
                    <a:pt x="138" y="46"/>
                    <a:pt x="115" y="0"/>
                    <a:pt x="69" y="0"/>
                  </a:cubicBezTo>
                  <a:close/>
                </a:path>
              </a:pathLst>
            </a:custGeom>
            <a:solidFill>
              <a:srgbClr val="FFFFFF">
                <a:alpha val="41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1835601" y="1093146"/>
              <a:ext cx="29908" cy="29977"/>
            </a:xfrm>
            <a:custGeom>
              <a:avLst/>
              <a:gdLst/>
              <a:ahLst/>
              <a:cxnLst/>
              <a:rect l="l" t="t" r="r" b="b"/>
              <a:pathLst>
                <a:path w="434" h="435" extrusionOk="0">
                  <a:moveTo>
                    <a:pt x="228" y="1"/>
                  </a:moveTo>
                  <a:cubicBezTo>
                    <a:pt x="114" y="1"/>
                    <a:pt x="0" y="92"/>
                    <a:pt x="0" y="229"/>
                  </a:cubicBezTo>
                  <a:cubicBezTo>
                    <a:pt x="0" y="343"/>
                    <a:pt x="114" y="434"/>
                    <a:pt x="228" y="434"/>
                  </a:cubicBezTo>
                  <a:cubicBezTo>
                    <a:pt x="343" y="434"/>
                    <a:pt x="434" y="343"/>
                    <a:pt x="434" y="229"/>
                  </a:cubicBezTo>
                  <a:cubicBezTo>
                    <a:pt x="434" y="92"/>
                    <a:pt x="343" y="1"/>
                    <a:pt x="228" y="1"/>
                  </a:cubicBezTo>
                  <a:close/>
                </a:path>
              </a:pathLst>
            </a:custGeom>
            <a:solidFill>
              <a:srgbClr val="FFFFFF">
                <a:alpha val="41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" name="Google Shape;120;p3"/>
          <p:cNvGrpSpPr/>
          <p:nvPr/>
        </p:nvGrpSpPr>
        <p:grpSpPr>
          <a:xfrm>
            <a:off x="530250" y="417425"/>
            <a:ext cx="8070613" cy="4356675"/>
            <a:chOff x="530250" y="417425"/>
            <a:chExt cx="8070613" cy="4356675"/>
          </a:xfrm>
        </p:grpSpPr>
        <p:sp>
          <p:nvSpPr>
            <p:cNvPr id="121" name="Google Shape;121;p3"/>
            <p:cNvSpPr/>
            <p:nvPr/>
          </p:nvSpPr>
          <p:spPr>
            <a:xfrm>
              <a:off x="530250" y="4433900"/>
              <a:ext cx="340200" cy="340200"/>
            </a:xfrm>
            <a:prstGeom prst="star4">
              <a:avLst>
                <a:gd name="adj" fmla="val 125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8260663" y="417425"/>
              <a:ext cx="340200" cy="340200"/>
            </a:xfrm>
            <a:prstGeom prst="star4">
              <a:avLst>
                <a:gd name="adj" fmla="val 125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" name="Google Shape;123;p3"/>
          <p:cNvGrpSpPr/>
          <p:nvPr/>
        </p:nvGrpSpPr>
        <p:grpSpPr>
          <a:xfrm rot="-5400000" flipH="1">
            <a:off x="-1187716" y="3089510"/>
            <a:ext cx="3241716" cy="866265"/>
            <a:chOff x="1805693" y="0"/>
            <a:chExt cx="4202924" cy="1123123"/>
          </a:xfrm>
        </p:grpSpPr>
        <p:sp>
          <p:nvSpPr>
            <p:cNvPr id="124" name="Google Shape;124;p3"/>
            <p:cNvSpPr/>
            <p:nvPr/>
          </p:nvSpPr>
          <p:spPr>
            <a:xfrm>
              <a:off x="4566158" y="14127"/>
              <a:ext cx="42588" cy="220313"/>
            </a:xfrm>
            <a:custGeom>
              <a:avLst/>
              <a:gdLst/>
              <a:ahLst/>
              <a:cxnLst/>
              <a:rect l="l" t="t" r="r" b="b"/>
              <a:pathLst>
                <a:path w="618" h="3197" extrusionOk="0">
                  <a:moveTo>
                    <a:pt x="320" y="1"/>
                  </a:moveTo>
                  <a:lnTo>
                    <a:pt x="1" y="1598"/>
                  </a:lnTo>
                  <a:lnTo>
                    <a:pt x="320" y="3196"/>
                  </a:lnTo>
                  <a:lnTo>
                    <a:pt x="617" y="1598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rgbClr val="FFFFFF">
                <a:alpha val="41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4478089" y="103781"/>
              <a:ext cx="218728" cy="41003"/>
            </a:xfrm>
            <a:custGeom>
              <a:avLst/>
              <a:gdLst/>
              <a:ahLst/>
              <a:cxnLst/>
              <a:rect l="l" t="t" r="r" b="b"/>
              <a:pathLst>
                <a:path w="3174" h="595" extrusionOk="0">
                  <a:moveTo>
                    <a:pt x="1598" y="1"/>
                  </a:moveTo>
                  <a:lnTo>
                    <a:pt x="1" y="297"/>
                  </a:lnTo>
                  <a:lnTo>
                    <a:pt x="1598" y="594"/>
                  </a:lnTo>
                  <a:lnTo>
                    <a:pt x="3173" y="297"/>
                  </a:lnTo>
                  <a:lnTo>
                    <a:pt x="1598" y="1"/>
                  </a:lnTo>
                  <a:close/>
                </a:path>
              </a:pathLst>
            </a:custGeom>
            <a:solidFill>
              <a:srgbClr val="FFFFFF">
                <a:alpha val="41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126546" y="377498"/>
              <a:ext cx="41003" cy="218728"/>
            </a:xfrm>
            <a:custGeom>
              <a:avLst/>
              <a:gdLst/>
              <a:ahLst/>
              <a:cxnLst/>
              <a:rect l="l" t="t" r="r" b="b"/>
              <a:pathLst>
                <a:path w="595" h="3174" extrusionOk="0">
                  <a:moveTo>
                    <a:pt x="298" y="0"/>
                  </a:moveTo>
                  <a:lnTo>
                    <a:pt x="1" y="1598"/>
                  </a:lnTo>
                  <a:lnTo>
                    <a:pt x="298" y="3173"/>
                  </a:lnTo>
                  <a:lnTo>
                    <a:pt x="594" y="1598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FFFFFF">
                <a:alpha val="41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036892" y="465567"/>
              <a:ext cx="220313" cy="42519"/>
            </a:xfrm>
            <a:custGeom>
              <a:avLst/>
              <a:gdLst/>
              <a:ahLst/>
              <a:cxnLst/>
              <a:rect l="l" t="t" r="r" b="b"/>
              <a:pathLst>
                <a:path w="3197" h="617" extrusionOk="0">
                  <a:moveTo>
                    <a:pt x="1599" y="1"/>
                  </a:moveTo>
                  <a:lnTo>
                    <a:pt x="1" y="320"/>
                  </a:lnTo>
                  <a:lnTo>
                    <a:pt x="1599" y="617"/>
                  </a:lnTo>
                  <a:lnTo>
                    <a:pt x="3196" y="320"/>
                  </a:lnTo>
                  <a:lnTo>
                    <a:pt x="1599" y="1"/>
                  </a:lnTo>
                  <a:close/>
                </a:path>
              </a:pathLst>
            </a:custGeom>
            <a:solidFill>
              <a:srgbClr val="FFFFFF">
                <a:alpha val="41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721116" y="270547"/>
              <a:ext cx="20536" cy="110122"/>
            </a:xfrm>
            <a:custGeom>
              <a:avLst/>
              <a:gdLst/>
              <a:ahLst/>
              <a:cxnLst/>
              <a:rect l="l" t="t" r="r" b="b"/>
              <a:pathLst>
                <a:path w="298" h="1598" extrusionOk="0">
                  <a:moveTo>
                    <a:pt x="138" y="0"/>
                  </a:moveTo>
                  <a:lnTo>
                    <a:pt x="1" y="799"/>
                  </a:lnTo>
                  <a:lnTo>
                    <a:pt x="138" y="1598"/>
                  </a:lnTo>
                  <a:lnTo>
                    <a:pt x="298" y="799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FFFFFF">
                <a:alpha val="41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2675497" y="316167"/>
              <a:ext cx="110191" cy="20467"/>
            </a:xfrm>
            <a:custGeom>
              <a:avLst/>
              <a:gdLst/>
              <a:ahLst/>
              <a:cxnLst/>
              <a:rect l="l" t="t" r="r" b="b"/>
              <a:pathLst>
                <a:path w="1599" h="297" extrusionOk="0">
                  <a:moveTo>
                    <a:pt x="800" y="0"/>
                  </a:moveTo>
                  <a:lnTo>
                    <a:pt x="1" y="137"/>
                  </a:lnTo>
                  <a:lnTo>
                    <a:pt x="800" y="297"/>
                  </a:lnTo>
                  <a:lnTo>
                    <a:pt x="1599" y="137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rgbClr val="FFFFFF">
                <a:alpha val="41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1805693" y="776979"/>
              <a:ext cx="59816" cy="59885"/>
            </a:xfrm>
            <a:custGeom>
              <a:avLst/>
              <a:gdLst/>
              <a:ahLst/>
              <a:cxnLst/>
              <a:rect l="l" t="t" r="r" b="b"/>
              <a:pathLst>
                <a:path w="868" h="869" extrusionOk="0">
                  <a:moveTo>
                    <a:pt x="434" y="1"/>
                  </a:moveTo>
                  <a:cubicBezTo>
                    <a:pt x="206" y="1"/>
                    <a:pt x="1" y="184"/>
                    <a:pt x="1" y="435"/>
                  </a:cubicBezTo>
                  <a:cubicBezTo>
                    <a:pt x="1" y="663"/>
                    <a:pt x="206" y="868"/>
                    <a:pt x="434" y="868"/>
                  </a:cubicBezTo>
                  <a:cubicBezTo>
                    <a:pt x="685" y="868"/>
                    <a:pt x="868" y="663"/>
                    <a:pt x="868" y="435"/>
                  </a:cubicBezTo>
                  <a:cubicBezTo>
                    <a:pt x="868" y="184"/>
                    <a:pt x="685" y="1"/>
                    <a:pt x="434" y="1"/>
                  </a:cubicBezTo>
                  <a:close/>
                </a:path>
              </a:pathLst>
            </a:custGeom>
            <a:solidFill>
              <a:srgbClr val="FFFFFF">
                <a:alpha val="41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2126546" y="1006662"/>
              <a:ext cx="20536" cy="20536"/>
            </a:xfrm>
            <a:custGeom>
              <a:avLst/>
              <a:gdLst/>
              <a:ahLst/>
              <a:cxnLst/>
              <a:rect l="l" t="t" r="r" b="b"/>
              <a:pathLst>
                <a:path w="298" h="298" extrusionOk="0">
                  <a:moveTo>
                    <a:pt x="138" y="0"/>
                  </a:moveTo>
                  <a:cubicBezTo>
                    <a:pt x="69" y="0"/>
                    <a:pt x="1" y="69"/>
                    <a:pt x="1" y="160"/>
                  </a:cubicBezTo>
                  <a:cubicBezTo>
                    <a:pt x="1" y="229"/>
                    <a:pt x="69" y="297"/>
                    <a:pt x="138" y="297"/>
                  </a:cubicBezTo>
                  <a:cubicBezTo>
                    <a:pt x="229" y="297"/>
                    <a:pt x="298" y="229"/>
                    <a:pt x="298" y="160"/>
                  </a:cubicBezTo>
                  <a:cubicBezTo>
                    <a:pt x="298" y="69"/>
                    <a:pt x="229" y="0"/>
                    <a:pt x="138" y="0"/>
                  </a:cubicBezTo>
                  <a:close/>
                </a:path>
              </a:pathLst>
            </a:custGeom>
            <a:solidFill>
              <a:srgbClr val="FFFFFF">
                <a:alpha val="41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2057359" y="0"/>
              <a:ext cx="31562" cy="31493"/>
            </a:xfrm>
            <a:custGeom>
              <a:avLst/>
              <a:gdLst/>
              <a:ahLst/>
              <a:cxnLst/>
              <a:rect l="l" t="t" r="r" b="b"/>
              <a:pathLst>
                <a:path w="458" h="457" extrusionOk="0">
                  <a:moveTo>
                    <a:pt x="229" y="0"/>
                  </a:moveTo>
                  <a:cubicBezTo>
                    <a:pt x="115" y="0"/>
                    <a:pt x="1" y="114"/>
                    <a:pt x="1" y="229"/>
                  </a:cubicBezTo>
                  <a:cubicBezTo>
                    <a:pt x="1" y="365"/>
                    <a:pt x="115" y="457"/>
                    <a:pt x="229" y="457"/>
                  </a:cubicBezTo>
                  <a:cubicBezTo>
                    <a:pt x="366" y="457"/>
                    <a:pt x="457" y="365"/>
                    <a:pt x="457" y="229"/>
                  </a:cubicBezTo>
                  <a:cubicBezTo>
                    <a:pt x="457" y="114"/>
                    <a:pt x="366" y="0"/>
                    <a:pt x="229" y="0"/>
                  </a:cubicBezTo>
                  <a:close/>
                </a:path>
              </a:pathLst>
            </a:custGeom>
            <a:solidFill>
              <a:srgbClr val="FFFFFF">
                <a:alpha val="41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2566961" y="412092"/>
              <a:ext cx="44173" cy="44104"/>
            </a:xfrm>
            <a:custGeom>
              <a:avLst/>
              <a:gdLst/>
              <a:ahLst/>
              <a:cxnLst/>
              <a:rect l="l" t="t" r="r" b="b"/>
              <a:pathLst>
                <a:path w="641" h="640" extrusionOk="0">
                  <a:moveTo>
                    <a:pt x="321" y="0"/>
                  </a:moveTo>
                  <a:cubicBezTo>
                    <a:pt x="138" y="0"/>
                    <a:pt x="1" y="137"/>
                    <a:pt x="1" y="320"/>
                  </a:cubicBezTo>
                  <a:cubicBezTo>
                    <a:pt x="1" y="503"/>
                    <a:pt x="138" y="640"/>
                    <a:pt x="321" y="640"/>
                  </a:cubicBezTo>
                  <a:cubicBezTo>
                    <a:pt x="503" y="640"/>
                    <a:pt x="640" y="503"/>
                    <a:pt x="640" y="320"/>
                  </a:cubicBezTo>
                  <a:cubicBezTo>
                    <a:pt x="640" y="137"/>
                    <a:pt x="503" y="0"/>
                    <a:pt x="321" y="0"/>
                  </a:cubicBezTo>
                  <a:close/>
                </a:path>
              </a:pathLst>
            </a:custGeom>
            <a:solidFill>
              <a:srgbClr val="FFFFFF">
                <a:alpha val="41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2566961" y="655902"/>
              <a:ext cx="22121" cy="22052"/>
            </a:xfrm>
            <a:custGeom>
              <a:avLst/>
              <a:gdLst/>
              <a:ahLst/>
              <a:cxnLst/>
              <a:rect l="l" t="t" r="r" b="b"/>
              <a:pathLst>
                <a:path w="321" h="320" extrusionOk="0">
                  <a:moveTo>
                    <a:pt x="161" y="0"/>
                  </a:moveTo>
                  <a:cubicBezTo>
                    <a:pt x="69" y="0"/>
                    <a:pt x="1" y="69"/>
                    <a:pt x="1" y="160"/>
                  </a:cubicBezTo>
                  <a:cubicBezTo>
                    <a:pt x="1" y="251"/>
                    <a:pt x="69" y="320"/>
                    <a:pt x="161" y="320"/>
                  </a:cubicBezTo>
                  <a:cubicBezTo>
                    <a:pt x="252" y="320"/>
                    <a:pt x="321" y="251"/>
                    <a:pt x="321" y="160"/>
                  </a:cubicBezTo>
                  <a:cubicBezTo>
                    <a:pt x="321" y="69"/>
                    <a:pt x="252" y="0"/>
                    <a:pt x="161" y="0"/>
                  </a:cubicBezTo>
                  <a:close/>
                </a:path>
              </a:pathLst>
            </a:custGeom>
            <a:solidFill>
              <a:srgbClr val="FFFFFF">
                <a:alpha val="41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3065606" y="31424"/>
              <a:ext cx="37833" cy="39418"/>
            </a:xfrm>
            <a:custGeom>
              <a:avLst/>
              <a:gdLst/>
              <a:ahLst/>
              <a:cxnLst/>
              <a:rect l="l" t="t" r="r" b="b"/>
              <a:pathLst>
                <a:path w="549" h="572" extrusionOk="0">
                  <a:moveTo>
                    <a:pt x="274" y="1"/>
                  </a:moveTo>
                  <a:cubicBezTo>
                    <a:pt x="115" y="1"/>
                    <a:pt x="1" y="138"/>
                    <a:pt x="1" y="297"/>
                  </a:cubicBezTo>
                  <a:cubicBezTo>
                    <a:pt x="1" y="457"/>
                    <a:pt x="115" y="571"/>
                    <a:pt x="274" y="571"/>
                  </a:cubicBezTo>
                  <a:cubicBezTo>
                    <a:pt x="434" y="571"/>
                    <a:pt x="548" y="457"/>
                    <a:pt x="548" y="297"/>
                  </a:cubicBezTo>
                  <a:cubicBezTo>
                    <a:pt x="548" y="138"/>
                    <a:pt x="434" y="1"/>
                    <a:pt x="274" y="1"/>
                  </a:cubicBezTo>
                  <a:close/>
                </a:path>
              </a:pathLst>
            </a:custGeom>
            <a:solidFill>
              <a:srgbClr val="FFFFFF">
                <a:alpha val="41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3317271" y="391625"/>
              <a:ext cx="28392" cy="28392"/>
            </a:xfrm>
            <a:custGeom>
              <a:avLst/>
              <a:gdLst/>
              <a:ahLst/>
              <a:cxnLst/>
              <a:rect l="l" t="t" r="r" b="b"/>
              <a:pathLst>
                <a:path w="412" h="412" extrusionOk="0">
                  <a:moveTo>
                    <a:pt x="206" y="1"/>
                  </a:moveTo>
                  <a:cubicBezTo>
                    <a:pt x="92" y="1"/>
                    <a:pt x="1" y="92"/>
                    <a:pt x="1" y="206"/>
                  </a:cubicBezTo>
                  <a:cubicBezTo>
                    <a:pt x="1" y="320"/>
                    <a:pt x="92" y="412"/>
                    <a:pt x="206" y="412"/>
                  </a:cubicBezTo>
                  <a:cubicBezTo>
                    <a:pt x="320" y="412"/>
                    <a:pt x="411" y="320"/>
                    <a:pt x="411" y="206"/>
                  </a:cubicBezTo>
                  <a:cubicBezTo>
                    <a:pt x="411" y="92"/>
                    <a:pt x="320" y="1"/>
                    <a:pt x="206" y="1"/>
                  </a:cubicBezTo>
                  <a:close/>
                </a:path>
              </a:pathLst>
            </a:custGeom>
            <a:solidFill>
              <a:srgbClr val="FFFFFF">
                <a:alpha val="41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3633438" y="70772"/>
              <a:ext cx="42519" cy="42519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20" y="0"/>
                  </a:moveTo>
                  <a:cubicBezTo>
                    <a:pt x="137" y="0"/>
                    <a:pt x="1" y="137"/>
                    <a:pt x="1" y="297"/>
                  </a:cubicBezTo>
                  <a:cubicBezTo>
                    <a:pt x="1" y="480"/>
                    <a:pt x="137" y="617"/>
                    <a:pt x="320" y="617"/>
                  </a:cubicBezTo>
                  <a:cubicBezTo>
                    <a:pt x="480" y="617"/>
                    <a:pt x="617" y="480"/>
                    <a:pt x="617" y="297"/>
                  </a:cubicBezTo>
                  <a:cubicBezTo>
                    <a:pt x="617" y="137"/>
                    <a:pt x="480" y="0"/>
                    <a:pt x="320" y="0"/>
                  </a:cubicBezTo>
                  <a:close/>
                </a:path>
              </a:pathLst>
            </a:custGeom>
            <a:solidFill>
              <a:srgbClr val="FFFFFF">
                <a:alpha val="41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4888665" y="229614"/>
              <a:ext cx="18951" cy="17366"/>
            </a:xfrm>
            <a:custGeom>
              <a:avLst/>
              <a:gdLst/>
              <a:ahLst/>
              <a:cxnLst/>
              <a:rect l="l" t="t" r="r" b="b"/>
              <a:pathLst>
                <a:path w="275" h="252" extrusionOk="0">
                  <a:moveTo>
                    <a:pt x="137" y="1"/>
                  </a:moveTo>
                  <a:cubicBezTo>
                    <a:pt x="69" y="1"/>
                    <a:pt x="0" y="46"/>
                    <a:pt x="0" y="115"/>
                  </a:cubicBezTo>
                  <a:cubicBezTo>
                    <a:pt x="0" y="206"/>
                    <a:pt x="69" y="252"/>
                    <a:pt x="137" y="252"/>
                  </a:cubicBezTo>
                  <a:cubicBezTo>
                    <a:pt x="206" y="252"/>
                    <a:pt x="274" y="206"/>
                    <a:pt x="274" y="115"/>
                  </a:cubicBezTo>
                  <a:cubicBezTo>
                    <a:pt x="274" y="46"/>
                    <a:pt x="206" y="1"/>
                    <a:pt x="137" y="1"/>
                  </a:cubicBezTo>
                  <a:close/>
                </a:path>
              </a:pathLst>
            </a:custGeom>
            <a:solidFill>
              <a:srgbClr val="FFFFFF">
                <a:alpha val="41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4923258" y="0"/>
              <a:ext cx="34663" cy="34663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0"/>
                  </a:moveTo>
                  <a:cubicBezTo>
                    <a:pt x="114" y="0"/>
                    <a:pt x="0" y="114"/>
                    <a:pt x="0" y="251"/>
                  </a:cubicBezTo>
                  <a:cubicBezTo>
                    <a:pt x="0" y="388"/>
                    <a:pt x="114" y="502"/>
                    <a:pt x="251" y="502"/>
                  </a:cubicBezTo>
                  <a:cubicBezTo>
                    <a:pt x="388" y="502"/>
                    <a:pt x="502" y="388"/>
                    <a:pt x="502" y="251"/>
                  </a:cubicBezTo>
                  <a:cubicBezTo>
                    <a:pt x="502" y="114"/>
                    <a:pt x="388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41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4761247" y="353862"/>
              <a:ext cx="37833" cy="37833"/>
            </a:xfrm>
            <a:custGeom>
              <a:avLst/>
              <a:gdLst/>
              <a:ahLst/>
              <a:cxnLst/>
              <a:rect l="l" t="t" r="r" b="b"/>
              <a:pathLst>
                <a:path w="549" h="549" extrusionOk="0">
                  <a:moveTo>
                    <a:pt x="274" y="1"/>
                  </a:moveTo>
                  <a:cubicBezTo>
                    <a:pt x="137" y="1"/>
                    <a:pt x="0" y="115"/>
                    <a:pt x="0" y="275"/>
                  </a:cubicBezTo>
                  <a:cubicBezTo>
                    <a:pt x="0" y="412"/>
                    <a:pt x="137" y="549"/>
                    <a:pt x="274" y="549"/>
                  </a:cubicBezTo>
                  <a:cubicBezTo>
                    <a:pt x="434" y="549"/>
                    <a:pt x="548" y="412"/>
                    <a:pt x="548" y="275"/>
                  </a:cubicBezTo>
                  <a:cubicBezTo>
                    <a:pt x="548" y="115"/>
                    <a:pt x="434" y="1"/>
                    <a:pt x="274" y="1"/>
                  </a:cubicBezTo>
                  <a:close/>
                </a:path>
              </a:pathLst>
            </a:custGeom>
            <a:solidFill>
              <a:srgbClr val="FFFFFF">
                <a:alpha val="41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5807257" y="21983"/>
              <a:ext cx="42519" cy="42588"/>
            </a:xfrm>
            <a:custGeom>
              <a:avLst/>
              <a:gdLst/>
              <a:ahLst/>
              <a:cxnLst/>
              <a:rect l="l" t="t" r="r" b="b"/>
              <a:pathLst>
                <a:path w="617" h="618" extrusionOk="0">
                  <a:moveTo>
                    <a:pt x="320" y="1"/>
                  </a:moveTo>
                  <a:cubicBezTo>
                    <a:pt x="137" y="1"/>
                    <a:pt x="0" y="138"/>
                    <a:pt x="0" y="298"/>
                  </a:cubicBezTo>
                  <a:cubicBezTo>
                    <a:pt x="0" y="480"/>
                    <a:pt x="137" y="617"/>
                    <a:pt x="320" y="617"/>
                  </a:cubicBezTo>
                  <a:cubicBezTo>
                    <a:pt x="479" y="617"/>
                    <a:pt x="616" y="480"/>
                    <a:pt x="616" y="298"/>
                  </a:cubicBezTo>
                  <a:cubicBezTo>
                    <a:pt x="616" y="138"/>
                    <a:pt x="479" y="1"/>
                    <a:pt x="320" y="1"/>
                  </a:cubicBezTo>
                  <a:close/>
                </a:path>
              </a:pathLst>
            </a:custGeom>
            <a:solidFill>
              <a:srgbClr val="FFFFFF">
                <a:alpha val="41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5999108" y="1006662"/>
              <a:ext cx="9510" cy="11095"/>
            </a:xfrm>
            <a:custGeom>
              <a:avLst/>
              <a:gdLst/>
              <a:ahLst/>
              <a:cxnLst/>
              <a:rect l="l" t="t" r="r" b="b"/>
              <a:pathLst>
                <a:path w="138" h="161" extrusionOk="0">
                  <a:moveTo>
                    <a:pt x="69" y="0"/>
                  </a:moveTo>
                  <a:cubicBezTo>
                    <a:pt x="24" y="0"/>
                    <a:pt x="1" y="46"/>
                    <a:pt x="1" y="69"/>
                  </a:cubicBezTo>
                  <a:cubicBezTo>
                    <a:pt x="1" y="115"/>
                    <a:pt x="24" y="160"/>
                    <a:pt x="69" y="160"/>
                  </a:cubicBezTo>
                  <a:cubicBezTo>
                    <a:pt x="115" y="160"/>
                    <a:pt x="138" y="115"/>
                    <a:pt x="138" y="69"/>
                  </a:cubicBezTo>
                  <a:cubicBezTo>
                    <a:pt x="138" y="46"/>
                    <a:pt x="115" y="0"/>
                    <a:pt x="69" y="0"/>
                  </a:cubicBezTo>
                  <a:close/>
                </a:path>
              </a:pathLst>
            </a:custGeom>
            <a:solidFill>
              <a:srgbClr val="FFFFFF">
                <a:alpha val="41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1835601" y="1093146"/>
              <a:ext cx="29908" cy="29977"/>
            </a:xfrm>
            <a:custGeom>
              <a:avLst/>
              <a:gdLst/>
              <a:ahLst/>
              <a:cxnLst/>
              <a:rect l="l" t="t" r="r" b="b"/>
              <a:pathLst>
                <a:path w="434" h="435" extrusionOk="0">
                  <a:moveTo>
                    <a:pt x="228" y="1"/>
                  </a:moveTo>
                  <a:cubicBezTo>
                    <a:pt x="114" y="1"/>
                    <a:pt x="0" y="92"/>
                    <a:pt x="0" y="229"/>
                  </a:cubicBezTo>
                  <a:cubicBezTo>
                    <a:pt x="0" y="343"/>
                    <a:pt x="114" y="434"/>
                    <a:pt x="228" y="434"/>
                  </a:cubicBezTo>
                  <a:cubicBezTo>
                    <a:pt x="343" y="434"/>
                    <a:pt x="434" y="343"/>
                    <a:pt x="434" y="229"/>
                  </a:cubicBezTo>
                  <a:cubicBezTo>
                    <a:pt x="434" y="92"/>
                    <a:pt x="343" y="1"/>
                    <a:pt x="228" y="1"/>
                  </a:cubicBezTo>
                  <a:close/>
                </a:path>
              </a:pathLst>
            </a:custGeom>
            <a:solidFill>
              <a:srgbClr val="FFFFFF">
                <a:alpha val="41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" name="Google Shape;144;p3"/>
          <p:cNvSpPr txBox="1">
            <a:spLocks noGrp="1"/>
          </p:cNvSpPr>
          <p:nvPr>
            <p:ph type="title"/>
          </p:nvPr>
        </p:nvSpPr>
        <p:spPr>
          <a:xfrm>
            <a:off x="771050" y="1824275"/>
            <a:ext cx="4749600" cy="15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7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5" name="Google Shape;145;p3"/>
          <p:cNvSpPr txBox="1">
            <a:spLocks noGrp="1"/>
          </p:cNvSpPr>
          <p:nvPr>
            <p:ph type="title" idx="2" hasCustomPrompt="1"/>
          </p:nvPr>
        </p:nvSpPr>
        <p:spPr>
          <a:xfrm>
            <a:off x="771050" y="757625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6" name="Google Shape;146;p3"/>
          <p:cNvSpPr txBox="1">
            <a:spLocks noGrp="1"/>
          </p:cNvSpPr>
          <p:nvPr>
            <p:ph type="subTitle" idx="1"/>
          </p:nvPr>
        </p:nvSpPr>
        <p:spPr>
          <a:xfrm>
            <a:off x="771050" y="3486425"/>
            <a:ext cx="506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" name="Google Shape;522;p13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 rot="10800000" flipH="1">
            <a:off x="-1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3" name="Google Shape;523;p13"/>
          <p:cNvGrpSpPr/>
          <p:nvPr/>
        </p:nvGrpSpPr>
        <p:grpSpPr>
          <a:xfrm>
            <a:off x="228510" y="146977"/>
            <a:ext cx="8702789" cy="4818849"/>
            <a:chOff x="228510" y="146977"/>
            <a:chExt cx="8702789" cy="4818849"/>
          </a:xfrm>
        </p:grpSpPr>
        <p:grpSp>
          <p:nvGrpSpPr>
            <p:cNvPr id="524" name="Google Shape;524;p13"/>
            <p:cNvGrpSpPr/>
            <p:nvPr/>
          </p:nvGrpSpPr>
          <p:grpSpPr>
            <a:xfrm rot="10800000">
              <a:off x="5689584" y="4099560"/>
              <a:ext cx="3241716" cy="866265"/>
              <a:chOff x="1805693" y="0"/>
              <a:chExt cx="4202924" cy="1123123"/>
            </a:xfrm>
          </p:grpSpPr>
          <p:sp>
            <p:nvSpPr>
              <p:cNvPr id="525" name="Google Shape;525;p13"/>
              <p:cNvSpPr/>
              <p:nvPr/>
            </p:nvSpPr>
            <p:spPr>
              <a:xfrm>
                <a:off x="4566158" y="14127"/>
                <a:ext cx="42588" cy="220313"/>
              </a:xfrm>
              <a:custGeom>
                <a:avLst/>
                <a:gdLst/>
                <a:ahLst/>
                <a:cxnLst/>
                <a:rect l="l" t="t" r="r" b="b"/>
                <a:pathLst>
                  <a:path w="618" h="3197" extrusionOk="0">
                    <a:moveTo>
                      <a:pt x="320" y="1"/>
                    </a:moveTo>
                    <a:lnTo>
                      <a:pt x="1" y="1598"/>
                    </a:lnTo>
                    <a:lnTo>
                      <a:pt x="320" y="3196"/>
                    </a:lnTo>
                    <a:lnTo>
                      <a:pt x="617" y="1598"/>
                    </a:lnTo>
                    <a:lnTo>
                      <a:pt x="320" y="1"/>
                    </a:ln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13"/>
              <p:cNvSpPr/>
              <p:nvPr/>
            </p:nvSpPr>
            <p:spPr>
              <a:xfrm>
                <a:off x="4478089" y="103781"/>
                <a:ext cx="218728" cy="41003"/>
              </a:xfrm>
              <a:custGeom>
                <a:avLst/>
                <a:gdLst/>
                <a:ahLst/>
                <a:cxnLst/>
                <a:rect l="l" t="t" r="r" b="b"/>
                <a:pathLst>
                  <a:path w="3174" h="595" extrusionOk="0">
                    <a:moveTo>
                      <a:pt x="1598" y="1"/>
                    </a:moveTo>
                    <a:lnTo>
                      <a:pt x="1" y="297"/>
                    </a:lnTo>
                    <a:lnTo>
                      <a:pt x="1598" y="594"/>
                    </a:lnTo>
                    <a:lnTo>
                      <a:pt x="3173" y="297"/>
                    </a:lnTo>
                    <a:lnTo>
                      <a:pt x="1598" y="1"/>
                    </a:ln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13"/>
              <p:cNvSpPr/>
              <p:nvPr/>
            </p:nvSpPr>
            <p:spPr>
              <a:xfrm>
                <a:off x="2126546" y="377498"/>
                <a:ext cx="41003" cy="218728"/>
              </a:xfrm>
              <a:custGeom>
                <a:avLst/>
                <a:gdLst/>
                <a:ahLst/>
                <a:cxnLst/>
                <a:rect l="l" t="t" r="r" b="b"/>
                <a:pathLst>
                  <a:path w="595" h="3174" extrusionOk="0">
                    <a:moveTo>
                      <a:pt x="298" y="0"/>
                    </a:moveTo>
                    <a:lnTo>
                      <a:pt x="1" y="1598"/>
                    </a:lnTo>
                    <a:lnTo>
                      <a:pt x="298" y="3173"/>
                    </a:lnTo>
                    <a:lnTo>
                      <a:pt x="594" y="1598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13"/>
              <p:cNvSpPr/>
              <p:nvPr/>
            </p:nvSpPr>
            <p:spPr>
              <a:xfrm>
                <a:off x="2036892" y="465567"/>
                <a:ext cx="220313" cy="42519"/>
              </a:xfrm>
              <a:custGeom>
                <a:avLst/>
                <a:gdLst/>
                <a:ahLst/>
                <a:cxnLst/>
                <a:rect l="l" t="t" r="r" b="b"/>
                <a:pathLst>
                  <a:path w="3197" h="617" extrusionOk="0">
                    <a:moveTo>
                      <a:pt x="1599" y="1"/>
                    </a:moveTo>
                    <a:lnTo>
                      <a:pt x="1" y="320"/>
                    </a:lnTo>
                    <a:lnTo>
                      <a:pt x="1599" y="617"/>
                    </a:lnTo>
                    <a:lnTo>
                      <a:pt x="3196" y="320"/>
                    </a:lnTo>
                    <a:lnTo>
                      <a:pt x="1599" y="1"/>
                    </a:ln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13"/>
              <p:cNvSpPr/>
              <p:nvPr/>
            </p:nvSpPr>
            <p:spPr>
              <a:xfrm>
                <a:off x="2721116" y="270547"/>
                <a:ext cx="20536" cy="110122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598" extrusionOk="0">
                    <a:moveTo>
                      <a:pt x="138" y="0"/>
                    </a:moveTo>
                    <a:lnTo>
                      <a:pt x="1" y="799"/>
                    </a:lnTo>
                    <a:lnTo>
                      <a:pt x="138" y="1598"/>
                    </a:lnTo>
                    <a:lnTo>
                      <a:pt x="298" y="799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13"/>
              <p:cNvSpPr/>
              <p:nvPr/>
            </p:nvSpPr>
            <p:spPr>
              <a:xfrm>
                <a:off x="2675497" y="316167"/>
                <a:ext cx="110191" cy="20467"/>
              </a:xfrm>
              <a:custGeom>
                <a:avLst/>
                <a:gdLst/>
                <a:ahLst/>
                <a:cxnLst/>
                <a:rect l="l" t="t" r="r" b="b"/>
                <a:pathLst>
                  <a:path w="1599" h="297" extrusionOk="0">
                    <a:moveTo>
                      <a:pt x="800" y="0"/>
                    </a:moveTo>
                    <a:lnTo>
                      <a:pt x="1" y="137"/>
                    </a:lnTo>
                    <a:lnTo>
                      <a:pt x="800" y="297"/>
                    </a:lnTo>
                    <a:lnTo>
                      <a:pt x="1599" y="137"/>
                    </a:lnTo>
                    <a:lnTo>
                      <a:pt x="800" y="0"/>
                    </a:ln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13"/>
              <p:cNvSpPr/>
              <p:nvPr/>
            </p:nvSpPr>
            <p:spPr>
              <a:xfrm>
                <a:off x="1805693" y="776979"/>
                <a:ext cx="59816" cy="5988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869" extrusionOk="0">
                    <a:moveTo>
                      <a:pt x="434" y="1"/>
                    </a:moveTo>
                    <a:cubicBezTo>
                      <a:pt x="206" y="1"/>
                      <a:pt x="1" y="184"/>
                      <a:pt x="1" y="435"/>
                    </a:cubicBezTo>
                    <a:cubicBezTo>
                      <a:pt x="1" y="663"/>
                      <a:pt x="206" y="868"/>
                      <a:pt x="434" y="868"/>
                    </a:cubicBezTo>
                    <a:cubicBezTo>
                      <a:pt x="685" y="868"/>
                      <a:pt x="868" y="663"/>
                      <a:pt x="868" y="435"/>
                    </a:cubicBezTo>
                    <a:cubicBezTo>
                      <a:pt x="868" y="184"/>
                      <a:pt x="685" y="1"/>
                      <a:pt x="434" y="1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13"/>
              <p:cNvSpPr/>
              <p:nvPr/>
            </p:nvSpPr>
            <p:spPr>
              <a:xfrm>
                <a:off x="2126546" y="1006662"/>
                <a:ext cx="20536" cy="20536"/>
              </a:xfrm>
              <a:custGeom>
                <a:avLst/>
                <a:gdLst/>
                <a:ahLst/>
                <a:cxnLst/>
                <a:rect l="l" t="t" r="r" b="b"/>
                <a:pathLst>
                  <a:path w="298" h="298" extrusionOk="0">
                    <a:moveTo>
                      <a:pt x="138" y="0"/>
                    </a:moveTo>
                    <a:cubicBezTo>
                      <a:pt x="69" y="0"/>
                      <a:pt x="1" y="69"/>
                      <a:pt x="1" y="160"/>
                    </a:cubicBezTo>
                    <a:cubicBezTo>
                      <a:pt x="1" y="229"/>
                      <a:pt x="69" y="297"/>
                      <a:pt x="138" y="297"/>
                    </a:cubicBezTo>
                    <a:cubicBezTo>
                      <a:pt x="229" y="297"/>
                      <a:pt x="298" y="229"/>
                      <a:pt x="298" y="160"/>
                    </a:cubicBezTo>
                    <a:cubicBezTo>
                      <a:pt x="298" y="69"/>
                      <a:pt x="229" y="0"/>
                      <a:pt x="138" y="0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13"/>
              <p:cNvSpPr/>
              <p:nvPr/>
            </p:nvSpPr>
            <p:spPr>
              <a:xfrm>
                <a:off x="2057359" y="0"/>
                <a:ext cx="31562" cy="31493"/>
              </a:xfrm>
              <a:custGeom>
                <a:avLst/>
                <a:gdLst/>
                <a:ahLst/>
                <a:cxnLst/>
                <a:rect l="l" t="t" r="r" b="b"/>
                <a:pathLst>
                  <a:path w="458" h="457" extrusionOk="0">
                    <a:moveTo>
                      <a:pt x="229" y="0"/>
                    </a:moveTo>
                    <a:cubicBezTo>
                      <a:pt x="115" y="0"/>
                      <a:pt x="1" y="114"/>
                      <a:pt x="1" y="229"/>
                    </a:cubicBezTo>
                    <a:cubicBezTo>
                      <a:pt x="1" y="365"/>
                      <a:pt x="115" y="457"/>
                      <a:pt x="229" y="457"/>
                    </a:cubicBezTo>
                    <a:cubicBezTo>
                      <a:pt x="366" y="457"/>
                      <a:pt x="457" y="365"/>
                      <a:pt x="457" y="229"/>
                    </a:cubicBezTo>
                    <a:cubicBezTo>
                      <a:pt x="457" y="114"/>
                      <a:pt x="366" y="0"/>
                      <a:pt x="229" y="0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13"/>
              <p:cNvSpPr/>
              <p:nvPr/>
            </p:nvSpPr>
            <p:spPr>
              <a:xfrm>
                <a:off x="2566961" y="412092"/>
                <a:ext cx="44173" cy="44104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0" extrusionOk="0">
                    <a:moveTo>
                      <a:pt x="321" y="0"/>
                    </a:moveTo>
                    <a:cubicBezTo>
                      <a:pt x="138" y="0"/>
                      <a:pt x="1" y="137"/>
                      <a:pt x="1" y="320"/>
                    </a:cubicBezTo>
                    <a:cubicBezTo>
                      <a:pt x="1" y="503"/>
                      <a:pt x="138" y="640"/>
                      <a:pt x="321" y="640"/>
                    </a:cubicBezTo>
                    <a:cubicBezTo>
                      <a:pt x="503" y="640"/>
                      <a:pt x="640" y="503"/>
                      <a:pt x="640" y="320"/>
                    </a:cubicBezTo>
                    <a:cubicBezTo>
                      <a:pt x="640" y="137"/>
                      <a:pt x="503" y="0"/>
                      <a:pt x="321" y="0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13"/>
              <p:cNvSpPr/>
              <p:nvPr/>
            </p:nvSpPr>
            <p:spPr>
              <a:xfrm>
                <a:off x="2566961" y="655902"/>
                <a:ext cx="22121" cy="22052"/>
              </a:xfrm>
              <a:custGeom>
                <a:avLst/>
                <a:gdLst/>
                <a:ahLst/>
                <a:cxnLst/>
                <a:rect l="l" t="t" r="r" b="b"/>
                <a:pathLst>
                  <a:path w="321" h="320" extrusionOk="0">
                    <a:moveTo>
                      <a:pt x="161" y="0"/>
                    </a:moveTo>
                    <a:cubicBezTo>
                      <a:pt x="69" y="0"/>
                      <a:pt x="1" y="69"/>
                      <a:pt x="1" y="160"/>
                    </a:cubicBezTo>
                    <a:cubicBezTo>
                      <a:pt x="1" y="251"/>
                      <a:pt x="69" y="320"/>
                      <a:pt x="161" y="320"/>
                    </a:cubicBezTo>
                    <a:cubicBezTo>
                      <a:pt x="252" y="320"/>
                      <a:pt x="321" y="251"/>
                      <a:pt x="321" y="160"/>
                    </a:cubicBezTo>
                    <a:cubicBezTo>
                      <a:pt x="321" y="69"/>
                      <a:pt x="252" y="0"/>
                      <a:pt x="161" y="0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>
                <a:off x="3065606" y="31424"/>
                <a:ext cx="37833" cy="3941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72" extrusionOk="0">
                    <a:moveTo>
                      <a:pt x="274" y="1"/>
                    </a:moveTo>
                    <a:cubicBezTo>
                      <a:pt x="115" y="1"/>
                      <a:pt x="1" y="138"/>
                      <a:pt x="1" y="297"/>
                    </a:cubicBezTo>
                    <a:cubicBezTo>
                      <a:pt x="1" y="457"/>
                      <a:pt x="115" y="571"/>
                      <a:pt x="274" y="571"/>
                    </a:cubicBezTo>
                    <a:cubicBezTo>
                      <a:pt x="434" y="571"/>
                      <a:pt x="548" y="457"/>
                      <a:pt x="548" y="297"/>
                    </a:cubicBezTo>
                    <a:cubicBezTo>
                      <a:pt x="548" y="138"/>
                      <a:pt x="434" y="1"/>
                      <a:pt x="274" y="1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>
                <a:off x="3317271" y="391625"/>
                <a:ext cx="28392" cy="28392"/>
              </a:xfrm>
              <a:custGeom>
                <a:avLst/>
                <a:gdLst/>
                <a:ahLst/>
                <a:cxnLst/>
                <a:rect l="l" t="t" r="r" b="b"/>
                <a:pathLst>
                  <a:path w="412" h="412" extrusionOk="0">
                    <a:moveTo>
                      <a:pt x="206" y="1"/>
                    </a:moveTo>
                    <a:cubicBezTo>
                      <a:pt x="92" y="1"/>
                      <a:pt x="1" y="92"/>
                      <a:pt x="1" y="206"/>
                    </a:cubicBezTo>
                    <a:cubicBezTo>
                      <a:pt x="1" y="320"/>
                      <a:pt x="92" y="412"/>
                      <a:pt x="206" y="412"/>
                    </a:cubicBezTo>
                    <a:cubicBezTo>
                      <a:pt x="320" y="412"/>
                      <a:pt x="411" y="320"/>
                      <a:pt x="411" y="206"/>
                    </a:cubicBezTo>
                    <a:cubicBezTo>
                      <a:pt x="411" y="92"/>
                      <a:pt x="320" y="1"/>
                      <a:pt x="206" y="1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13"/>
              <p:cNvSpPr/>
              <p:nvPr/>
            </p:nvSpPr>
            <p:spPr>
              <a:xfrm>
                <a:off x="3633438" y="70772"/>
                <a:ext cx="42519" cy="42519"/>
              </a:xfrm>
              <a:custGeom>
                <a:avLst/>
                <a:gdLst/>
                <a:ahLst/>
                <a:cxnLst/>
                <a:rect l="l" t="t" r="r" b="b"/>
                <a:pathLst>
                  <a:path w="617" h="617" extrusionOk="0">
                    <a:moveTo>
                      <a:pt x="320" y="0"/>
                    </a:moveTo>
                    <a:cubicBezTo>
                      <a:pt x="137" y="0"/>
                      <a:pt x="1" y="137"/>
                      <a:pt x="1" y="297"/>
                    </a:cubicBezTo>
                    <a:cubicBezTo>
                      <a:pt x="1" y="480"/>
                      <a:pt x="137" y="617"/>
                      <a:pt x="320" y="617"/>
                    </a:cubicBezTo>
                    <a:cubicBezTo>
                      <a:pt x="480" y="617"/>
                      <a:pt x="617" y="480"/>
                      <a:pt x="617" y="297"/>
                    </a:cubicBezTo>
                    <a:cubicBezTo>
                      <a:pt x="617" y="137"/>
                      <a:pt x="480" y="0"/>
                      <a:pt x="320" y="0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13"/>
              <p:cNvSpPr/>
              <p:nvPr/>
            </p:nvSpPr>
            <p:spPr>
              <a:xfrm>
                <a:off x="4888665" y="229614"/>
                <a:ext cx="18951" cy="17366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52" extrusionOk="0">
                    <a:moveTo>
                      <a:pt x="137" y="1"/>
                    </a:moveTo>
                    <a:cubicBezTo>
                      <a:pt x="69" y="1"/>
                      <a:pt x="0" y="46"/>
                      <a:pt x="0" y="115"/>
                    </a:cubicBezTo>
                    <a:cubicBezTo>
                      <a:pt x="0" y="206"/>
                      <a:pt x="69" y="252"/>
                      <a:pt x="137" y="252"/>
                    </a:cubicBezTo>
                    <a:cubicBezTo>
                      <a:pt x="206" y="252"/>
                      <a:pt x="274" y="206"/>
                      <a:pt x="274" y="115"/>
                    </a:cubicBezTo>
                    <a:cubicBezTo>
                      <a:pt x="274" y="46"/>
                      <a:pt x="206" y="1"/>
                      <a:pt x="137" y="1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13"/>
              <p:cNvSpPr/>
              <p:nvPr/>
            </p:nvSpPr>
            <p:spPr>
              <a:xfrm>
                <a:off x="4923258" y="0"/>
                <a:ext cx="34663" cy="34663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3" extrusionOk="0">
                    <a:moveTo>
                      <a:pt x="251" y="0"/>
                    </a:moveTo>
                    <a:cubicBezTo>
                      <a:pt x="114" y="0"/>
                      <a:pt x="0" y="114"/>
                      <a:pt x="0" y="251"/>
                    </a:cubicBezTo>
                    <a:cubicBezTo>
                      <a:pt x="0" y="388"/>
                      <a:pt x="114" y="502"/>
                      <a:pt x="251" y="502"/>
                    </a:cubicBezTo>
                    <a:cubicBezTo>
                      <a:pt x="388" y="502"/>
                      <a:pt x="502" y="388"/>
                      <a:pt x="502" y="251"/>
                    </a:cubicBezTo>
                    <a:cubicBezTo>
                      <a:pt x="502" y="114"/>
                      <a:pt x="388" y="0"/>
                      <a:pt x="251" y="0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13"/>
              <p:cNvSpPr/>
              <p:nvPr/>
            </p:nvSpPr>
            <p:spPr>
              <a:xfrm>
                <a:off x="4761247" y="353862"/>
                <a:ext cx="37833" cy="37833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9" extrusionOk="0">
                    <a:moveTo>
                      <a:pt x="274" y="1"/>
                    </a:moveTo>
                    <a:cubicBezTo>
                      <a:pt x="137" y="1"/>
                      <a:pt x="0" y="115"/>
                      <a:pt x="0" y="275"/>
                    </a:cubicBezTo>
                    <a:cubicBezTo>
                      <a:pt x="0" y="412"/>
                      <a:pt x="137" y="549"/>
                      <a:pt x="274" y="549"/>
                    </a:cubicBezTo>
                    <a:cubicBezTo>
                      <a:pt x="434" y="549"/>
                      <a:pt x="548" y="412"/>
                      <a:pt x="548" y="275"/>
                    </a:cubicBezTo>
                    <a:cubicBezTo>
                      <a:pt x="548" y="115"/>
                      <a:pt x="434" y="1"/>
                      <a:pt x="274" y="1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13"/>
              <p:cNvSpPr/>
              <p:nvPr/>
            </p:nvSpPr>
            <p:spPr>
              <a:xfrm>
                <a:off x="5807257" y="21983"/>
                <a:ext cx="42519" cy="42588"/>
              </a:xfrm>
              <a:custGeom>
                <a:avLst/>
                <a:gdLst/>
                <a:ahLst/>
                <a:cxnLst/>
                <a:rect l="l" t="t" r="r" b="b"/>
                <a:pathLst>
                  <a:path w="617" h="618" extrusionOk="0">
                    <a:moveTo>
                      <a:pt x="320" y="1"/>
                    </a:moveTo>
                    <a:cubicBezTo>
                      <a:pt x="137" y="1"/>
                      <a:pt x="0" y="138"/>
                      <a:pt x="0" y="298"/>
                    </a:cubicBezTo>
                    <a:cubicBezTo>
                      <a:pt x="0" y="480"/>
                      <a:pt x="137" y="617"/>
                      <a:pt x="320" y="617"/>
                    </a:cubicBezTo>
                    <a:cubicBezTo>
                      <a:pt x="479" y="617"/>
                      <a:pt x="616" y="480"/>
                      <a:pt x="616" y="298"/>
                    </a:cubicBezTo>
                    <a:cubicBezTo>
                      <a:pt x="616" y="138"/>
                      <a:pt x="479" y="1"/>
                      <a:pt x="320" y="1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13"/>
              <p:cNvSpPr/>
              <p:nvPr/>
            </p:nvSpPr>
            <p:spPr>
              <a:xfrm>
                <a:off x="5999108" y="1006662"/>
                <a:ext cx="9510" cy="11095"/>
              </a:xfrm>
              <a:custGeom>
                <a:avLst/>
                <a:gdLst/>
                <a:ahLst/>
                <a:cxnLst/>
                <a:rect l="l" t="t" r="r" b="b"/>
                <a:pathLst>
                  <a:path w="138" h="161" extrusionOk="0">
                    <a:moveTo>
                      <a:pt x="69" y="0"/>
                    </a:moveTo>
                    <a:cubicBezTo>
                      <a:pt x="24" y="0"/>
                      <a:pt x="1" y="46"/>
                      <a:pt x="1" y="69"/>
                    </a:cubicBezTo>
                    <a:cubicBezTo>
                      <a:pt x="1" y="115"/>
                      <a:pt x="24" y="160"/>
                      <a:pt x="69" y="160"/>
                    </a:cubicBezTo>
                    <a:cubicBezTo>
                      <a:pt x="115" y="160"/>
                      <a:pt x="138" y="115"/>
                      <a:pt x="138" y="69"/>
                    </a:cubicBezTo>
                    <a:cubicBezTo>
                      <a:pt x="138" y="46"/>
                      <a:pt x="115" y="0"/>
                      <a:pt x="69" y="0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13"/>
              <p:cNvSpPr/>
              <p:nvPr/>
            </p:nvSpPr>
            <p:spPr>
              <a:xfrm>
                <a:off x="1835601" y="1093146"/>
                <a:ext cx="29908" cy="29977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5" extrusionOk="0">
                    <a:moveTo>
                      <a:pt x="228" y="1"/>
                    </a:moveTo>
                    <a:cubicBezTo>
                      <a:pt x="114" y="1"/>
                      <a:pt x="0" y="92"/>
                      <a:pt x="0" y="229"/>
                    </a:cubicBezTo>
                    <a:cubicBezTo>
                      <a:pt x="0" y="343"/>
                      <a:pt x="114" y="434"/>
                      <a:pt x="228" y="434"/>
                    </a:cubicBezTo>
                    <a:cubicBezTo>
                      <a:pt x="343" y="434"/>
                      <a:pt x="434" y="343"/>
                      <a:pt x="434" y="229"/>
                    </a:cubicBezTo>
                    <a:cubicBezTo>
                      <a:pt x="434" y="92"/>
                      <a:pt x="343" y="1"/>
                      <a:pt x="228" y="1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5" name="Google Shape;545;p13"/>
            <p:cNvGrpSpPr/>
            <p:nvPr/>
          </p:nvGrpSpPr>
          <p:grpSpPr>
            <a:xfrm>
              <a:off x="228510" y="146977"/>
              <a:ext cx="2776032" cy="741823"/>
              <a:chOff x="1805693" y="0"/>
              <a:chExt cx="4202924" cy="1123123"/>
            </a:xfrm>
          </p:grpSpPr>
          <p:sp>
            <p:nvSpPr>
              <p:cNvPr id="546" name="Google Shape;546;p13"/>
              <p:cNvSpPr/>
              <p:nvPr/>
            </p:nvSpPr>
            <p:spPr>
              <a:xfrm>
                <a:off x="4566158" y="14127"/>
                <a:ext cx="42588" cy="220313"/>
              </a:xfrm>
              <a:custGeom>
                <a:avLst/>
                <a:gdLst/>
                <a:ahLst/>
                <a:cxnLst/>
                <a:rect l="l" t="t" r="r" b="b"/>
                <a:pathLst>
                  <a:path w="618" h="3197" extrusionOk="0">
                    <a:moveTo>
                      <a:pt x="320" y="1"/>
                    </a:moveTo>
                    <a:lnTo>
                      <a:pt x="1" y="1598"/>
                    </a:lnTo>
                    <a:lnTo>
                      <a:pt x="320" y="3196"/>
                    </a:lnTo>
                    <a:lnTo>
                      <a:pt x="617" y="1598"/>
                    </a:lnTo>
                    <a:lnTo>
                      <a:pt x="320" y="1"/>
                    </a:ln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13"/>
              <p:cNvSpPr/>
              <p:nvPr/>
            </p:nvSpPr>
            <p:spPr>
              <a:xfrm>
                <a:off x="4478089" y="103781"/>
                <a:ext cx="218728" cy="41003"/>
              </a:xfrm>
              <a:custGeom>
                <a:avLst/>
                <a:gdLst/>
                <a:ahLst/>
                <a:cxnLst/>
                <a:rect l="l" t="t" r="r" b="b"/>
                <a:pathLst>
                  <a:path w="3174" h="595" extrusionOk="0">
                    <a:moveTo>
                      <a:pt x="1598" y="1"/>
                    </a:moveTo>
                    <a:lnTo>
                      <a:pt x="1" y="297"/>
                    </a:lnTo>
                    <a:lnTo>
                      <a:pt x="1598" y="594"/>
                    </a:lnTo>
                    <a:lnTo>
                      <a:pt x="3173" y="297"/>
                    </a:lnTo>
                    <a:lnTo>
                      <a:pt x="1598" y="1"/>
                    </a:ln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13"/>
              <p:cNvSpPr/>
              <p:nvPr/>
            </p:nvSpPr>
            <p:spPr>
              <a:xfrm>
                <a:off x="2126546" y="377498"/>
                <a:ext cx="41003" cy="218728"/>
              </a:xfrm>
              <a:custGeom>
                <a:avLst/>
                <a:gdLst/>
                <a:ahLst/>
                <a:cxnLst/>
                <a:rect l="l" t="t" r="r" b="b"/>
                <a:pathLst>
                  <a:path w="595" h="3174" extrusionOk="0">
                    <a:moveTo>
                      <a:pt x="298" y="0"/>
                    </a:moveTo>
                    <a:lnTo>
                      <a:pt x="1" y="1598"/>
                    </a:lnTo>
                    <a:lnTo>
                      <a:pt x="298" y="3173"/>
                    </a:lnTo>
                    <a:lnTo>
                      <a:pt x="594" y="1598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13"/>
              <p:cNvSpPr/>
              <p:nvPr/>
            </p:nvSpPr>
            <p:spPr>
              <a:xfrm>
                <a:off x="2036892" y="465567"/>
                <a:ext cx="220313" cy="42519"/>
              </a:xfrm>
              <a:custGeom>
                <a:avLst/>
                <a:gdLst/>
                <a:ahLst/>
                <a:cxnLst/>
                <a:rect l="l" t="t" r="r" b="b"/>
                <a:pathLst>
                  <a:path w="3197" h="617" extrusionOk="0">
                    <a:moveTo>
                      <a:pt x="1599" y="1"/>
                    </a:moveTo>
                    <a:lnTo>
                      <a:pt x="1" y="320"/>
                    </a:lnTo>
                    <a:lnTo>
                      <a:pt x="1599" y="617"/>
                    </a:lnTo>
                    <a:lnTo>
                      <a:pt x="3196" y="320"/>
                    </a:lnTo>
                    <a:lnTo>
                      <a:pt x="1599" y="1"/>
                    </a:ln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13"/>
              <p:cNvSpPr/>
              <p:nvPr/>
            </p:nvSpPr>
            <p:spPr>
              <a:xfrm>
                <a:off x="2721116" y="270547"/>
                <a:ext cx="20536" cy="110122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598" extrusionOk="0">
                    <a:moveTo>
                      <a:pt x="138" y="0"/>
                    </a:moveTo>
                    <a:lnTo>
                      <a:pt x="1" y="799"/>
                    </a:lnTo>
                    <a:lnTo>
                      <a:pt x="138" y="1598"/>
                    </a:lnTo>
                    <a:lnTo>
                      <a:pt x="298" y="799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13"/>
              <p:cNvSpPr/>
              <p:nvPr/>
            </p:nvSpPr>
            <p:spPr>
              <a:xfrm>
                <a:off x="2675497" y="316167"/>
                <a:ext cx="110191" cy="20467"/>
              </a:xfrm>
              <a:custGeom>
                <a:avLst/>
                <a:gdLst/>
                <a:ahLst/>
                <a:cxnLst/>
                <a:rect l="l" t="t" r="r" b="b"/>
                <a:pathLst>
                  <a:path w="1599" h="297" extrusionOk="0">
                    <a:moveTo>
                      <a:pt x="800" y="0"/>
                    </a:moveTo>
                    <a:lnTo>
                      <a:pt x="1" y="137"/>
                    </a:lnTo>
                    <a:lnTo>
                      <a:pt x="800" y="297"/>
                    </a:lnTo>
                    <a:lnTo>
                      <a:pt x="1599" y="137"/>
                    </a:lnTo>
                    <a:lnTo>
                      <a:pt x="800" y="0"/>
                    </a:ln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13"/>
              <p:cNvSpPr/>
              <p:nvPr/>
            </p:nvSpPr>
            <p:spPr>
              <a:xfrm>
                <a:off x="1805693" y="776979"/>
                <a:ext cx="59816" cy="5988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869" extrusionOk="0">
                    <a:moveTo>
                      <a:pt x="434" y="1"/>
                    </a:moveTo>
                    <a:cubicBezTo>
                      <a:pt x="206" y="1"/>
                      <a:pt x="1" y="184"/>
                      <a:pt x="1" y="435"/>
                    </a:cubicBezTo>
                    <a:cubicBezTo>
                      <a:pt x="1" y="663"/>
                      <a:pt x="206" y="868"/>
                      <a:pt x="434" y="868"/>
                    </a:cubicBezTo>
                    <a:cubicBezTo>
                      <a:pt x="685" y="868"/>
                      <a:pt x="868" y="663"/>
                      <a:pt x="868" y="435"/>
                    </a:cubicBezTo>
                    <a:cubicBezTo>
                      <a:pt x="868" y="184"/>
                      <a:pt x="685" y="1"/>
                      <a:pt x="434" y="1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13"/>
              <p:cNvSpPr/>
              <p:nvPr/>
            </p:nvSpPr>
            <p:spPr>
              <a:xfrm>
                <a:off x="2126546" y="1006662"/>
                <a:ext cx="20536" cy="20536"/>
              </a:xfrm>
              <a:custGeom>
                <a:avLst/>
                <a:gdLst/>
                <a:ahLst/>
                <a:cxnLst/>
                <a:rect l="l" t="t" r="r" b="b"/>
                <a:pathLst>
                  <a:path w="298" h="298" extrusionOk="0">
                    <a:moveTo>
                      <a:pt x="138" y="0"/>
                    </a:moveTo>
                    <a:cubicBezTo>
                      <a:pt x="69" y="0"/>
                      <a:pt x="1" y="69"/>
                      <a:pt x="1" y="160"/>
                    </a:cubicBezTo>
                    <a:cubicBezTo>
                      <a:pt x="1" y="229"/>
                      <a:pt x="69" y="297"/>
                      <a:pt x="138" y="297"/>
                    </a:cubicBezTo>
                    <a:cubicBezTo>
                      <a:pt x="229" y="297"/>
                      <a:pt x="298" y="229"/>
                      <a:pt x="298" y="160"/>
                    </a:cubicBezTo>
                    <a:cubicBezTo>
                      <a:pt x="298" y="69"/>
                      <a:pt x="229" y="0"/>
                      <a:pt x="138" y="0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13"/>
              <p:cNvSpPr/>
              <p:nvPr/>
            </p:nvSpPr>
            <p:spPr>
              <a:xfrm>
                <a:off x="2057359" y="0"/>
                <a:ext cx="31562" cy="31493"/>
              </a:xfrm>
              <a:custGeom>
                <a:avLst/>
                <a:gdLst/>
                <a:ahLst/>
                <a:cxnLst/>
                <a:rect l="l" t="t" r="r" b="b"/>
                <a:pathLst>
                  <a:path w="458" h="457" extrusionOk="0">
                    <a:moveTo>
                      <a:pt x="229" y="0"/>
                    </a:moveTo>
                    <a:cubicBezTo>
                      <a:pt x="115" y="0"/>
                      <a:pt x="1" y="114"/>
                      <a:pt x="1" y="229"/>
                    </a:cubicBezTo>
                    <a:cubicBezTo>
                      <a:pt x="1" y="365"/>
                      <a:pt x="115" y="457"/>
                      <a:pt x="229" y="457"/>
                    </a:cubicBezTo>
                    <a:cubicBezTo>
                      <a:pt x="366" y="457"/>
                      <a:pt x="457" y="365"/>
                      <a:pt x="457" y="229"/>
                    </a:cubicBezTo>
                    <a:cubicBezTo>
                      <a:pt x="457" y="114"/>
                      <a:pt x="366" y="0"/>
                      <a:pt x="229" y="0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13"/>
              <p:cNvSpPr/>
              <p:nvPr/>
            </p:nvSpPr>
            <p:spPr>
              <a:xfrm>
                <a:off x="2566961" y="412092"/>
                <a:ext cx="44173" cy="44104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0" extrusionOk="0">
                    <a:moveTo>
                      <a:pt x="321" y="0"/>
                    </a:moveTo>
                    <a:cubicBezTo>
                      <a:pt x="138" y="0"/>
                      <a:pt x="1" y="137"/>
                      <a:pt x="1" y="320"/>
                    </a:cubicBezTo>
                    <a:cubicBezTo>
                      <a:pt x="1" y="503"/>
                      <a:pt x="138" y="640"/>
                      <a:pt x="321" y="640"/>
                    </a:cubicBezTo>
                    <a:cubicBezTo>
                      <a:pt x="503" y="640"/>
                      <a:pt x="640" y="503"/>
                      <a:pt x="640" y="320"/>
                    </a:cubicBezTo>
                    <a:cubicBezTo>
                      <a:pt x="640" y="137"/>
                      <a:pt x="503" y="0"/>
                      <a:pt x="321" y="0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13"/>
              <p:cNvSpPr/>
              <p:nvPr/>
            </p:nvSpPr>
            <p:spPr>
              <a:xfrm>
                <a:off x="2566961" y="655902"/>
                <a:ext cx="22121" cy="22052"/>
              </a:xfrm>
              <a:custGeom>
                <a:avLst/>
                <a:gdLst/>
                <a:ahLst/>
                <a:cxnLst/>
                <a:rect l="l" t="t" r="r" b="b"/>
                <a:pathLst>
                  <a:path w="321" h="320" extrusionOk="0">
                    <a:moveTo>
                      <a:pt x="161" y="0"/>
                    </a:moveTo>
                    <a:cubicBezTo>
                      <a:pt x="69" y="0"/>
                      <a:pt x="1" y="69"/>
                      <a:pt x="1" y="160"/>
                    </a:cubicBezTo>
                    <a:cubicBezTo>
                      <a:pt x="1" y="251"/>
                      <a:pt x="69" y="320"/>
                      <a:pt x="161" y="320"/>
                    </a:cubicBezTo>
                    <a:cubicBezTo>
                      <a:pt x="252" y="320"/>
                      <a:pt x="321" y="251"/>
                      <a:pt x="321" y="160"/>
                    </a:cubicBezTo>
                    <a:cubicBezTo>
                      <a:pt x="321" y="69"/>
                      <a:pt x="252" y="0"/>
                      <a:pt x="161" y="0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13"/>
              <p:cNvSpPr/>
              <p:nvPr/>
            </p:nvSpPr>
            <p:spPr>
              <a:xfrm>
                <a:off x="3065606" y="31424"/>
                <a:ext cx="37833" cy="3941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72" extrusionOk="0">
                    <a:moveTo>
                      <a:pt x="274" y="1"/>
                    </a:moveTo>
                    <a:cubicBezTo>
                      <a:pt x="115" y="1"/>
                      <a:pt x="1" y="138"/>
                      <a:pt x="1" y="297"/>
                    </a:cubicBezTo>
                    <a:cubicBezTo>
                      <a:pt x="1" y="457"/>
                      <a:pt x="115" y="571"/>
                      <a:pt x="274" y="571"/>
                    </a:cubicBezTo>
                    <a:cubicBezTo>
                      <a:pt x="434" y="571"/>
                      <a:pt x="548" y="457"/>
                      <a:pt x="548" y="297"/>
                    </a:cubicBezTo>
                    <a:cubicBezTo>
                      <a:pt x="548" y="138"/>
                      <a:pt x="434" y="1"/>
                      <a:pt x="274" y="1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13"/>
              <p:cNvSpPr/>
              <p:nvPr/>
            </p:nvSpPr>
            <p:spPr>
              <a:xfrm>
                <a:off x="3317271" y="391625"/>
                <a:ext cx="28392" cy="28392"/>
              </a:xfrm>
              <a:custGeom>
                <a:avLst/>
                <a:gdLst/>
                <a:ahLst/>
                <a:cxnLst/>
                <a:rect l="l" t="t" r="r" b="b"/>
                <a:pathLst>
                  <a:path w="412" h="412" extrusionOk="0">
                    <a:moveTo>
                      <a:pt x="206" y="1"/>
                    </a:moveTo>
                    <a:cubicBezTo>
                      <a:pt x="92" y="1"/>
                      <a:pt x="1" y="92"/>
                      <a:pt x="1" y="206"/>
                    </a:cubicBezTo>
                    <a:cubicBezTo>
                      <a:pt x="1" y="320"/>
                      <a:pt x="92" y="412"/>
                      <a:pt x="206" y="412"/>
                    </a:cubicBezTo>
                    <a:cubicBezTo>
                      <a:pt x="320" y="412"/>
                      <a:pt x="411" y="320"/>
                      <a:pt x="411" y="206"/>
                    </a:cubicBezTo>
                    <a:cubicBezTo>
                      <a:pt x="411" y="92"/>
                      <a:pt x="320" y="1"/>
                      <a:pt x="206" y="1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13"/>
              <p:cNvSpPr/>
              <p:nvPr/>
            </p:nvSpPr>
            <p:spPr>
              <a:xfrm>
                <a:off x="3633438" y="70772"/>
                <a:ext cx="42519" cy="42519"/>
              </a:xfrm>
              <a:custGeom>
                <a:avLst/>
                <a:gdLst/>
                <a:ahLst/>
                <a:cxnLst/>
                <a:rect l="l" t="t" r="r" b="b"/>
                <a:pathLst>
                  <a:path w="617" h="617" extrusionOk="0">
                    <a:moveTo>
                      <a:pt x="320" y="0"/>
                    </a:moveTo>
                    <a:cubicBezTo>
                      <a:pt x="137" y="0"/>
                      <a:pt x="1" y="137"/>
                      <a:pt x="1" y="297"/>
                    </a:cubicBezTo>
                    <a:cubicBezTo>
                      <a:pt x="1" y="480"/>
                      <a:pt x="137" y="617"/>
                      <a:pt x="320" y="617"/>
                    </a:cubicBezTo>
                    <a:cubicBezTo>
                      <a:pt x="480" y="617"/>
                      <a:pt x="617" y="480"/>
                      <a:pt x="617" y="297"/>
                    </a:cubicBezTo>
                    <a:cubicBezTo>
                      <a:pt x="617" y="137"/>
                      <a:pt x="480" y="0"/>
                      <a:pt x="320" y="0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13"/>
              <p:cNvSpPr/>
              <p:nvPr/>
            </p:nvSpPr>
            <p:spPr>
              <a:xfrm>
                <a:off x="4888665" y="229614"/>
                <a:ext cx="18951" cy="17366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52" extrusionOk="0">
                    <a:moveTo>
                      <a:pt x="137" y="1"/>
                    </a:moveTo>
                    <a:cubicBezTo>
                      <a:pt x="69" y="1"/>
                      <a:pt x="0" y="46"/>
                      <a:pt x="0" y="115"/>
                    </a:cubicBezTo>
                    <a:cubicBezTo>
                      <a:pt x="0" y="206"/>
                      <a:pt x="69" y="252"/>
                      <a:pt x="137" y="252"/>
                    </a:cubicBezTo>
                    <a:cubicBezTo>
                      <a:pt x="206" y="252"/>
                      <a:pt x="274" y="206"/>
                      <a:pt x="274" y="115"/>
                    </a:cubicBezTo>
                    <a:cubicBezTo>
                      <a:pt x="274" y="46"/>
                      <a:pt x="206" y="1"/>
                      <a:pt x="137" y="1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13"/>
              <p:cNvSpPr/>
              <p:nvPr/>
            </p:nvSpPr>
            <p:spPr>
              <a:xfrm>
                <a:off x="4923258" y="0"/>
                <a:ext cx="34663" cy="34663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3" extrusionOk="0">
                    <a:moveTo>
                      <a:pt x="251" y="0"/>
                    </a:moveTo>
                    <a:cubicBezTo>
                      <a:pt x="114" y="0"/>
                      <a:pt x="0" y="114"/>
                      <a:pt x="0" y="251"/>
                    </a:cubicBezTo>
                    <a:cubicBezTo>
                      <a:pt x="0" y="388"/>
                      <a:pt x="114" y="502"/>
                      <a:pt x="251" y="502"/>
                    </a:cubicBezTo>
                    <a:cubicBezTo>
                      <a:pt x="388" y="502"/>
                      <a:pt x="502" y="388"/>
                      <a:pt x="502" y="251"/>
                    </a:cubicBezTo>
                    <a:cubicBezTo>
                      <a:pt x="502" y="114"/>
                      <a:pt x="388" y="0"/>
                      <a:pt x="251" y="0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13"/>
              <p:cNvSpPr/>
              <p:nvPr/>
            </p:nvSpPr>
            <p:spPr>
              <a:xfrm>
                <a:off x="4761247" y="353862"/>
                <a:ext cx="37833" cy="37833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9" extrusionOk="0">
                    <a:moveTo>
                      <a:pt x="274" y="1"/>
                    </a:moveTo>
                    <a:cubicBezTo>
                      <a:pt x="137" y="1"/>
                      <a:pt x="0" y="115"/>
                      <a:pt x="0" y="275"/>
                    </a:cubicBezTo>
                    <a:cubicBezTo>
                      <a:pt x="0" y="412"/>
                      <a:pt x="137" y="549"/>
                      <a:pt x="274" y="549"/>
                    </a:cubicBezTo>
                    <a:cubicBezTo>
                      <a:pt x="434" y="549"/>
                      <a:pt x="548" y="412"/>
                      <a:pt x="548" y="275"/>
                    </a:cubicBezTo>
                    <a:cubicBezTo>
                      <a:pt x="548" y="115"/>
                      <a:pt x="434" y="1"/>
                      <a:pt x="274" y="1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13"/>
              <p:cNvSpPr/>
              <p:nvPr/>
            </p:nvSpPr>
            <p:spPr>
              <a:xfrm>
                <a:off x="5807257" y="21983"/>
                <a:ext cx="42519" cy="42588"/>
              </a:xfrm>
              <a:custGeom>
                <a:avLst/>
                <a:gdLst/>
                <a:ahLst/>
                <a:cxnLst/>
                <a:rect l="l" t="t" r="r" b="b"/>
                <a:pathLst>
                  <a:path w="617" h="618" extrusionOk="0">
                    <a:moveTo>
                      <a:pt x="320" y="1"/>
                    </a:moveTo>
                    <a:cubicBezTo>
                      <a:pt x="137" y="1"/>
                      <a:pt x="0" y="138"/>
                      <a:pt x="0" y="298"/>
                    </a:cubicBezTo>
                    <a:cubicBezTo>
                      <a:pt x="0" y="480"/>
                      <a:pt x="137" y="617"/>
                      <a:pt x="320" y="617"/>
                    </a:cubicBezTo>
                    <a:cubicBezTo>
                      <a:pt x="479" y="617"/>
                      <a:pt x="616" y="480"/>
                      <a:pt x="616" y="298"/>
                    </a:cubicBezTo>
                    <a:cubicBezTo>
                      <a:pt x="616" y="138"/>
                      <a:pt x="479" y="1"/>
                      <a:pt x="320" y="1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13"/>
              <p:cNvSpPr/>
              <p:nvPr/>
            </p:nvSpPr>
            <p:spPr>
              <a:xfrm>
                <a:off x="5999108" y="1006662"/>
                <a:ext cx="9510" cy="11095"/>
              </a:xfrm>
              <a:custGeom>
                <a:avLst/>
                <a:gdLst/>
                <a:ahLst/>
                <a:cxnLst/>
                <a:rect l="l" t="t" r="r" b="b"/>
                <a:pathLst>
                  <a:path w="138" h="161" extrusionOk="0">
                    <a:moveTo>
                      <a:pt x="69" y="0"/>
                    </a:moveTo>
                    <a:cubicBezTo>
                      <a:pt x="24" y="0"/>
                      <a:pt x="1" y="46"/>
                      <a:pt x="1" y="69"/>
                    </a:cubicBezTo>
                    <a:cubicBezTo>
                      <a:pt x="1" y="115"/>
                      <a:pt x="24" y="160"/>
                      <a:pt x="69" y="160"/>
                    </a:cubicBezTo>
                    <a:cubicBezTo>
                      <a:pt x="115" y="160"/>
                      <a:pt x="138" y="115"/>
                      <a:pt x="138" y="69"/>
                    </a:cubicBezTo>
                    <a:cubicBezTo>
                      <a:pt x="138" y="46"/>
                      <a:pt x="115" y="0"/>
                      <a:pt x="69" y="0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13"/>
              <p:cNvSpPr/>
              <p:nvPr/>
            </p:nvSpPr>
            <p:spPr>
              <a:xfrm>
                <a:off x="1835601" y="1093146"/>
                <a:ext cx="29908" cy="29977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5" extrusionOk="0">
                    <a:moveTo>
                      <a:pt x="228" y="1"/>
                    </a:moveTo>
                    <a:cubicBezTo>
                      <a:pt x="114" y="1"/>
                      <a:pt x="0" y="92"/>
                      <a:pt x="0" y="229"/>
                    </a:cubicBezTo>
                    <a:cubicBezTo>
                      <a:pt x="0" y="343"/>
                      <a:pt x="114" y="434"/>
                      <a:pt x="228" y="434"/>
                    </a:cubicBezTo>
                    <a:cubicBezTo>
                      <a:pt x="343" y="434"/>
                      <a:pt x="434" y="343"/>
                      <a:pt x="434" y="229"/>
                    </a:cubicBezTo>
                    <a:cubicBezTo>
                      <a:pt x="434" y="92"/>
                      <a:pt x="343" y="1"/>
                      <a:pt x="228" y="1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66" name="Google Shape;566;p13"/>
          <p:cNvSpPr txBox="1">
            <a:spLocks noGrp="1"/>
          </p:cNvSpPr>
          <p:nvPr>
            <p:ph type="title"/>
          </p:nvPr>
        </p:nvSpPr>
        <p:spPr>
          <a:xfrm>
            <a:off x="720000" y="552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67" name="Google Shape;567;p13"/>
          <p:cNvSpPr txBox="1">
            <a:spLocks noGrp="1"/>
          </p:cNvSpPr>
          <p:nvPr>
            <p:ph type="subTitle" idx="1"/>
          </p:nvPr>
        </p:nvSpPr>
        <p:spPr>
          <a:xfrm>
            <a:off x="721637" y="2285393"/>
            <a:ext cx="248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8" name="Google Shape;568;p13"/>
          <p:cNvSpPr txBox="1">
            <a:spLocks noGrp="1"/>
          </p:cNvSpPr>
          <p:nvPr>
            <p:ph type="subTitle" idx="2"/>
          </p:nvPr>
        </p:nvSpPr>
        <p:spPr>
          <a:xfrm>
            <a:off x="3329987" y="2285393"/>
            <a:ext cx="248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9" name="Google Shape;569;p13"/>
          <p:cNvSpPr txBox="1">
            <a:spLocks noGrp="1"/>
          </p:cNvSpPr>
          <p:nvPr>
            <p:ph type="subTitle" idx="3"/>
          </p:nvPr>
        </p:nvSpPr>
        <p:spPr>
          <a:xfrm>
            <a:off x="721637" y="4018575"/>
            <a:ext cx="248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0" name="Google Shape;570;p13"/>
          <p:cNvSpPr txBox="1">
            <a:spLocks noGrp="1"/>
          </p:cNvSpPr>
          <p:nvPr>
            <p:ph type="subTitle" idx="4"/>
          </p:nvPr>
        </p:nvSpPr>
        <p:spPr>
          <a:xfrm>
            <a:off x="3329987" y="4018575"/>
            <a:ext cx="248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1" name="Google Shape;571;p13"/>
          <p:cNvSpPr txBox="1">
            <a:spLocks noGrp="1"/>
          </p:cNvSpPr>
          <p:nvPr>
            <p:ph type="subTitle" idx="5"/>
          </p:nvPr>
        </p:nvSpPr>
        <p:spPr>
          <a:xfrm>
            <a:off x="5935063" y="2285393"/>
            <a:ext cx="248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2" name="Google Shape;572;p13"/>
          <p:cNvSpPr txBox="1">
            <a:spLocks noGrp="1"/>
          </p:cNvSpPr>
          <p:nvPr>
            <p:ph type="subTitle" idx="6"/>
          </p:nvPr>
        </p:nvSpPr>
        <p:spPr>
          <a:xfrm>
            <a:off x="5935063" y="4018575"/>
            <a:ext cx="248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3" name="Google Shape;573;p13"/>
          <p:cNvSpPr txBox="1">
            <a:spLocks noGrp="1"/>
          </p:cNvSpPr>
          <p:nvPr>
            <p:ph type="title" idx="7" hasCustomPrompt="1"/>
          </p:nvPr>
        </p:nvSpPr>
        <p:spPr>
          <a:xfrm>
            <a:off x="721637" y="1332020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74" name="Google Shape;574;p13"/>
          <p:cNvSpPr txBox="1">
            <a:spLocks noGrp="1"/>
          </p:cNvSpPr>
          <p:nvPr>
            <p:ph type="title" idx="8" hasCustomPrompt="1"/>
          </p:nvPr>
        </p:nvSpPr>
        <p:spPr>
          <a:xfrm>
            <a:off x="721637" y="3064616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75" name="Google Shape;575;p13"/>
          <p:cNvSpPr txBox="1">
            <a:spLocks noGrp="1"/>
          </p:cNvSpPr>
          <p:nvPr>
            <p:ph type="title" idx="9" hasCustomPrompt="1"/>
          </p:nvPr>
        </p:nvSpPr>
        <p:spPr>
          <a:xfrm>
            <a:off x="3329987" y="1332020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76" name="Google Shape;576;p13"/>
          <p:cNvSpPr txBox="1">
            <a:spLocks noGrp="1"/>
          </p:cNvSpPr>
          <p:nvPr>
            <p:ph type="title" idx="13" hasCustomPrompt="1"/>
          </p:nvPr>
        </p:nvSpPr>
        <p:spPr>
          <a:xfrm>
            <a:off x="3329987" y="3064616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77" name="Google Shape;577;p13"/>
          <p:cNvSpPr txBox="1">
            <a:spLocks noGrp="1"/>
          </p:cNvSpPr>
          <p:nvPr>
            <p:ph type="title" idx="14" hasCustomPrompt="1"/>
          </p:nvPr>
        </p:nvSpPr>
        <p:spPr>
          <a:xfrm>
            <a:off x="5945292" y="1332020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78" name="Google Shape;578;p13"/>
          <p:cNvSpPr txBox="1">
            <a:spLocks noGrp="1"/>
          </p:cNvSpPr>
          <p:nvPr>
            <p:ph type="title" idx="15" hasCustomPrompt="1"/>
          </p:nvPr>
        </p:nvSpPr>
        <p:spPr>
          <a:xfrm>
            <a:off x="5945292" y="3064616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79" name="Google Shape;579;p13"/>
          <p:cNvSpPr txBox="1">
            <a:spLocks noGrp="1"/>
          </p:cNvSpPr>
          <p:nvPr>
            <p:ph type="subTitle" idx="16"/>
          </p:nvPr>
        </p:nvSpPr>
        <p:spPr>
          <a:xfrm>
            <a:off x="721637" y="1877312"/>
            <a:ext cx="24873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 b="1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580" name="Google Shape;580;p13"/>
          <p:cNvSpPr txBox="1">
            <a:spLocks noGrp="1"/>
          </p:cNvSpPr>
          <p:nvPr>
            <p:ph type="subTitle" idx="17"/>
          </p:nvPr>
        </p:nvSpPr>
        <p:spPr>
          <a:xfrm>
            <a:off x="3329987" y="1877312"/>
            <a:ext cx="24873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 b="1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581" name="Google Shape;581;p13"/>
          <p:cNvSpPr txBox="1">
            <a:spLocks noGrp="1"/>
          </p:cNvSpPr>
          <p:nvPr>
            <p:ph type="subTitle" idx="18"/>
          </p:nvPr>
        </p:nvSpPr>
        <p:spPr>
          <a:xfrm>
            <a:off x="5935063" y="1877312"/>
            <a:ext cx="24873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 b="1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582" name="Google Shape;582;p13"/>
          <p:cNvSpPr txBox="1">
            <a:spLocks noGrp="1"/>
          </p:cNvSpPr>
          <p:nvPr>
            <p:ph type="subTitle" idx="19"/>
          </p:nvPr>
        </p:nvSpPr>
        <p:spPr>
          <a:xfrm>
            <a:off x="721637" y="3609975"/>
            <a:ext cx="24873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 b="1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583" name="Google Shape;583;p13"/>
          <p:cNvSpPr txBox="1">
            <a:spLocks noGrp="1"/>
          </p:cNvSpPr>
          <p:nvPr>
            <p:ph type="subTitle" idx="20"/>
          </p:nvPr>
        </p:nvSpPr>
        <p:spPr>
          <a:xfrm>
            <a:off x="3329987" y="3609975"/>
            <a:ext cx="24873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 b="1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584" name="Google Shape;584;p13"/>
          <p:cNvSpPr txBox="1">
            <a:spLocks noGrp="1"/>
          </p:cNvSpPr>
          <p:nvPr>
            <p:ph type="subTitle" idx="21"/>
          </p:nvPr>
        </p:nvSpPr>
        <p:spPr>
          <a:xfrm>
            <a:off x="5935063" y="3609975"/>
            <a:ext cx="24873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 b="1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6" name="Google Shape;1136;p29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-1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7" name="Google Shape;1137;p29"/>
          <p:cNvSpPr txBox="1">
            <a:spLocks noGrp="1"/>
          </p:cNvSpPr>
          <p:nvPr>
            <p:ph type="title" hasCustomPrompt="1"/>
          </p:nvPr>
        </p:nvSpPr>
        <p:spPr>
          <a:xfrm>
            <a:off x="2634900" y="575626"/>
            <a:ext cx="38742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38" name="Google Shape;1138;p29"/>
          <p:cNvSpPr txBox="1">
            <a:spLocks noGrp="1"/>
          </p:cNvSpPr>
          <p:nvPr>
            <p:ph type="subTitle" idx="1"/>
          </p:nvPr>
        </p:nvSpPr>
        <p:spPr>
          <a:xfrm>
            <a:off x="2634900" y="1264550"/>
            <a:ext cx="38742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39" name="Google Shape;1139;p29"/>
          <p:cNvSpPr txBox="1">
            <a:spLocks noGrp="1"/>
          </p:cNvSpPr>
          <p:nvPr>
            <p:ph type="title" idx="2" hasCustomPrompt="1"/>
          </p:nvPr>
        </p:nvSpPr>
        <p:spPr>
          <a:xfrm>
            <a:off x="2634900" y="1927888"/>
            <a:ext cx="38742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40" name="Google Shape;1140;p29"/>
          <p:cNvSpPr txBox="1">
            <a:spLocks noGrp="1"/>
          </p:cNvSpPr>
          <p:nvPr>
            <p:ph type="subTitle" idx="3"/>
          </p:nvPr>
        </p:nvSpPr>
        <p:spPr>
          <a:xfrm>
            <a:off x="2634900" y="2616812"/>
            <a:ext cx="38742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41" name="Google Shape;1141;p29"/>
          <p:cNvSpPr txBox="1">
            <a:spLocks noGrp="1"/>
          </p:cNvSpPr>
          <p:nvPr>
            <p:ph type="title" idx="4" hasCustomPrompt="1"/>
          </p:nvPr>
        </p:nvSpPr>
        <p:spPr>
          <a:xfrm>
            <a:off x="2634900" y="3280150"/>
            <a:ext cx="38742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42" name="Google Shape;1142;p29"/>
          <p:cNvSpPr txBox="1">
            <a:spLocks noGrp="1"/>
          </p:cNvSpPr>
          <p:nvPr>
            <p:ph type="subTitle" idx="5"/>
          </p:nvPr>
        </p:nvSpPr>
        <p:spPr>
          <a:xfrm>
            <a:off x="2634900" y="3969074"/>
            <a:ext cx="38742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1143" name="Google Shape;1143;p29"/>
          <p:cNvGrpSpPr/>
          <p:nvPr/>
        </p:nvGrpSpPr>
        <p:grpSpPr>
          <a:xfrm flipH="1">
            <a:off x="5718159" y="177675"/>
            <a:ext cx="3241716" cy="866265"/>
            <a:chOff x="1805693" y="0"/>
            <a:chExt cx="4202924" cy="1123123"/>
          </a:xfrm>
        </p:grpSpPr>
        <p:sp>
          <p:nvSpPr>
            <p:cNvPr id="1144" name="Google Shape;1144;p29"/>
            <p:cNvSpPr/>
            <p:nvPr/>
          </p:nvSpPr>
          <p:spPr>
            <a:xfrm>
              <a:off x="4566158" y="14127"/>
              <a:ext cx="42588" cy="220313"/>
            </a:xfrm>
            <a:custGeom>
              <a:avLst/>
              <a:gdLst/>
              <a:ahLst/>
              <a:cxnLst/>
              <a:rect l="l" t="t" r="r" b="b"/>
              <a:pathLst>
                <a:path w="618" h="3197" extrusionOk="0">
                  <a:moveTo>
                    <a:pt x="320" y="1"/>
                  </a:moveTo>
                  <a:lnTo>
                    <a:pt x="1" y="1598"/>
                  </a:lnTo>
                  <a:lnTo>
                    <a:pt x="320" y="3196"/>
                  </a:lnTo>
                  <a:lnTo>
                    <a:pt x="617" y="1598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9"/>
            <p:cNvSpPr/>
            <p:nvPr/>
          </p:nvSpPr>
          <p:spPr>
            <a:xfrm>
              <a:off x="4478089" y="103781"/>
              <a:ext cx="218728" cy="41003"/>
            </a:xfrm>
            <a:custGeom>
              <a:avLst/>
              <a:gdLst/>
              <a:ahLst/>
              <a:cxnLst/>
              <a:rect l="l" t="t" r="r" b="b"/>
              <a:pathLst>
                <a:path w="3174" h="595" extrusionOk="0">
                  <a:moveTo>
                    <a:pt x="1598" y="1"/>
                  </a:moveTo>
                  <a:lnTo>
                    <a:pt x="1" y="297"/>
                  </a:lnTo>
                  <a:lnTo>
                    <a:pt x="1598" y="594"/>
                  </a:lnTo>
                  <a:lnTo>
                    <a:pt x="3173" y="297"/>
                  </a:lnTo>
                  <a:lnTo>
                    <a:pt x="15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9"/>
            <p:cNvSpPr/>
            <p:nvPr/>
          </p:nvSpPr>
          <p:spPr>
            <a:xfrm>
              <a:off x="2126546" y="377498"/>
              <a:ext cx="41003" cy="218728"/>
            </a:xfrm>
            <a:custGeom>
              <a:avLst/>
              <a:gdLst/>
              <a:ahLst/>
              <a:cxnLst/>
              <a:rect l="l" t="t" r="r" b="b"/>
              <a:pathLst>
                <a:path w="595" h="3174" extrusionOk="0">
                  <a:moveTo>
                    <a:pt x="298" y="0"/>
                  </a:moveTo>
                  <a:lnTo>
                    <a:pt x="1" y="1598"/>
                  </a:lnTo>
                  <a:lnTo>
                    <a:pt x="298" y="3173"/>
                  </a:lnTo>
                  <a:lnTo>
                    <a:pt x="594" y="1598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9"/>
            <p:cNvSpPr/>
            <p:nvPr/>
          </p:nvSpPr>
          <p:spPr>
            <a:xfrm>
              <a:off x="2036892" y="465567"/>
              <a:ext cx="220313" cy="42519"/>
            </a:xfrm>
            <a:custGeom>
              <a:avLst/>
              <a:gdLst/>
              <a:ahLst/>
              <a:cxnLst/>
              <a:rect l="l" t="t" r="r" b="b"/>
              <a:pathLst>
                <a:path w="3197" h="617" extrusionOk="0">
                  <a:moveTo>
                    <a:pt x="1599" y="1"/>
                  </a:moveTo>
                  <a:lnTo>
                    <a:pt x="1" y="320"/>
                  </a:lnTo>
                  <a:lnTo>
                    <a:pt x="1599" y="617"/>
                  </a:lnTo>
                  <a:lnTo>
                    <a:pt x="3196" y="320"/>
                  </a:lnTo>
                  <a:lnTo>
                    <a:pt x="15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9"/>
            <p:cNvSpPr/>
            <p:nvPr/>
          </p:nvSpPr>
          <p:spPr>
            <a:xfrm>
              <a:off x="2721116" y="270547"/>
              <a:ext cx="20536" cy="110122"/>
            </a:xfrm>
            <a:custGeom>
              <a:avLst/>
              <a:gdLst/>
              <a:ahLst/>
              <a:cxnLst/>
              <a:rect l="l" t="t" r="r" b="b"/>
              <a:pathLst>
                <a:path w="298" h="1598" extrusionOk="0">
                  <a:moveTo>
                    <a:pt x="138" y="0"/>
                  </a:moveTo>
                  <a:lnTo>
                    <a:pt x="1" y="799"/>
                  </a:lnTo>
                  <a:lnTo>
                    <a:pt x="138" y="1598"/>
                  </a:lnTo>
                  <a:lnTo>
                    <a:pt x="298" y="799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9"/>
            <p:cNvSpPr/>
            <p:nvPr/>
          </p:nvSpPr>
          <p:spPr>
            <a:xfrm>
              <a:off x="2675497" y="316167"/>
              <a:ext cx="110191" cy="20467"/>
            </a:xfrm>
            <a:custGeom>
              <a:avLst/>
              <a:gdLst/>
              <a:ahLst/>
              <a:cxnLst/>
              <a:rect l="l" t="t" r="r" b="b"/>
              <a:pathLst>
                <a:path w="1599" h="297" extrusionOk="0">
                  <a:moveTo>
                    <a:pt x="800" y="0"/>
                  </a:moveTo>
                  <a:lnTo>
                    <a:pt x="1" y="137"/>
                  </a:lnTo>
                  <a:lnTo>
                    <a:pt x="800" y="297"/>
                  </a:lnTo>
                  <a:lnTo>
                    <a:pt x="1599" y="137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9"/>
            <p:cNvSpPr/>
            <p:nvPr/>
          </p:nvSpPr>
          <p:spPr>
            <a:xfrm>
              <a:off x="1805693" y="776979"/>
              <a:ext cx="59816" cy="59885"/>
            </a:xfrm>
            <a:custGeom>
              <a:avLst/>
              <a:gdLst/>
              <a:ahLst/>
              <a:cxnLst/>
              <a:rect l="l" t="t" r="r" b="b"/>
              <a:pathLst>
                <a:path w="868" h="869" extrusionOk="0">
                  <a:moveTo>
                    <a:pt x="434" y="1"/>
                  </a:moveTo>
                  <a:cubicBezTo>
                    <a:pt x="206" y="1"/>
                    <a:pt x="1" y="184"/>
                    <a:pt x="1" y="435"/>
                  </a:cubicBezTo>
                  <a:cubicBezTo>
                    <a:pt x="1" y="663"/>
                    <a:pt x="206" y="868"/>
                    <a:pt x="434" y="868"/>
                  </a:cubicBezTo>
                  <a:cubicBezTo>
                    <a:pt x="685" y="868"/>
                    <a:pt x="868" y="663"/>
                    <a:pt x="868" y="435"/>
                  </a:cubicBezTo>
                  <a:cubicBezTo>
                    <a:pt x="868" y="184"/>
                    <a:pt x="685" y="1"/>
                    <a:pt x="4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9"/>
            <p:cNvSpPr/>
            <p:nvPr/>
          </p:nvSpPr>
          <p:spPr>
            <a:xfrm>
              <a:off x="2126546" y="1006662"/>
              <a:ext cx="20536" cy="20536"/>
            </a:xfrm>
            <a:custGeom>
              <a:avLst/>
              <a:gdLst/>
              <a:ahLst/>
              <a:cxnLst/>
              <a:rect l="l" t="t" r="r" b="b"/>
              <a:pathLst>
                <a:path w="298" h="298" extrusionOk="0">
                  <a:moveTo>
                    <a:pt x="138" y="0"/>
                  </a:moveTo>
                  <a:cubicBezTo>
                    <a:pt x="69" y="0"/>
                    <a:pt x="1" y="69"/>
                    <a:pt x="1" y="160"/>
                  </a:cubicBezTo>
                  <a:cubicBezTo>
                    <a:pt x="1" y="229"/>
                    <a:pt x="69" y="297"/>
                    <a:pt x="138" y="297"/>
                  </a:cubicBezTo>
                  <a:cubicBezTo>
                    <a:pt x="229" y="297"/>
                    <a:pt x="298" y="229"/>
                    <a:pt x="298" y="160"/>
                  </a:cubicBezTo>
                  <a:cubicBezTo>
                    <a:pt x="298" y="69"/>
                    <a:pt x="229" y="0"/>
                    <a:pt x="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9"/>
            <p:cNvSpPr/>
            <p:nvPr/>
          </p:nvSpPr>
          <p:spPr>
            <a:xfrm>
              <a:off x="2057359" y="0"/>
              <a:ext cx="31562" cy="31493"/>
            </a:xfrm>
            <a:custGeom>
              <a:avLst/>
              <a:gdLst/>
              <a:ahLst/>
              <a:cxnLst/>
              <a:rect l="l" t="t" r="r" b="b"/>
              <a:pathLst>
                <a:path w="458" h="457" extrusionOk="0">
                  <a:moveTo>
                    <a:pt x="229" y="0"/>
                  </a:moveTo>
                  <a:cubicBezTo>
                    <a:pt x="115" y="0"/>
                    <a:pt x="1" y="114"/>
                    <a:pt x="1" y="229"/>
                  </a:cubicBezTo>
                  <a:cubicBezTo>
                    <a:pt x="1" y="365"/>
                    <a:pt x="115" y="457"/>
                    <a:pt x="229" y="457"/>
                  </a:cubicBezTo>
                  <a:cubicBezTo>
                    <a:pt x="366" y="457"/>
                    <a:pt x="457" y="365"/>
                    <a:pt x="457" y="229"/>
                  </a:cubicBezTo>
                  <a:cubicBezTo>
                    <a:pt x="457" y="114"/>
                    <a:pt x="366" y="0"/>
                    <a:pt x="2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9"/>
            <p:cNvSpPr/>
            <p:nvPr/>
          </p:nvSpPr>
          <p:spPr>
            <a:xfrm>
              <a:off x="2566961" y="412092"/>
              <a:ext cx="44173" cy="44104"/>
            </a:xfrm>
            <a:custGeom>
              <a:avLst/>
              <a:gdLst/>
              <a:ahLst/>
              <a:cxnLst/>
              <a:rect l="l" t="t" r="r" b="b"/>
              <a:pathLst>
                <a:path w="641" h="640" extrusionOk="0">
                  <a:moveTo>
                    <a:pt x="321" y="0"/>
                  </a:moveTo>
                  <a:cubicBezTo>
                    <a:pt x="138" y="0"/>
                    <a:pt x="1" y="137"/>
                    <a:pt x="1" y="320"/>
                  </a:cubicBezTo>
                  <a:cubicBezTo>
                    <a:pt x="1" y="503"/>
                    <a:pt x="138" y="640"/>
                    <a:pt x="321" y="640"/>
                  </a:cubicBezTo>
                  <a:cubicBezTo>
                    <a:pt x="503" y="640"/>
                    <a:pt x="640" y="503"/>
                    <a:pt x="640" y="320"/>
                  </a:cubicBezTo>
                  <a:cubicBezTo>
                    <a:pt x="640" y="137"/>
                    <a:pt x="503" y="0"/>
                    <a:pt x="3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9"/>
            <p:cNvSpPr/>
            <p:nvPr/>
          </p:nvSpPr>
          <p:spPr>
            <a:xfrm>
              <a:off x="2566961" y="655902"/>
              <a:ext cx="22121" cy="22052"/>
            </a:xfrm>
            <a:custGeom>
              <a:avLst/>
              <a:gdLst/>
              <a:ahLst/>
              <a:cxnLst/>
              <a:rect l="l" t="t" r="r" b="b"/>
              <a:pathLst>
                <a:path w="321" h="320" extrusionOk="0">
                  <a:moveTo>
                    <a:pt x="161" y="0"/>
                  </a:moveTo>
                  <a:cubicBezTo>
                    <a:pt x="69" y="0"/>
                    <a:pt x="1" y="69"/>
                    <a:pt x="1" y="160"/>
                  </a:cubicBezTo>
                  <a:cubicBezTo>
                    <a:pt x="1" y="251"/>
                    <a:pt x="69" y="320"/>
                    <a:pt x="161" y="320"/>
                  </a:cubicBezTo>
                  <a:cubicBezTo>
                    <a:pt x="252" y="320"/>
                    <a:pt x="321" y="251"/>
                    <a:pt x="321" y="160"/>
                  </a:cubicBezTo>
                  <a:cubicBezTo>
                    <a:pt x="321" y="69"/>
                    <a:pt x="252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9"/>
            <p:cNvSpPr/>
            <p:nvPr/>
          </p:nvSpPr>
          <p:spPr>
            <a:xfrm>
              <a:off x="3065606" y="31424"/>
              <a:ext cx="37833" cy="39418"/>
            </a:xfrm>
            <a:custGeom>
              <a:avLst/>
              <a:gdLst/>
              <a:ahLst/>
              <a:cxnLst/>
              <a:rect l="l" t="t" r="r" b="b"/>
              <a:pathLst>
                <a:path w="549" h="572" extrusionOk="0">
                  <a:moveTo>
                    <a:pt x="274" y="1"/>
                  </a:moveTo>
                  <a:cubicBezTo>
                    <a:pt x="115" y="1"/>
                    <a:pt x="1" y="138"/>
                    <a:pt x="1" y="297"/>
                  </a:cubicBezTo>
                  <a:cubicBezTo>
                    <a:pt x="1" y="457"/>
                    <a:pt x="115" y="571"/>
                    <a:pt x="274" y="571"/>
                  </a:cubicBezTo>
                  <a:cubicBezTo>
                    <a:pt x="434" y="571"/>
                    <a:pt x="548" y="457"/>
                    <a:pt x="548" y="297"/>
                  </a:cubicBezTo>
                  <a:cubicBezTo>
                    <a:pt x="548" y="138"/>
                    <a:pt x="434" y="1"/>
                    <a:pt x="2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9"/>
            <p:cNvSpPr/>
            <p:nvPr/>
          </p:nvSpPr>
          <p:spPr>
            <a:xfrm>
              <a:off x="3317271" y="391625"/>
              <a:ext cx="28392" cy="28392"/>
            </a:xfrm>
            <a:custGeom>
              <a:avLst/>
              <a:gdLst/>
              <a:ahLst/>
              <a:cxnLst/>
              <a:rect l="l" t="t" r="r" b="b"/>
              <a:pathLst>
                <a:path w="412" h="412" extrusionOk="0">
                  <a:moveTo>
                    <a:pt x="206" y="1"/>
                  </a:moveTo>
                  <a:cubicBezTo>
                    <a:pt x="92" y="1"/>
                    <a:pt x="1" y="92"/>
                    <a:pt x="1" y="206"/>
                  </a:cubicBezTo>
                  <a:cubicBezTo>
                    <a:pt x="1" y="320"/>
                    <a:pt x="92" y="412"/>
                    <a:pt x="206" y="412"/>
                  </a:cubicBezTo>
                  <a:cubicBezTo>
                    <a:pt x="320" y="412"/>
                    <a:pt x="411" y="320"/>
                    <a:pt x="411" y="206"/>
                  </a:cubicBezTo>
                  <a:cubicBezTo>
                    <a:pt x="411" y="92"/>
                    <a:pt x="320" y="1"/>
                    <a:pt x="2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9"/>
            <p:cNvSpPr/>
            <p:nvPr/>
          </p:nvSpPr>
          <p:spPr>
            <a:xfrm>
              <a:off x="3633438" y="70772"/>
              <a:ext cx="42519" cy="42519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20" y="0"/>
                  </a:moveTo>
                  <a:cubicBezTo>
                    <a:pt x="137" y="0"/>
                    <a:pt x="1" y="137"/>
                    <a:pt x="1" y="297"/>
                  </a:cubicBezTo>
                  <a:cubicBezTo>
                    <a:pt x="1" y="480"/>
                    <a:pt x="137" y="617"/>
                    <a:pt x="320" y="617"/>
                  </a:cubicBezTo>
                  <a:cubicBezTo>
                    <a:pt x="480" y="617"/>
                    <a:pt x="617" y="480"/>
                    <a:pt x="617" y="297"/>
                  </a:cubicBezTo>
                  <a:cubicBezTo>
                    <a:pt x="617" y="137"/>
                    <a:pt x="480" y="0"/>
                    <a:pt x="3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9"/>
            <p:cNvSpPr/>
            <p:nvPr/>
          </p:nvSpPr>
          <p:spPr>
            <a:xfrm>
              <a:off x="4888665" y="229614"/>
              <a:ext cx="18951" cy="17366"/>
            </a:xfrm>
            <a:custGeom>
              <a:avLst/>
              <a:gdLst/>
              <a:ahLst/>
              <a:cxnLst/>
              <a:rect l="l" t="t" r="r" b="b"/>
              <a:pathLst>
                <a:path w="275" h="252" extrusionOk="0">
                  <a:moveTo>
                    <a:pt x="137" y="1"/>
                  </a:moveTo>
                  <a:cubicBezTo>
                    <a:pt x="69" y="1"/>
                    <a:pt x="0" y="46"/>
                    <a:pt x="0" y="115"/>
                  </a:cubicBezTo>
                  <a:cubicBezTo>
                    <a:pt x="0" y="206"/>
                    <a:pt x="69" y="252"/>
                    <a:pt x="137" y="252"/>
                  </a:cubicBezTo>
                  <a:cubicBezTo>
                    <a:pt x="206" y="252"/>
                    <a:pt x="274" y="206"/>
                    <a:pt x="274" y="115"/>
                  </a:cubicBezTo>
                  <a:cubicBezTo>
                    <a:pt x="274" y="46"/>
                    <a:pt x="206" y="1"/>
                    <a:pt x="1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9"/>
            <p:cNvSpPr/>
            <p:nvPr/>
          </p:nvSpPr>
          <p:spPr>
            <a:xfrm>
              <a:off x="4923258" y="0"/>
              <a:ext cx="34663" cy="34663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0"/>
                  </a:moveTo>
                  <a:cubicBezTo>
                    <a:pt x="114" y="0"/>
                    <a:pt x="0" y="114"/>
                    <a:pt x="0" y="251"/>
                  </a:cubicBezTo>
                  <a:cubicBezTo>
                    <a:pt x="0" y="388"/>
                    <a:pt x="114" y="502"/>
                    <a:pt x="251" y="502"/>
                  </a:cubicBezTo>
                  <a:cubicBezTo>
                    <a:pt x="388" y="502"/>
                    <a:pt x="502" y="388"/>
                    <a:pt x="502" y="251"/>
                  </a:cubicBezTo>
                  <a:cubicBezTo>
                    <a:pt x="502" y="114"/>
                    <a:pt x="388" y="0"/>
                    <a:pt x="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9"/>
            <p:cNvSpPr/>
            <p:nvPr/>
          </p:nvSpPr>
          <p:spPr>
            <a:xfrm>
              <a:off x="4761247" y="353862"/>
              <a:ext cx="37833" cy="37833"/>
            </a:xfrm>
            <a:custGeom>
              <a:avLst/>
              <a:gdLst/>
              <a:ahLst/>
              <a:cxnLst/>
              <a:rect l="l" t="t" r="r" b="b"/>
              <a:pathLst>
                <a:path w="549" h="549" extrusionOk="0">
                  <a:moveTo>
                    <a:pt x="274" y="1"/>
                  </a:moveTo>
                  <a:cubicBezTo>
                    <a:pt x="137" y="1"/>
                    <a:pt x="0" y="115"/>
                    <a:pt x="0" y="275"/>
                  </a:cubicBezTo>
                  <a:cubicBezTo>
                    <a:pt x="0" y="412"/>
                    <a:pt x="137" y="549"/>
                    <a:pt x="274" y="549"/>
                  </a:cubicBezTo>
                  <a:cubicBezTo>
                    <a:pt x="434" y="549"/>
                    <a:pt x="548" y="412"/>
                    <a:pt x="548" y="275"/>
                  </a:cubicBezTo>
                  <a:cubicBezTo>
                    <a:pt x="548" y="115"/>
                    <a:pt x="434" y="1"/>
                    <a:pt x="2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9"/>
            <p:cNvSpPr/>
            <p:nvPr/>
          </p:nvSpPr>
          <p:spPr>
            <a:xfrm>
              <a:off x="5807257" y="21983"/>
              <a:ext cx="42519" cy="42588"/>
            </a:xfrm>
            <a:custGeom>
              <a:avLst/>
              <a:gdLst/>
              <a:ahLst/>
              <a:cxnLst/>
              <a:rect l="l" t="t" r="r" b="b"/>
              <a:pathLst>
                <a:path w="617" h="618" extrusionOk="0">
                  <a:moveTo>
                    <a:pt x="320" y="1"/>
                  </a:moveTo>
                  <a:cubicBezTo>
                    <a:pt x="137" y="1"/>
                    <a:pt x="0" y="138"/>
                    <a:pt x="0" y="298"/>
                  </a:cubicBezTo>
                  <a:cubicBezTo>
                    <a:pt x="0" y="480"/>
                    <a:pt x="137" y="617"/>
                    <a:pt x="320" y="617"/>
                  </a:cubicBezTo>
                  <a:cubicBezTo>
                    <a:pt x="479" y="617"/>
                    <a:pt x="616" y="480"/>
                    <a:pt x="616" y="298"/>
                  </a:cubicBezTo>
                  <a:cubicBezTo>
                    <a:pt x="616" y="138"/>
                    <a:pt x="479" y="1"/>
                    <a:pt x="3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9"/>
            <p:cNvSpPr/>
            <p:nvPr/>
          </p:nvSpPr>
          <p:spPr>
            <a:xfrm>
              <a:off x="5999108" y="1006662"/>
              <a:ext cx="9510" cy="11095"/>
            </a:xfrm>
            <a:custGeom>
              <a:avLst/>
              <a:gdLst/>
              <a:ahLst/>
              <a:cxnLst/>
              <a:rect l="l" t="t" r="r" b="b"/>
              <a:pathLst>
                <a:path w="138" h="161" extrusionOk="0">
                  <a:moveTo>
                    <a:pt x="69" y="0"/>
                  </a:moveTo>
                  <a:cubicBezTo>
                    <a:pt x="24" y="0"/>
                    <a:pt x="1" y="46"/>
                    <a:pt x="1" y="69"/>
                  </a:cubicBezTo>
                  <a:cubicBezTo>
                    <a:pt x="1" y="115"/>
                    <a:pt x="24" y="160"/>
                    <a:pt x="69" y="160"/>
                  </a:cubicBezTo>
                  <a:cubicBezTo>
                    <a:pt x="115" y="160"/>
                    <a:pt x="138" y="115"/>
                    <a:pt x="138" y="69"/>
                  </a:cubicBezTo>
                  <a:cubicBezTo>
                    <a:pt x="138" y="46"/>
                    <a:pt x="115" y="0"/>
                    <a:pt x="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9"/>
            <p:cNvSpPr/>
            <p:nvPr/>
          </p:nvSpPr>
          <p:spPr>
            <a:xfrm>
              <a:off x="1835601" y="1093146"/>
              <a:ext cx="29908" cy="29977"/>
            </a:xfrm>
            <a:custGeom>
              <a:avLst/>
              <a:gdLst/>
              <a:ahLst/>
              <a:cxnLst/>
              <a:rect l="l" t="t" r="r" b="b"/>
              <a:pathLst>
                <a:path w="434" h="435" extrusionOk="0">
                  <a:moveTo>
                    <a:pt x="228" y="1"/>
                  </a:moveTo>
                  <a:cubicBezTo>
                    <a:pt x="114" y="1"/>
                    <a:pt x="0" y="92"/>
                    <a:pt x="0" y="229"/>
                  </a:cubicBezTo>
                  <a:cubicBezTo>
                    <a:pt x="0" y="343"/>
                    <a:pt x="114" y="434"/>
                    <a:pt x="228" y="434"/>
                  </a:cubicBezTo>
                  <a:cubicBezTo>
                    <a:pt x="343" y="434"/>
                    <a:pt x="434" y="343"/>
                    <a:pt x="434" y="229"/>
                  </a:cubicBezTo>
                  <a:cubicBezTo>
                    <a:pt x="434" y="92"/>
                    <a:pt x="343" y="1"/>
                    <a:pt x="2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8" name="Google Shape;1288;p32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-1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89" name="Google Shape;1289;p32"/>
          <p:cNvGrpSpPr/>
          <p:nvPr/>
        </p:nvGrpSpPr>
        <p:grpSpPr>
          <a:xfrm>
            <a:off x="228571" y="177675"/>
            <a:ext cx="8702728" cy="4818840"/>
            <a:chOff x="228571" y="177675"/>
            <a:chExt cx="8702728" cy="4818840"/>
          </a:xfrm>
        </p:grpSpPr>
        <p:sp>
          <p:nvSpPr>
            <p:cNvPr id="1290" name="Google Shape;1290;p32"/>
            <p:cNvSpPr/>
            <p:nvPr/>
          </p:nvSpPr>
          <p:spPr>
            <a:xfrm rot="10800000" flipH="1">
              <a:off x="2373580" y="4815691"/>
              <a:ext cx="32848" cy="169928"/>
            </a:xfrm>
            <a:custGeom>
              <a:avLst/>
              <a:gdLst/>
              <a:ahLst/>
              <a:cxnLst/>
              <a:rect l="l" t="t" r="r" b="b"/>
              <a:pathLst>
                <a:path w="618" h="3197" extrusionOk="0">
                  <a:moveTo>
                    <a:pt x="320" y="1"/>
                  </a:moveTo>
                  <a:lnTo>
                    <a:pt x="1" y="1598"/>
                  </a:lnTo>
                  <a:lnTo>
                    <a:pt x="320" y="3196"/>
                  </a:lnTo>
                  <a:lnTo>
                    <a:pt x="617" y="1598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2"/>
            <p:cNvSpPr/>
            <p:nvPr/>
          </p:nvSpPr>
          <p:spPr>
            <a:xfrm rot="10800000" flipH="1">
              <a:off x="2305653" y="4884843"/>
              <a:ext cx="168705" cy="31626"/>
            </a:xfrm>
            <a:custGeom>
              <a:avLst/>
              <a:gdLst/>
              <a:ahLst/>
              <a:cxnLst/>
              <a:rect l="l" t="t" r="r" b="b"/>
              <a:pathLst>
                <a:path w="3174" h="595" extrusionOk="0">
                  <a:moveTo>
                    <a:pt x="1598" y="1"/>
                  </a:moveTo>
                  <a:lnTo>
                    <a:pt x="1" y="297"/>
                  </a:lnTo>
                  <a:lnTo>
                    <a:pt x="1598" y="594"/>
                  </a:lnTo>
                  <a:lnTo>
                    <a:pt x="3173" y="297"/>
                  </a:lnTo>
                  <a:lnTo>
                    <a:pt x="159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2"/>
            <p:cNvSpPr/>
            <p:nvPr/>
          </p:nvSpPr>
          <p:spPr>
            <a:xfrm rot="10800000" flipH="1">
              <a:off x="491908" y="4536645"/>
              <a:ext cx="31626" cy="168705"/>
            </a:xfrm>
            <a:custGeom>
              <a:avLst/>
              <a:gdLst/>
              <a:ahLst/>
              <a:cxnLst/>
              <a:rect l="l" t="t" r="r" b="b"/>
              <a:pathLst>
                <a:path w="595" h="3174" extrusionOk="0">
                  <a:moveTo>
                    <a:pt x="298" y="0"/>
                  </a:moveTo>
                  <a:lnTo>
                    <a:pt x="1" y="1598"/>
                  </a:lnTo>
                  <a:lnTo>
                    <a:pt x="298" y="3173"/>
                  </a:lnTo>
                  <a:lnTo>
                    <a:pt x="594" y="1598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2"/>
            <p:cNvSpPr/>
            <p:nvPr/>
          </p:nvSpPr>
          <p:spPr>
            <a:xfrm rot="10800000" flipH="1">
              <a:off x="422757" y="4604628"/>
              <a:ext cx="169928" cy="32795"/>
            </a:xfrm>
            <a:custGeom>
              <a:avLst/>
              <a:gdLst/>
              <a:ahLst/>
              <a:cxnLst/>
              <a:rect l="l" t="t" r="r" b="b"/>
              <a:pathLst>
                <a:path w="3197" h="617" extrusionOk="0">
                  <a:moveTo>
                    <a:pt x="1599" y="1"/>
                  </a:moveTo>
                  <a:lnTo>
                    <a:pt x="1" y="320"/>
                  </a:lnTo>
                  <a:lnTo>
                    <a:pt x="1599" y="617"/>
                  </a:lnTo>
                  <a:lnTo>
                    <a:pt x="3196" y="320"/>
                  </a:lnTo>
                  <a:lnTo>
                    <a:pt x="159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2"/>
            <p:cNvSpPr/>
            <p:nvPr/>
          </p:nvSpPr>
          <p:spPr>
            <a:xfrm rot="10800000" flipH="1">
              <a:off x="950500" y="4702905"/>
              <a:ext cx="15839" cy="84937"/>
            </a:xfrm>
            <a:custGeom>
              <a:avLst/>
              <a:gdLst/>
              <a:ahLst/>
              <a:cxnLst/>
              <a:rect l="l" t="t" r="r" b="b"/>
              <a:pathLst>
                <a:path w="298" h="1598" extrusionOk="0">
                  <a:moveTo>
                    <a:pt x="138" y="0"/>
                  </a:moveTo>
                  <a:lnTo>
                    <a:pt x="1" y="799"/>
                  </a:lnTo>
                  <a:lnTo>
                    <a:pt x="138" y="1598"/>
                  </a:lnTo>
                  <a:lnTo>
                    <a:pt x="298" y="799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2"/>
            <p:cNvSpPr/>
            <p:nvPr/>
          </p:nvSpPr>
          <p:spPr>
            <a:xfrm rot="10800000" flipH="1">
              <a:off x="915313" y="4736869"/>
              <a:ext cx="84990" cy="15786"/>
            </a:xfrm>
            <a:custGeom>
              <a:avLst/>
              <a:gdLst/>
              <a:ahLst/>
              <a:cxnLst/>
              <a:rect l="l" t="t" r="r" b="b"/>
              <a:pathLst>
                <a:path w="1599" h="297" extrusionOk="0">
                  <a:moveTo>
                    <a:pt x="800" y="0"/>
                  </a:moveTo>
                  <a:lnTo>
                    <a:pt x="1" y="137"/>
                  </a:lnTo>
                  <a:lnTo>
                    <a:pt x="800" y="297"/>
                  </a:lnTo>
                  <a:lnTo>
                    <a:pt x="1599" y="137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2"/>
            <p:cNvSpPr/>
            <p:nvPr/>
          </p:nvSpPr>
          <p:spPr>
            <a:xfrm rot="10800000" flipH="1">
              <a:off x="244434" y="4351041"/>
              <a:ext cx="46136" cy="46189"/>
            </a:xfrm>
            <a:custGeom>
              <a:avLst/>
              <a:gdLst/>
              <a:ahLst/>
              <a:cxnLst/>
              <a:rect l="l" t="t" r="r" b="b"/>
              <a:pathLst>
                <a:path w="868" h="869" extrusionOk="0">
                  <a:moveTo>
                    <a:pt x="434" y="1"/>
                  </a:moveTo>
                  <a:cubicBezTo>
                    <a:pt x="206" y="1"/>
                    <a:pt x="1" y="184"/>
                    <a:pt x="1" y="435"/>
                  </a:cubicBezTo>
                  <a:cubicBezTo>
                    <a:pt x="1" y="663"/>
                    <a:pt x="206" y="868"/>
                    <a:pt x="434" y="868"/>
                  </a:cubicBezTo>
                  <a:cubicBezTo>
                    <a:pt x="685" y="868"/>
                    <a:pt x="868" y="663"/>
                    <a:pt x="868" y="435"/>
                  </a:cubicBezTo>
                  <a:cubicBezTo>
                    <a:pt x="868" y="184"/>
                    <a:pt x="685" y="1"/>
                    <a:pt x="4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2"/>
            <p:cNvSpPr/>
            <p:nvPr/>
          </p:nvSpPr>
          <p:spPr>
            <a:xfrm rot="10800000" flipH="1">
              <a:off x="491908" y="4204237"/>
              <a:ext cx="15839" cy="15839"/>
            </a:xfrm>
            <a:custGeom>
              <a:avLst/>
              <a:gdLst/>
              <a:ahLst/>
              <a:cxnLst/>
              <a:rect l="l" t="t" r="r" b="b"/>
              <a:pathLst>
                <a:path w="298" h="298" extrusionOk="0">
                  <a:moveTo>
                    <a:pt x="138" y="0"/>
                  </a:moveTo>
                  <a:cubicBezTo>
                    <a:pt x="69" y="0"/>
                    <a:pt x="1" y="69"/>
                    <a:pt x="1" y="160"/>
                  </a:cubicBezTo>
                  <a:cubicBezTo>
                    <a:pt x="1" y="229"/>
                    <a:pt x="69" y="297"/>
                    <a:pt x="138" y="297"/>
                  </a:cubicBezTo>
                  <a:cubicBezTo>
                    <a:pt x="229" y="297"/>
                    <a:pt x="298" y="229"/>
                    <a:pt x="298" y="160"/>
                  </a:cubicBezTo>
                  <a:cubicBezTo>
                    <a:pt x="298" y="69"/>
                    <a:pt x="229" y="0"/>
                    <a:pt x="1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2"/>
            <p:cNvSpPr/>
            <p:nvPr/>
          </p:nvSpPr>
          <p:spPr>
            <a:xfrm rot="10800000" flipH="1">
              <a:off x="438543" y="4972224"/>
              <a:ext cx="24344" cy="24291"/>
            </a:xfrm>
            <a:custGeom>
              <a:avLst/>
              <a:gdLst/>
              <a:ahLst/>
              <a:cxnLst/>
              <a:rect l="l" t="t" r="r" b="b"/>
              <a:pathLst>
                <a:path w="458" h="457" extrusionOk="0">
                  <a:moveTo>
                    <a:pt x="229" y="0"/>
                  </a:moveTo>
                  <a:cubicBezTo>
                    <a:pt x="115" y="0"/>
                    <a:pt x="1" y="114"/>
                    <a:pt x="1" y="229"/>
                  </a:cubicBezTo>
                  <a:cubicBezTo>
                    <a:pt x="1" y="365"/>
                    <a:pt x="115" y="457"/>
                    <a:pt x="229" y="457"/>
                  </a:cubicBezTo>
                  <a:cubicBezTo>
                    <a:pt x="366" y="457"/>
                    <a:pt x="457" y="365"/>
                    <a:pt x="457" y="229"/>
                  </a:cubicBezTo>
                  <a:cubicBezTo>
                    <a:pt x="457" y="114"/>
                    <a:pt x="366" y="0"/>
                    <a:pt x="2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2"/>
            <p:cNvSpPr/>
            <p:nvPr/>
          </p:nvSpPr>
          <p:spPr>
            <a:xfrm rot="10800000" flipH="1">
              <a:off x="831599" y="4644651"/>
              <a:ext cx="34071" cy="34017"/>
            </a:xfrm>
            <a:custGeom>
              <a:avLst/>
              <a:gdLst/>
              <a:ahLst/>
              <a:cxnLst/>
              <a:rect l="l" t="t" r="r" b="b"/>
              <a:pathLst>
                <a:path w="641" h="640" extrusionOk="0">
                  <a:moveTo>
                    <a:pt x="321" y="0"/>
                  </a:moveTo>
                  <a:cubicBezTo>
                    <a:pt x="138" y="0"/>
                    <a:pt x="1" y="137"/>
                    <a:pt x="1" y="320"/>
                  </a:cubicBezTo>
                  <a:cubicBezTo>
                    <a:pt x="1" y="503"/>
                    <a:pt x="138" y="640"/>
                    <a:pt x="321" y="640"/>
                  </a:cubicBezTo>
                  <a:cubicBezTo>
                    <a:pt x="503" y="640"/>
                    <a:pt x="640" y="503"/>
                    <a:pt x="640" y="320"/>
                  </a:cubicBezTo>
                  <a:cubicBezTo>
                    <a:pt x="640" y="137"/>
                    <a:pt x="503" y="0"/>
                    <a:pt x="3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2"/>
            <p:cNvSpPr/>
            <p:nvPr/>
          </p:nvSpPr>
          <p:spPr>
            <a:xfrm rot="10800000" flipH="1">
              <a:off x="831599" y="4473609"/>
              <a:ext cx="17062" cy="17009"/>
            </a:xfrm>
            <a:custGeom>
              <a:avLst/>
              <a:gdLst/>
              <a:ahLst/>
              <a:cxnLst/>
              <a:rect l="l" t="t" r="r" b="b"/>
              <a:pathLst>
                <a:path w="321" h="320" extrusionOk="0">
                  <a:moveTo>
                    <a:pt x="161" y="0"/>
                  </a:moveTo>
                  <a:cubicBezTo>
                    <a:pt x="69" y="0"/>
                    <a:pt x="1" y="69"/>
                    <a:pt x="1" y="160"/>
                  </a:cubicBezTo>
                  <a:cubicBezTo>
                    <a:pt x="1" y="251"/>
                    <a:pt x="69" y="320"/>
                    <a:pt x="161" y="320"/>
                  </a:cubicBezTo>
                  <a:cubicBezTo>
                    <a:pt x="252" y="320"/>
                    <a:pt x="321" y="251"/>
                    <a:pt x="321" y="160"/>
                  </a:cubicBezTo>
                  <a:cubicBezTo>
                    <a:pt x="321" y="69"/>
                    <a:pt x="252" y="0"/>
                    <a:pt x="1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2"/>
            <p:cNvSpPr/>
            <p:nvPr/>
          </p:nvSpPr>
          <p:spPr>
            <a:xfrm rot="10800000" flipH="1">
              <a:off x="1216204" y="4941875"/>
              <a:ext cx="29181" cy="30403"/>
            </a:xfrm>
            <a:custGeom>
              <a:avLst/>
              <a:gdLst/>
              <a:ahLst/>
              <a:cxnLst/>
              <a:rect l="l" t="t" r="r" b="b"/>
              <a:pathLst>
                <a:path w="549" h="572" extrusionOk="0">
                  <a:moveTo>
                    <a:pt x="274" y="1"/>
                  </a:moveTo>
                  <a:cubicBezTo>
                    <a:pt x="115" y="1"/>
                    <a:pt x="1" y="138"/>
                    <a:pt x="1" y="297"/>
                  </a:cubicBezTo>
                  <a:cubicBezTo>
                    <a:pt x="1" y="457"/>
                    <a:pt x="115" y="571"/>
                    <a:pt x="274" y="571"/>
                  </a:cubicBezTo>
                  <a:cubicBezTo>
                    <a:pt x="434" y="571"/>
                    <a:pt x="548" y="457"/>
                    <a:pt x="548" y="297"/>
                  </a:cubicBezTo>
                  <a:cubicBezTo>
                    <a:pt x="548" y="138"/>
                    <a:pt x="434" y="1"/>
                    <a:pt x="2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2"/>
            <p:cNvSpPr/>
            <p:nvPr/>
          </p:nvSpPr>
          <p:spPr>
            <a:xfrm rot="10800000" flipH="1">
              <a:off x="1410314" y="4672556"/>
              <a:ext cx="21899" cy="21899"/>
            </a:xfrm>
            <a:custGeom>
              <a:avLst/>
              <a:gdLst/>
              <a:ahLst/>
              <a:cxnLst/>
              <a:rect l="l" t="t" r="r" b="b"/>
              <a:pathLst>
                <a:path w="412" h="412" extrusionOk="0">
                  <a:moveTo>
                    <a:pt x="206" y="1"/>
                  </a:moveTo>
                  <a:cubicBezTo>
                    <a:pt x="92" y="1"/>
                    <a:pt x="1" y="92"/>
                    <a:pt x="1" y="206"/>
                  </a:cubicBezTo>
                  <a:cubicBezTo>
                    <a:pt x="1" y="320"/>
                    <a:pt x="92" y="412"/>
                    <a:pt x="206" y="412"/>
                  </a:cubicBezTo>
                  <a:cubicBezTo>
                    <a:pt x="320" y="412"/>
                    <a:pt x="411" y="320"/>
                    <a:pt x="411" y="206"/>
                  </a:cubicBezTo>
                  <a:cubicBezTo>
                    <a:pt x="411" y="92"/>
                    <a:pt x="320" y="1"/>
                    <a:pt x="2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2"/>
            <p:cNvSpPr/>
            <p:nvPr/>
          </p:nvSpPr>
          <p:spPr>
            <a:xfrm rot="10800000" flipH="1">
              <a:off x="1654173" y="4909133"/>
              <a:ext cx="32795" cy="32795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20" y="0"/>
                  </a:moveTo>
                  <a:cubicBezTo>
                    <a:pt x="137" y="0"/>
                    <a:pt x="1" y="137"/>
                    <a:pt x="1" y="297"/>
                  </a:cubicBezTo>
                  <a:cubicBezTo>
                    <a:pt x="1" y="480"/>
                    <a:pt x="137" y="617"/>
                    <a:pt x="320" y="617"/>
                  </a:cubicBezTo>
                  <a:cubicBezTo>
                    <a:pt x="480" y="617"/>
                    <a:pt x="617" y="480"/>
                    <a:pt x="617" y="297"/>
                  </a:cubicBezTo>
                  <a:cubicBezTo>
                    <a:pt x="617" y="137"/>
                    <a:pt x="480" y="0"/>
                    <a:pt x="3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2"/>
            <p:cNvSpPr/>
            <p:nvPr/>
          </p:nvSpPr>
          <p:spPr>
            <a:xfrm rot="10800000" flipH="1">
              <a:off x="2622330" y="4806019"/>
              <a:ext cx="14617" cy="13394"/>
            </a:xfrm>
            <a:custGeom>
              <a:avLst/>
              <a:gdLst/>
              <a:ahLst/>
              <a:cxnLst/>
              <a:rect l="l" t="t" r="r" b="b"/>
              <a:pathLst>
                <a:path w="275" h="252" extrusionOk="0">
                  <a:moveTo>
                    <a:pt x="137" y="1"/>
                  </a:moveTo>
                  <a:cubicBezTo>
                    <a:pt x="69" y="1"/>
                    <a:pt x="0" y="46"/>
                    <a:pt x="0" y="115"/>
                  </a:cubicBezTo>
                  <a:cubicBezTo>
                    <a:pt x="0" y="206"/>
                    <a:pt x="69" y="252"/>
                    <a:pt x="137" y="252"/>
                  </a:cubicBezTo>
                  <a:cubicBezTo>
                    <a:pt x="206" y="252"/>
                    <a:pt x="274" y="206"/>
                    <a:pt x="274" y="115"/>
                  </a:cubicBezTo>
                  <a:cubicBezTo>
                    <a:pt x="274" y="46"/>
                    <a:pt x="206" y="1"/>
                    <a:pt x="1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2"/>
            <p:cNvSpPr/>
            <p:nvPr/>
          </p:nvSpPr>
          <p:spPr>
            <a:xfrm rot="10800000" flipH="1">
              <a:off x="2649012" y="4969779"/>
              <a:ext cx="26736" cy="26736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0"/>
                  </a:moveTo>
                  <a:cubicBezTo>
                    <a:pt x="114" y="0"/>
                    <a:pt x="0" y="114"/>
                    <a:pt x="0" y="251"/>
                  </a:cubicBezTo>
                  <a:cubicBezTo>
                    <a:pt x="0" y="388"/>
                    <a:pt x="114" y="502"/>
                    <a:pt x="251" y="502"/>
                  </a:cubicBezTo>
                  <a:cubicBezTo>
                    <a:pt x="388" y="502"/>
                    <a:pt x="502" y="388"/>
                    <a:pt x="502" y="251"/>
                  </a:cubicBezTo>
                  <a:cubicBezTo>
                    <a:pt x="502" y="114"/>
                    <a:pt x="388" y="0"/>
                    <a:pt x="2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2"/>
            <p:cNvSpPr/>
            <p:nvPr/>
          </p:nvSpPr>
          <p:spPr>
            <a:xfrm rot="10800000" flipH="1">
              <a:off x="2524052" y="4694401"/>
              <a:ext cx="29181" cy="29181"/>
            </a:xfrm>
            <a:custGeom>
              <a:avLst/>
              <a:gdLst/>
              <a:ahLst/>
              <a:cxnLst/>
              <a:rect l="l" t="t" r="r" b="b"/>
              <a:pathLst>
                <a:path w="549" h="549" extrusionOk="0">
                  <a:moveTo>
                    <a:pt x="274" y="1"/>
                  </a:moveTo>
                  <a:cubicBezTo>
                    <a:pt x="137" y="1"/>
                    <a:pt x="0" y="115"/>
                    <a:pt x="0" y="275"/>
                  </a:cubicBezTo>
                  <a:cubicBezTo>
                    <a:pt x="0" y="412"/>
                    <a:pt x="137" y="549"/>
                    <a:pt x="274" y="549"/>
                  </a:cubicBezTo>
                  <a:cubicBezTo>
                    <a:pt x="434" y="549"/>
                    <a:pt x="548" y="412"/>
                    <a:pt x="548" y="275"/>
                  </a:cubicBezTo>
                  <a:cubicBezTo>
                    <a:pt x="548" y="115"/>
                    <a:pt x="434" y="1"/>
                    <a:pt x="2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2"/>
            <p:cNvSpPr/>
            <p:nvPr/>
          </p:nvSpPr>
          <p:spPr>
            <a:xfrm rot="10800000" flipH="1">
              <a:off x="267502" y="4130250"/>
              <a:ext cx="23068" cy="23121"/>
            </a:xfrm>
            <a:custGeom>
              <a:avLst/>
              <a:gdLst/>
              <a:ahLst/>
              <a:cxnLst/>
              <a:rect l="l" t="t" r="r" b="b"/>
              <a:pathLst>
                <a:path w="434" h="435" extrusionOk="0">
                  <a:moveTo>
                    <a:pt x="228" y="1"/>
                  </a:moveTo>
                  <a:cubicBezTo>
                    <a:pt x="114" y="1"/>
                    <a:pt x="0" y="92"/>
                    <a:pt x="0" y="229"/>
                  </a:cubicBezTo>
                  <a:cubicBezTo>
                    <a:pt x="0" y="343"/>
                    <a:pt x="114" y="434"/>
                    <a:pt x="228" y="434"/>
                  </a:cubicBezTo>
                  <a:cubicBezTo>
                    <a:pt x="343" y="434"/>
                    <a:pt x="434" y="343"/>
                    <a:pt x="434" y="229"/>
                  </a:cubicBezTo>
                  <a:cubicBezTo>
                    <a:pt x="434" y="92"/>
                    <a:pt x="343" y="1"/>
                    <a:pt x="2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2"/>
            <p:cNvSpPr/>
            <p:nvPr/>
          </p:nvSpPr>
          <p:spPr>
            <a:xfrm rot="10800000">
              <a:off x="6769305" y="4815691"/>
              <a:ext cx="32848" cy="169928"/>
            </a:xfrm>
            <a:custGeom>
              <a:avLst/>
              <a:gdLst/>
              <a:ahLst/>
              <a:cxnLst/>
              <a:rect l="l" t="t" r="r" b="b"/>
              <a:pathLst>
                <a:path w="618" h="3197" extrusionOk="0">
                  <a:moveTo>
                    <a:pt x="320" y="1"/>
                  </a:moveTo>
                  <a:lnTo>
                    <a:pt x="1" y="1598"/>
                  </a:lnTo>
                  <a:lnTo>
                    <a:pt x="320" y="3196"/>
                  </a:lnTo>
                  <a:lnTo>
                    <a:pt x="617" y="1598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32"/>
            <p:cNvSpPr/>
            <p:nvPr/>
          </p:nvSpPr>
          <p:spPr>
            <a:xfrm rot="10800000">
              <a:off x="6701376" y="4884843"/>
              <a:ext cx="168705" cy="31626"/>
            </a:xfrm>
            <a:custGeom>
              <a:avLst/>
              <a:gdLst/>
              <a:ahLst/>
              <a:cxnLst/>
              <a:rect l="l" t="t" r="r" b="b"/>
              <a:pathLst>
                <a:path w="3174" h="595" extrusionOk="0">
                  <a:moveTo>
                    <a:pt x="1598" y="1"/>
                  </a:moveTo>
                  <a:lnTo>
                    <a:pt x="1" y="297"/>
                  </a:lnTo>
                  <a:lnTo>
                    <a:pt x="1598" y="594"/>
                  </a:lnTo>
                  <a:lnTo>
                    <a:pt x="3173" y="297"/>
                  </a:lnTo>
                  <a:lnTo>
                    <a:pt x="159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32"/>
            <p:cNvSpPr/>
            <p:nvPr/>
          </p:nvSpPr>
          <p:spPr>
            <a:xfrm rot="10800000">
              <a:off x="8652200" y="4536645"/>
              <a:ext cx="31626" cy="168705"/>
            </a:xfrm>
            <a:custGeom>
              <a:avLst/>
              <a:gdLst/>
              <a:ahLst/>
              <a:cxnLst/>
              <a:rect l="l" t="t" r="r" b="b"/>
              <a:pathLst>
                <a:path w="595" h="3174" extrusionOk="0">
                  <a:moveTo>
                    <a:pt x="298" y="0"/>
                  </a:moveTo>
                  <a:lnTo>
                    <a:pt x="1" y="1598"/>
                  </a:lnTo>
                  <a:lnTo>
                    <a:pt x="298" y="3173"/>
                  </a:lnTo>
                  <a:lnTo>
                    <a:pt x="594" y="1598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32"/>
            <p:cNvSpPr/>
            <p:nvPr/>
          </p:nvSpPr>
          <p:spPr>
            <a:xfrm rot="10800000">
              <a:off x="8583048" y="4604628"/>
              <a:ext cx="169928" cy="32795"/>
            </a:xfrm>
            <a:custGeom>
              <a:avLst/>
              <a:gdLst/>
              <a:ahLst/>
              <a:cxnLst/>
              <a:rect l="l" t="t" r="r" b="b"/>
              <a:pathLst>
                <a:path w="3197" h="617" extrusionOk="0">
                  <a:moveTo>
                    <a:pt x="1599" y="1"/>
                  </a:moveTo>
                  <a:lnTo>
                    <a:pt x="1" y="320"/>
                  </a:lnTo>
                  <a:lnTo>
                    <a:pt x="1599" y="617"/>
                  </a:lnTo>
                  <a:lnTo>
                    <a:pt x="3196" y="320"/>
                  </a:lnTo>
                  <a:lnTo>
                    <a:pt x="159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2"/>
            <p:cNvSpPr/>
            <p:nvPr/>
          </p:nvSpPr>
          <p:spPr>
            <a:xfrm rot="10800000">
              <a:off x="8209394" y="4702905"/>
              <a:ext cx="15839" cy="84937"/>
            </a:xfrm>
            <a:custGeom>
              <a:avLst/>
              <a:gdLst/>
              <a:ahLst/>
              <a:cxnLst/>
              <a:rect l="l" t="t" r="r" b="b"/>
              <a:pathLst>
                <a:path w="298" h="1598" extrusionOk="0">
                  <a:moveTo>
                    <a:pt x="138" y="0"/>
                  </a:moveTo>
                  <a:lnTo>
                    <a:pt x="1" y="799"/>
                  </a:lnTo>
                  <a:lnTo>
                    <a:pt x="138" y="1598"/>
                  </a:lnTo>
                  <a:lnTo>
                    <a:pt x="298" y="799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2"/>
            <p:cNvSpPr/>
            <p:nvPr/>
          </p:nvSpPr>
          <p:spPr>
            <a:xfrm rot="10800000">
              <a:off x="8175430" y="4736869"/>
              <a:ext cx="84990" cy="15786"/>
            </a:xfrm>
            <a:custGeom>
              <a:avLst/>
              <a:gdLst/>
              <a:ahLst/>
              <a:cxnLst/>
              <a:rect l="l" t="t" r="r" b="b"/>
              <a:pathLst>
                <a:path w="1599" h="297" extrusionOk="0">
                  <a:moveTo>
                    <a:pt x="800" y="0"/>
                  </a:moveTo>
                  <a:lnTo>
                    <a:pt x="1" y="137"/>
                  </a:lnTo>
                  <a:lnTo>
                    <a:pt x="800" y="297"/>
                  </a:lnTo>
                  <a:lnTo>
                    <a:pt x="1599" y="137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2"/>
            <p:cNvSpPr/>
            <p:nvPr/>
          </p:nvSpPr>
          <p:spPr>
            <a:xfrm rot="10800000">
              <a:off x="8885163" y="4351041"/>
              <a:ext cx="46136" cy="46189"/>
            </a:xfrm>
            <a:custGeom>
              <a:avLst/>
              <a:gdLst/>
              <a:ahLst/>
              <a:cxnLst/>
              <a:rect l="l" t="t" r="r" b="b"/>
              <a:pathLst>
                <a:path w="868" h="869" extrusionOk="0">
                  <a:moveTo>
                    <a:pt x="434" y="1"/>
                  </a:moveTo>
                  <a:cubicBezTo>
                    <a:pt x="206" y="1"/>
                    <a:pt x="1" y="184"/>
                    <a:pt x="1" y="435"/>
                  </a:cubicBezTo>
                  <a:cubicBezTo>
                    <a:pt x="1" y="663"/>
                    <a:pt x="206" y="868"/>
                    <a:pt x="434" y="868"/>
                  </a:cubicBezTo>
                  <a:cubicBezTo>
                    <a:pt x="685" y="868"/>
                    <a:pt x="868" y="663"/>
                    <a:pt x="868" y="435"/>
                  </a:cubicBezTo>
                  <a:cubicBezTo>
                    <a:pt x="868" y="184"/>
                    <a:pt x="685" y="1"/>
                    <a:pt x="4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2"/>
            <p:cNvSpPr/>
            <p:nvPr/>
          </p:nvSpPr>
          <p:spPr>
            <a:xfrm rot="10800000">
              <a:off x="8667986" y="4204237"/>
              <a:ext cx="15839" cy="15839"/>
            </a:xfrm>
            <a:custGeom>
              <a:avLst/>
              <a:gdLst/>
              <a:ahLst/>
              <a:cxnLst/>
              <a:rect l="l" t="t" r="r" b="b"/>
              <a:pathLst>
                <a:path w="298" h="298" extrusionOk="0">
                  <a:moveTo>
                    <a:pt x="138" y="0"/>
                  </a:moveTo>
                  <a:cubicBezTo>
                    <a:pt x="69" y="0"/>
                    <a:pt x="1" y="69"/>
                    <a:pt x="1" y="160"/>
                  </a:cubicBezTo>
                  <a:cubicBezTo>
                    <a:pt x="1" y="229"/>
                    <a:pt x="69" y="297"/>
                    <a:pt x="138" y="297"/>
                  </a:cubicBezTo>
                  <a:cubicBezTo>
                    <a:pt x="229" y="297"/>
                    <a:pt x="298" y="229"/>
                    <a:pt x="298" y="160"/>
                  </a:cubicBezTo>
                  <a:cubicBezTo>
                    <a:pt x="298" y="69"/>
                    <a:pt x="229" y="0"/>
                    <a:pt x="1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2"/>
            <p:cNvSpPr/>
            <p:nvPr/>
          </p:nvSpPr>
          <p:spPr>
            <a:xfrm rot="10800000">
              <a:off x="8712846" y="4972224"/>
              <a:ext cx="24344" cy="24291"/>
            </a:xfrm>
            <a:custGeom>
              <a:avLst/>
              <a:gdLst/>
              <a:ahLst/>
              <a:cxnLst/>
              <a:rect l="l" t="t" r="r" b="b"/>
              <a:pathLst>
                <a:path w="458" h="457" extrusionOk="0">
                  <a:moveTo>
                    <a:pt x="229" y="0"/>
                  </a:moveTo>
                  <a:cubicBezTo>
                    <a:pt x="115" y="0"/>
                    <a:pt x="1" y="114"/>
                    <a:pt x="1" y="229"/>
                  </a:cubicBezTo>
                  <a:cubicBezTo>
                    <a:pt x="1" y="365"/>
                    <a:pt x="115" y="457"/>
                    <a:pt x="229" y="457"/>
                  </a:cubicBezTo>
                  <a:cubicBezTo>
                    <a:pt x="366" y="457"/>
                    <a:pt x="457" y="365"/>
                    <a:pt x="457" y="229"/>
                  </a:cubicBezTo>
                  <a:cubicBezTo>
                    <a:pt x="457" y="114"/>
                    <a:pt x="366" y="0"/>
                    <a:pt x="2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2"/>
            <p:cNvSpPr/>
            <p:nvPr/>
          </p:nvSpPr>
          <p:spPr>
            <a:xfrm rot="10800000">
              <a:off x="8310063" y="4644651"/>
              <a:ext cx="34071" cy="34017"/>
            </a:xfrm>
            <a:custGeom>
              <a:avLst/>
              <a:gdLst/>
              <a:ahLst/>
              <a:cxnLst/>
              <a:rect l="l" t="t" r="r" b="b"/>
              <a:pathLst>
                <a:path w="641" h="640" extrusionOk="0">
                  <a:moveTo>
                    <a:pt x="321" y="0"/>
                  </a:moveTo>
                  <a:cubicBezTo>
                    <a:pt x="138" y="0"/>
                    <a:pt x="1" y="137"/>
                    <a:pt x="1" y="320"/>
                  </a:cubicBezTo>
                  <a:cubicBezTo>
                    <a:pt x="1" y="503"/>
                    <a:pt x="138" y="640"/>
                    <a:pt x="321" y="640"/>
                  </a:cubicBezTo>
                  <a:cubicBezTo>
                    <a:pt x="503" y="640"/>
                    <a:pt x="640" y="503"/>
                    <a:pt x="640" y="320"/>
                  </a:cubicBezTo>
                  <a:cubicBezTo>
                    <a:pt x="640" y="137"/>
                    <a:pt x="503" y="0"/>
                    <a:pt x="3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2"/>
            <p:cNvSpPr/>
            <p:nvPr/>
          </p:nvSpPr>
          <p:spPr>
            <a:xfrm rot="10800000">
              <a:off x="8327072" y="4473609"/>
              <a:ext cx="17062" cy="17009"/>
            </a:xfrm>
            <a:custGeom>
              <a:avLst/>
              <a:gdLst/>
              <a:ahLst/>
              <a:cxnLst/>
              <a:rect l="l" t="t" r="r" b="b"/>
              <a:pathLst>
                <a:path w="321" h="320" extrusionOk="0">
                  <a:moveTo>
                    <a:pt x="161" y="0"/>
                  </a:moveTo>
                  <a:cubicBezTo>
                    <a:pt x="69" y="0"/>
                    <a:pt x="1" y="69"/>
                    <a:pt x="1" y="160"/>
                  </a:cubicBezTo>
                  <a:cubicBezTo>
                    <a:pt x="1" y="251"/>
                    <a:pt x="69" y="320"/>
                    <a:pt x="161" y="320"/>
                  </a:cubicBezTo>
                  <a:cubicBezTo>
                    <a:pt x="252" y="320"/>
                    <a:pt x="321" y="251"/>
                    <a:pt x="321" y="160"/>
                  </a:cubicBezTo>
                  <a:cubicBezTo>
                    <a:pt x="321" y="69"/>
                    <a:pt x="252" y="0"/>
                    <a:pt x="1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2"/>
            <p:cNvSpPr/>
            <p:nvPr/>
          </p:nvSpPr>
          <p:spPr>
            <a:xfrm rot="10800000">
              <a:off x="7930348" y="4941875"/>
              <a:ext cx="29181" cy="30403"/>
            </a:xfrm>
            <a:custGeom>
              <a:avLst/>
              <a:gdLst/>
              <a:ahLst/>
              <a:cxnLst/>
              <a:rect l="l" t="t" r="r" b="b"/>
              <a:pathLst>
                <a:path w="549" h="572" extrusionOk="0">
                  <a:moveTo>
                    <a:pt x="274" y="1"/>
                  </a:moveTo>
                  <a:cubicBezTo>
                    <a:pt x="115" y="1"/>
                    <a:pt x="1" y="138"/>
                    <a:pt x="1" y="297"/>
                  </a:cubicBezTo>
                  <a:cubicBezTo>
                    <a:pt x="1" y="457"/>
                    <a:pt x="115" y="571"/>
                    <a:pt x="274" y="571"/>
                  </a:cubicBezTo>
                  <a:cubicBezTo>
                    <a:pt x="434" y="571"/>
                    <a:pt x="548" y="457"/>
                    <a:pt x="548" y="297"/>
                  </a:cubicBezTo>
                  <a:cubicBezTo>
                    <a:pt x="548" y="138"/>
                    <a:pt x="434" y="1"/>
                    <a:pt x="2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2"/>
            <p:cNvSpPr/>
            <p:nvPr/>
          </p:nvSpPr>
          <p:spPr>
            <a:xfrm rot="10800000">
              <a:off x="7743521" y="4672556"/>
              <a:ext cx="21899" cy="21899"/>
            </a:xfrm>
            <a:custGeom>
              <a:avLst/>
              <a:gdLst/>
              <a:ahLst/>
              <a:cxnLst/>
              <a:rect l="l" t="t" r="r" b="b"/>
              <a:pathLst>
                <a:path w="412" h="412" extrusionOk="0">
                  <a:moveTo>
                    <a:pt x="206" y="1"/>
                  </a:moveTo>
                  <a:cubicBezTo>
                    <a:pt x="92" y="1"/>
                    <a:pt x="1" y="92"/>
                    <a:pt x="1" y="206"/>
                  </a:cubicBezTo>
                  <a:cubicBezTo>
                    <a:pt x="1" y="320"/>
                    <a:pt x="92" y="412"/>
                    <a:pt x="206" y="412"/>
                  </a:cubicBezTo>
                  <a:cubicBezTo>
                    <a:pt x="320" y="412"/>
                    <a:pt x="411" y="320"/>
                    <a:pt x="411" y="206"/>
                  </a:cubicBezTo>
                  <a:cubicBezTo>
                    <a:pt x="411" y="92"/>
                    <a:pt x="320" y="1"/>
                    <a:pt x="2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2"/>
            <p:cNvSpPr/>
            <p:nvPr/>
          </p:nvSpPr>
          <p:spPr>
            <a:xfrm rot="10800000">
              <a:off x="7488765" y="4909133"/>
              <a:ext cx="32795" cy="32795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20" y="0"/>
                  </a:moveTo>
                  <a:cubicBezTo>
                    <a:pt x="137" y="0"/>
                    <a:pt x="1" y="137"/>
                    <a:pt x="1" y="297"/>
                  </a:cubicBezTo>
                  <a:cubicBezTo>
                    <a:pt x="1" y="480"/>
                    <a:pt x="137" y="617"/>
                    <a:pt x="320" y="617"/>
                  </a:cubicBezTo>
                  <a:cubicBezTo>
                    <a:pt x="480" y="617"/>
                    <a:pt x="617" y="480"/>
                    <a:pt x="617" y="297"/>
                  </a:cubicBezTo>
                  <a:cubicBezTo>
                    <a:pt x="617" y="137"/>
                    <a:pt x="480" y="0"/>
                    <a:pt x="3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2"/>
            <p:cNvSpPr/>
            <p:nvPr/>
          </p:nvSpPr>
          <p:spPr>
            <a:xfrm rot="10800000">
              <a:off x="6538787" y="4806019"/>
              <a:ext cx="14617" cy="13394"/>
            </a:xfrm>
            <a:custGeom>
              <a:avLst/>
              <a:gdLst/>
              <a:ahLst/>
              <a:cxnLst/>
              <a:rect l="l" t="t" r="r" b="b"/>
              <a:pathLst>
                <a:path w="275" h="252" extrusionOk="0">
                  <a:moveTo>
                    <a:pt x="137" y="1"/>
                  </a:moveTo>
                  <a:cubicBezTo>
                    <a:pt x="69" y="1"/>
                    <a:pt x="0" y="46"/>
                    <a:pt x="0" y="115"/>
                  </a:cubicBezTo>
                  <a:cubicBezTo>
                    <a:pt x="0" y="206"/>
                    <a:pt x="69" y="252"/>
                    <a:pt x="137" y="252"/>
                  </a:cubicBezTo>
                  <a:cubicBezTo>
                    <a:pt x="206" y="252"/>
                    <a:pt x="274" y="206"/>
                    <a:pt x="274" y="115"/>
                  </a:cubicBezTo>
                  <a:cubicBezTo>
                    <a:pt x="274" y="46"/>
                    <a:pt x="206" y="1"/>
                    <a:pt x="1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32"/>
            <p:cNvSpPr/>
            <p:nvPr/>
          </p:nvSpPr>
          <p:spPr>
            <a:xfrm rot="10800000">
              <a:off x="6499986" y="4969779"/>
              <a:ext cx="26736" cy="26736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0"/>
                  </a:moveTo>
                  <a:cubicBezTo>
                    <a:pt x="114" y="0"/>
                    <a:pt x="0" y="114"/>
                    <a:pt x="0" y="251"/>
                  </a:cubicBezTo>
                  <a:cubicBezTo>
                    <a:pt x="0" y="388"/>
                    <a:pt x="114" y="502"/>
                    <a:pt x="251" y="502"/>
                  </a:cubicBezTo>
                  <a:cubicBezTo>
                    <a:pt x="388" y="502"/>
                    <a:pt x="502" y="388"/>
                    <a:pt x="502" y="251"/>
                  </a:cubicBezTo>
                  <a:cubicBezTo>
                    <a:pt x="502" y="114"/>
                    <a:pt x="388" y="0"/>
                    <a:pt x="2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2"/>
            <p:cNvSpPr/>
            <p:nvPr/>
          </p:nvSpPr>
          <p:spPr>
            <a:xfrm rot="10800000">
              <a:off x="6622500" y="4694401"/>
              <a:ext cx="29181" cy="29181"/>
            </a:xfrm>
            <a:custGeom>
              <a:avLst/>
              <a:gdLst/>
              <a:ahLst/>
              <a:cxnLst/>
              <a:rect l="l" t="t" r="r" b="b"/>
              <a:pathLst>
                <a:path w="549" h="549" extrusionOk="0">
                  <a:moveTo>
                    <a:pt x="274" y="1"/>
                  </a:moveTo>
                  <a:cubicBezTo>
                    <a:pt x="137" y="1"/>
                    <a:pt x="0" y="115"/>
                    <a:pt x="0" y="275"/>
                  </a:cubicBezTo>
                  <a:cubicBezTo>
                    <a:pt x="0" y="412"/>
                    <a:pt x="137" y="549"/>
                    <a:pt x="274" y="549"/>
                  </a:cubicBezTo>
                  <a:cubicBezTo>
                    <a:pt x="434" y="549"/>
                    <a:pt x="548" y="412"/>
                    <a:pt x="548" y="275"/>
                  </a:cubicBezTo>
                  <a:cubicBezTo>
                    <a:pt x="548" y="115"/>
                    <a:pt x="434" y="1"/>
                    <a:pt x="2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2"/>
            <p:cNvSpPr/>
            <p:nvPr/>
          </p:nvSpPr>
          <p:spPr>
            <a:xfrm rot="10800000">
              <a:off x="8885164" y="4130250"/>
              <a:ext cx="23068" cy="23121"/>
            </a:xfrm>
            <a:custGeom>
              <a:avLst/>
              <a:gdLst/>
              <a:ahLst/>
              <a:cxnLst/>
              <a:rect l="l" t="t" r="r" b="b"/>
              <a:pathLst>
                <a:path w="434" h="435" extrusionOk="0">
                  <a:moveTo>
                    <a:pt x="228" y="1"/>
                  </a:moveTo>
                  <a:cubicBezTo>
                    <a:pt x="114" y="1"/>
                    <a:pt x="0" y="92"/>
                    <a:pt x="0" y="229"/>
                  </a:cubicBezTo>
                  <a:cubicBezTo>
                    <a:pt x="0" y="343"/>
                    <a:pt x="114" y="434"/>
                    <a:pt x="228" y="434"/>
                  </a:cubicBezTo>
                  <a:cubicBezTo>
                    <a:pt x="343" y="434"/>
                    <a:pt x="434" y="343"/>
                    <a:pt x="434" y="229"/>
                  </a:cubicBezTo>
                  <a:cubicBezTo>
                    <a:pt x="434" y="92"/>
                    <a:pt x="343" y="1"/>
                    <a:pt x="2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2"/>
            <p:cNvSpPr/>
            <p:nvPr/>
          </p:nvSpPr>
          <p:spPr>
            <a:xfrm>
              <a:off x="2357718" y="188571"/>
              <a:ext cx="32848" cy="169928"/>
            </a:xfrm>
            <a:custGeom>
              <a:avLst/>
              <a:gdLst/>
              <a:ahLst/>
              <a:cxnLst/>
              <a:rect l="l" t="t" r="r" b="b"/>
              <a:pathLst>
                <a:path w="618" h="3197" extrusionOk="0">
                  <a:moveTo>
                    <a:pt x="320" y="1"/>
                  </a:moveTo>
                  <a:lnTo>
                    <a:pt x="1" y="1598"/>
                  </a:lnTo>
                  <a:lnTo>
                    <a:pt x="320" y="3196"/>
                  </a:lnTo>
                  <a:lnTo>
                    <a:pt x="617" y="1598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2"/>
            <p:cNvSpPr/>
            <p:nvPr/>
          </p:nvSpPr>
          <p:spPr>
            <a:xfrm>
              <a:off x="2289790" y="257721"/>
              <a:ext cx="168705" cy="31626"/>
            </a:xfrm>
            <a:custGeom>
              <a:avLst/>
              <a:gdLst/>
              <a:ahLst/>
              <a:cxnLst/>
              <a:rect l="l" t="t" r="r" b="b"/>
              <a:pathLst>
                <a:path w="3174" h="595" extrusionOk="0">
                  <a:moveTo>
                    <a:pt x="1598" y="1"/>
                  </a:moveTo>
                  <a:lnTo>
                    <a:pt x="1" y="297"/>
                  </a:lnTo>
                  <a:lnTo>
                    <a:pt x="1598" y="594"/>
                  </a:lnTo>
                  <a:lnTo>
                    <a:pt x="3173" y="297"/>
                  </a:lnTo>
                  <a:lnTo>
                    <a:pt x="159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2"/>
            <p:cNvSpPr/>
            <p:nvPr/>
          </p:nvSpPr>
          <p:spPr>
            <a:xfrm>
              <a:off x="476045" y="468839"/>
              <a:ext cx="31626" cy="168705"/>
            </a:xfrm>
            <a:custGeom>
              <a:avLst/>
              <a:gdLst/>
              <a:ahLst/>
              <a:cxnLst/>
              <a:rect l="l" t="t" r="r" b="b"/>
              <a:pathLst>
                <a:path w="595" h="3174" extrusionOk="0">
                  <a:moveTo>
                    <a:pt x="298" y="0"/>
                  </a:moveTo>
                  <a:lnTo>
                    <a:pt x="1" y="1598"/>
                  </a:lnTo>
                  <a:lnTo>
                    <a:pt x="298" y="3173"/>
                  </a:lnTo>
                  <a:lnTo>
                    <a:pt x="594" y="1598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2"/>
            <p:cNvSpPr/>
            <p:nvPr/>
          </p:nvSpPr>
          <p:spPr>
            <a:xfrm>
              <a:off x="406895" y="536767"/>
              <a:ext cx="169928" cy="32795"/>
            </a:xfrm>
            <a:custGeom>
              <a:avLst/>
              <a:gdLst/>
              <a:ahLst/>
              <a:cxnLst/>
              <a:rect l="l" t="t" r="r" b="b"/>
              <a:pathLst>
                <a:path w="3197" h="617" extrusionOk="0">
                  <a:moveTo>
                    <a:pt x="1599" y="1"/>
                  </a:moveTo>
                  <a:lnTo>
                    <a:pt x="1" y="320"/>
                  </a:lnTo>
                  <a:lnTo>
                    <a:pt x="1599" y="617"/>
                  </a:lnTo>
                  <a:lnTo>
                    <a:pt x="3196" y="320"/>
                  </a:lnTo>
                  <a:lnTo>
                    <a:pt x="159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2"/>
            <p:cNvSpPr/>
            <p:nvPr/>
          </p:nvSpPr>
          <p:spPr>
            <a:xfrm>
              <a:off x="934637" y="386348"/>
              <a:ext cx="15839" cy="84937"/>
            </a:xfrm>
            <a:custGeom>
              <a:avLst/>
              <a:gdLst/>
              <a:ahLst/>
              <a:cxnLst/>
              <a:rect l="l" t="t" r="r" b="b"/>
              <a:pathLst>
                <a:path w="298" h="1598" extrusionOk="0">
                  <a:moveTo>
                    <a:pt x="138" y="0"/>
                  </a:moveTo>
                  <a:lnTo>
                    <a:pt x="1" y="799"/>
                  </a:lnTo>
                  <a:lnTo>
                    <a:pt x="138" y="1598"/>
                  </a:lnTo>
                  <a:lnTo>
                    <a:pt x="298" y="799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2"/>
            <p:cNvSpPr/>
            <p:nvPr/>
          </p:nvSpPr>
          <p:spPr>
            <a:xfrm>
              <a:off x="899451" y="421534"/>
              <a:ext cx="84990" cy="15786"/>
            </a:xfrm>
            <a:custGeom>
              <a:avLst/>
              <a:gdLst/>
              <a:ahLst/>
              <a:cxnLst/>
              <a:rect l="l" t="t" r="r" b="b"/>
              <a:pathLst>
                <a:path w="1599" h="297" extrusionOk="0">
                  <a:moveTo>
                    <a:pt x="800" y="0"/>
                  </a:moveTo>
                  <a:lnTo>
                    <a:pt x="1" y="137"/>
                  </a:lnTo>
                  <a:lnTo>
                    <a:pt x="800" y="297"/>
                  </a:lnTo>
                  <a:lnTo>
                    <a:pt x="1599" y="137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2"/>
            <p:cNvSpPr/>
            <p:nvPr/>
          </p:nvSpPr>
          <p:spPr>
            <a:xfrm>
              <a:off x="228571" y="776959"/>
              <a:ext cx="46136" cy="46189"/>
            </a:xfrm>
            <a:custGeom>
              <a:avLst/>
              <a:gdLst/>
              <a:ahLst/>
              <a:cxnLst/>
              <a:rect l="l" t="t" r="r" b="b"/>
              <a:pathLst>
                <a:path w="868" h="869" extrusionOk="0">
                  <a:moveTo>
                    <a:pt x="434" y="1"/>
                  </a:moveTo>
                  <a:cubicBezTo>
                    <a:pt x="206" y="1"/>
                    <a:pt x="1" y="184"/>
                    <a:pt x="1" y="435"/>
                  </a:cubicBezTo>
                  <a:cubicBezTo>
                    <a:pt x="1" y="663"/>
                    <a:pt x="206" y="868"/>
                    <a:pt x="434" y="868"/>
                  </a:cubicBezTo>
                  <a:cubicBezTo>
                    <a:pt x="685" y="868"/>
                    <a:pt x="868" y="663"/>
                    <a:pt x="868" y="435"/>
                  </a:cubicBezTo>
                  <a:cubicBezTo>
                    <a:pt x="868" y="184"/>
                    <a:pt x="685" y="1"/>
                    <a:pt x="4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2"/>
            <p:cNvSpPr/>
            <p:nvPr/>
          </p:nvSpPr>
          <p:spPr>
            <a:xfrm>
              <a:off x="476045" y="954113"/>
              <a:ext cx="15839" cy="15839"/>
            </a:xfrm>
            <a:custGeom>
              <a:avLst/>
              <a:gdLst/>
              <a:ahLst/>
              <a:cxnLst/>
              <a:rect l="l" t="t" r="r" b="b"/>
              <a:pathLst>
                <a:path w="298" h="298" extrusionOk="0">
                  <a:moveTo>
                    <a:pt x="138" y="0"/>
                  </a:moveTo>
                  <a:cubicBezTo>
                    <a:pt x="69" y="0"/>
                    <a:pt x="1" y="69"/>
                    <a:pt x="1" y="160"/>
                  </a:cubicBezTo>
                  <a:cubicBezTo>
                    <a:pt x="1" y="229"/>
                    <a:pt x="69" y="297"/>
                    <a:pt x="138" y="297"/>
                  </a:cubicBezTo>
                  <a:cubicBezTo>
                    <a:pt x="229" y="297"/>
                    <a:pt x="298" y="229"/>
                    <a:pt x="298" y="160"/>
                  </a:cubicBezTo>
                  <a:cubicBezTo>
                    <a:pt x="298" y="69"/>
                    <a:pt x="229" y="0"/>
                    <a:pt x="1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32"/>
            <p:cNvSpPr/>
            <p:nvPr/>
          </p:nvSpPr>
          <p:spPr>
            <a:xfrm>
              <a:off x="422681" y="177675"/>
              <a:ext cx="24344" cy="24291"/>
            </a:xfrm>
            <a:custGeom>
              <a:avLst/>
              <a:gdLst/>
              <a:ahLst/>
              <a:cxnLst/>
              <a:rect l="l" t="t" r="r" b="b"/>
              <a:pathLst>
                <a:path w="458" h="457" extrusionOk="0">
                  <a:moveTo>
                    <a:pt x="229" y="0"/>
                  </a:moveTo>
                  <a:cubicBezTo>
                    <a:pt x="115" y="0"/>
                    <a:pt x="1" y="114"/>
                    <a:pt x="1" y="229"/>
                  </a:cubicBezTo>
                  <a:cubicBezTo>
                    <a:pt x="1" y="365"/>
                    <a:pt x="115" y="457"/>
                    <a:pt x="229" y="457"/>
                  </a:cubicBezTo>
                  <a:cubicBezTo>
                    <a:pt x="366" y="457"/>
                    <a:pt x="457" y="365"/>
                    <a:pt x="457" y="229"/>
                  </a:cubicBezTo>
                  <a:cubicBezTo>
                    <a:pt x="457" y="114"/>
                    <a:pt x="366" y="0"/>
                    <a:pt x="2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32"/>
            <p:cNvSpPr/>
            <p:nvPr/>
          </p:nvSpPr>
          <p:spPr>
            <a:xfrm>
              <a:off x="815737" y="495522"/>
              <a:ext cx="34071" cy="34017"/>
            </a:xfrm>
            <a:custGeom>
              <a:avLst/>
              <a:gdLst/>
              <a:ahLst/>
              <a:cxnLst/>
              <a:rect l="l" t="t" r="r" b="b"/>
              <a:pathLst>
                <a:path w="641" h="640" extrusionOk="0">
                  <a:moveTo>
                    <a:pt x="321" y="0"/>
                  </a:moveTo>
                  <a:cubicBezTo>
                    <a:pt x="138" y="0"/>
                    <a:pt x="1" y="137"/>
                    <a:pt x="1" y="320"/>
                  </a:cubicBezTo>
                  <a:cubicBezTo>
                    <a:pt x="1" y="503"/>
                    <a:pt x="138" y="640"/>
                    <a:pt x="321" y="640"/>
                  </a:cubicBezTo>
                  <a:cubicBezTo>
                    <a:pt x="503" y="640"/>
                    <a:pt x="640" y="503"/>
                    <a:pt x="640" y="320"/>
                  </a:cubicBezTo>
                  <a:cubicBezTo>
                    <a:pt x="640" y="137"/>
                    <a:pt x="503" y="0"/>
                    <a:pt x="3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2"/>
            <p:cNvSpPr/>
            <p:nvPr/>
          </p:nvSpPr>
          <p:spPr>
            <a:xfrm>
              <a:off x="815737" y="683572"/>
              <a:ext cx="17062" cy="17009"/>
            </a:xfrm>
            <a:custGeom>
              <a:avLst/>
              <a:gdLst/>
              <a:ahLst/>
              <a:cxnLst/>
              <a:rect l="l" t="t" r="r" b="b"/>
              <a:pathLst>
                <a:path w="321" h="320" extrusionOk="0">
                  <a:moveTo>
                    <a:pt x="161" y="0"/>
                  </a:moveTo>
                  <a:cubicBezTo>
                    <a:pt x="69" y="0"/>
                    <a:pt x="1" y="69"/>
                    <a:pt x="1" y="160"/>
                  </a:cubicBezTo>
                  <a:cubicBezTo>
                    <a:pt x="1" y="251"/>
                    <a:pt x="69" y="320"/>
                    <a:pt x="161" y="320"/>
                  </a:cubicBezTo>
                  <a:cubicBezTo>
                    <a:pt x="252" y="320"/>
                    <a:pt x="321" y="251"/>
                    <a:pt x="321" y="160"/>
                  </a:cubicBezTo>
                  <a:cubicBezTo>
                    <a:pt x="321" y="69"/>
                    <a:pt x="252" y="0"/>
                    <a:pt x="1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2"/>
            <p:cNvSpPr/>
            <p:nvPr/>
          </p:nvSpPr>
          <p:spPr>
            <a:xfrm>
              <a:off x="1200342" y="201912"/>
              <a:ext cx="29181" cy="30403"/>
            </a:xfrm>
            <a:custGeom>
              <a:avLst/>
              <a:gdLst/>
              <a:ahLst/>
              <a:cxnLst/>
              <a:rect l="l" t="t" r="r" b="b"/>
              <a:pathLst>
                <a:path w="549" h="572" extrusionOk="0">
                  <a:moveTo>
                    <a:pt x="274" y="1"/>
                  </a:moveTo>
                  <a:cubicBezTo>
                    <a:pt x="115" y="1"/>
                    <a:pt x="1" y="138"/>
                    <a:pt x="1" y="297"/>
                  </a:cubicBezTo>
                  <a:cubicBezTo>
                    <a:pt x="1" y="457"/>
                    <a:pt x="115" y="571"/>
                    <a:pt x="274" y="571"/>
                  </a:cubicBezTo>
                  <a:cubicBezTo>
                    <a:pt x="434" y="571"/>
                    <a:pt x="548" y="457"/>
                    <a:pt x="548" y="297"/>
                  </a:cubicBezTo>
                  <a:cubicBezTo>
                    <a:pt x="548" y="138"/>
                    <a:pt x="434" y="1"/>
                    <a:pt x="2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32"/>
            <p:cNvSpPr/>
            <p:nvPr/>
          </p:nvSpPr>
          <p:spPr>
            <a:xfrm>
              <a:off x="1394451" y="479735"/>
              <a:ext cx="21899" cy="21899"/>
            </a:xfrm>
            <a:custGeom>
              <a:avLst/>
              <a:gdLst/>
              <a:ahLst/>
              <a:cxnLst/>
              <a:rect l="l" t="t" r="r" b="b"/>
              <a:pathLst>
                <a:path w="412" h="412" extrusionOk="0">
                  <a:moveTo>
                    <a:pt x="206" y="1"/>
                  </a:moveTo>
                  <a:cubicBezTo>
                    <a:pt x="92" y="1"/>
                    <a:pt x="1" y="92"/>
                    <a:pt x="1" y="206"/>
                  </a:cubicBezTo>
                  <a:cubicBezTo>
                    <a:pt x="1" y="320"/>
                    <a:pt x="92" y="412"/>
                    <a:pt x="206" y="412"/>
                  </a:cubicBezTo>
                  <a:cubicBezTo>
                    <a:pt x="320" y="412"/>
                    <a:pt x="411" y="320"/>
                    <a:pt x="411" y="206"/>
                  </a:cubicBezTo>
                  <a:cubicBezTo>
                    <a:pt x="411" y="92"/>
                    <a:pt x="320" y="1"/>
                    <a:pt x="2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32"/>
            <p:cNvSpPr/>
            <p:nvPr/>
          </p:nvSpPr>
          <p:spPr>
            <a:xfrm>
              <a:off x="1638311" y="232262"/>
              <a:ext cx="32795" cy="32795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20" y="0"/>
                  </a:moveTo>
                  <a:cubicBezTo>
                    <a:pt x="137" y="0"/>
                    <a:pt x="1" y="137"/>
                    <a:pt x="1" y="297"/>
                  </a:cubicBezTo>
                  <a:cubicBezTo>
                    <a:pt x="1" y="480"/>
                    <a:pt x="137" y="617"/>
                    <a:pt x="320" y="617"/>
                  </a:cubicBezTo>
                  <a:cubicBezTo>
                    <a:pt x="480" y="617"/>
                    <a:pt x="617" y="480"/>
                    <a:pt x="617" y="297"/>
                  </a:cubicBezTo>
                  <a:cubicBezTo>
                    <a:pt x="617" y="137"/>
                    <a:pt x="480" y="0"/>
                    <a:pt x="3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2"/>
            <p:cNvSpPr/>
            <p:nvPr/>
          </p:nvSpPr>
          <p:spPr>
            <a:xfrm>
              <a:off x="2606467" y="354776"/>
              <a:ext cx="14617" cy="13394"/>
            </a:xfrm>
            <a:custGeom>
              <a:avLst/>
              <a:gdLst/>
              <a:ahLst/>
              <a:cxnLst/>
              <a:rect l="l" t="t" r="r" b="b"/>
              <a:pathLst>
                <a:path w="275" h="252" extrusionOk="0">
                  <a:moveTo>
                    <a:pt x="137" y="1"/>
                  </a:moveTo>
                  <a:cubicBezTo>
                    <a:pt x="69" y="1"/>
                    <a:pt x="0" y="46"/>
                    <a:pt x="0" y="115"/>
                  </a:cubicBezTo>
                  <a:cubicBezTo>
                    <a:pt x="0" y="206"/>
                    <a:pt x="69" y="252"/>
                    <a:pt x="137" y="252"/>
                  </a:cubicBezTo>
                  <a:cubicBezTo>
                    <a:pt x="206" y="252"/>
                    <a:pt x="274" y="206"/>
                    <a:pt x="274" y="115"/>
                  </a:cubicBezTo>
                  <a:cubicBezTo>
                    <a:pt x="274" y="46"/>
                    <a:pt x="206" y="1"/>
                    <a:pt x="1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2"/>
            <p:cNvSpPr/>
            <p:nvPr/>
          </p:nvSpPr>
          <p:spPr>
            <a:xfrm>
              <a:off x="2633149" y="177675"/>
              <a:ext cx="26736" cy="26736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0"/>
                  </a:moveTo>
                  <a:cubicBezTo>
                    <a:pt x="114" y="0"/>
                    <a:pt x="0" y="114"/>
                    <a:pt x="0" y="251"/>
                  </a:cubicBezTo>
                  <a:cubicBezTo>
                    <a:pt x="0" y="388"/>
                    <a:pt x="114" y="502"/>
                    <a:pt x="251" y="502"/>
                  </a:cubicBezTo>
                  <a:cubicBezTo>
                    <a:pt x="388" y="502"/>
                    <a:pt x="502" y="388"/>
                    <a:pt x="502" y="251"/>
                  </a:cubicBezTo>
                  <a:cubicBezTo>
                    <a:pt x="502" y="114"/>
                    <a:pt x="388" y="0"/>
                    <a:pt x="2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2"/>
            <p:cNvSpPr/>
            <p:nvPr/>
          </p:nvSpPr>
          <p:spPr>
            <a:xfrm>
              <a:off x="2508190" y="450608"/>
              <a:ext cx="29181" cy="29181"/>
            </a:xfrm>
            <a:custGeom>
              <a:avLst/>
              <a:gdLst/>
              <a:ahLst/>
              <a:cxnLst/>
              <a:rect l="l" t="t" r="r" b="b"/>
              <a:pathLst>
                <a:path w="549" h="549" extrusionOk="0">
                  <a:moveTo>
                    <a:pt x="274" y="1"/>
                  </a:moveTo>
                  <a:cubicBezTo>
                    <a:pt x="137" y="1"/>
                    <a:pt x="0" y="115"/>
                    <a:pt x="0" y="275"/>
                  </a:cubicBezTo>
                  <a:cubicBezTo>
                    <a:pt x="0" y="412"/>
                    <a:pt x="137" y="549"/>
                    <a:pt x="274" y="549"/>
                  </a:cubicBezTo>
                  <a:cubicBezTo>
                    <a:pt x="434" y="549"/>
                    <a:pt x="548" y="412"/>
                    <a:pt x="548" y="275"/>
                  </a:cubicBezTo>
                  <a:cubicBezTo>
                    <a:pt x="548" y="115"/>
                    <a:pt x="434" y="1"/>
                    <a:pt x="2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2"/>
            <p:cNvSpPr/>
            <p:nvPr/>
          </p:nvSpPr>
          <p:spPr>
            <a:xfrm>
              <a:off x="251639" y="1020819"/>
              <a:ext cx="23068" cy="23121"/>
            </a:xfrm>
            <a:custGeom>
              <a:avLst/>
              <a:gdLst/>
              <a:ahLst/>
              <a:cxnLst/>
              <a:rect l="l" t="t" r="r" b="b"/>
              <a:pathLst>
                <a:path w="434" h="435" extrusionOk="0">
                  <a:moveTo>
                    <a:pt x="228" y="1"/>
                  </a:moveTo>
                  <a:cubicBezTo>
                    <a:pt x="114" y="1"/>
                    <a:pt x="0" y="92"/>
                    <a:pt x="0" y="229"/>
                  </a:cubicBezTo>
                  <a:cubicBezTo>
                    <a:pt x="0" y="343"/>
                    <a:pt x="114" y="434"/>
                    <a:pt x="228" y="434"/>
                  </a:cubicBezTo>
                  <a:cubicBezTo>
                    <a:pt x="343" y="434"/>
                    <a:pt x="434" y="343"/>
                    <a:pt x="434" y="229"/>
                  </a:cubicBezTo>
                  <a:cubicBezTo>
                    <a:pt x="434" y="92"/>
                    <a:pt x="343" y="1"/>
                    <a:pt x="2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2"/>
            <p:cNvSpPr/>
            <p:nvPr/>
          </p:nvSpPr>
          <p:spPr>
            <a:xfrm flipH="1">
              <a:off x="6753442" y="188571"/>
              <a:ext cx="32848" cy="169928"/>
            </a:xfrm>
            <a:custGeom>
              <a:avLst/>
              <a:gdLst/>
              <a:ahLst/>
              <a:cxnLst/>
              <a:rect l="l" t="t" r="r" b="b"/>
              <a:pathLst>
                <a:path w="618" h="3197" extrusionOk="0">
                  <a:moveTo>
                    <a:pt x="320" y="1"/>
                  </a:moveTo>
                  <a:lnTo>
                    <a:pt x="1" y="1598"/>
                  </a:lnTo>
                  <a:lnTo>
                    <a:pt x="320" y="3196"/>
                  </a:lnTo>
                  <a:lnTo>
                    <a:pt x="617" y="1598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2"/>
            <p:cNvSpPr/>
            <p:nvPr/>
          </p:nvSpPr>
          <p:spPr>
            <a:xfrm flipH="1">
              <a:off x="6685513" y="257721"/>
              <a:ext cx="168705" cy="31626"/>
            </a:xfrm>
            <a:custGeom>
              <a:avLst/>
              <a:gdLst/>
              <a:ahLst/>
              <a:cxnLst/>
              <a:rect l="l" t="t" r="r" b="b"/>
              <a:pathLst>
                <a:path w="3174" h="595" extrusionOk="0">
                  <a:moveTo>
                    <a:pt x="1598" y="1"/>
                  </a:moveTo>
                  <a:lnTo>
                    <a:pt x="1" y="297"/>
                  </a:lnTo>
                  <a:lnTo>
                    <a:pt x="1598" y="594"/>
                  </a:lnTo>
                  <a:lnTo>
                    <a:pt x="3173" y="297"/>
                  </a:lnTo>
                  <a:lnTo>
                    <a:pt x="159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2"/>
            <p:cNvSpPr/>
            <p:nvPr/>
          </p:nvSpPr>
          <p:spPr>
            <a:xfrm flipH="1">
              <a:off x="8636338" y="468839"/>
              <a:ext cx="31626" cy="168705"/>
            </a:xfrm>
            <a:custGeom>
              <a:avLst/>
              <a:gdLst/>
              <a:ahLst/>
              <a:cxnLst/>
              <a:rect l="l" t="t" r="r" b="b"/>
              <a:pathLst>
                <a:path w="595" h="3174" extrusionOk="0">
                  <a:moveTo>
                    <a:pt x="298" y="0"/>
                  </a:moveTo>
                  <a:lnTo>
                    <a:pt x="1" y="1598"/>
                  </a:lnTo>
                  <a:lnTo>
                    <a:pt x="298" y="3173"/>
                  </a:lnTo>
                  <a:lnTo>
                    <a:pt x="594" y="1598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2"/>
            <p:cNvSpPr/>
            <p:nvPr/>
          </p:nvSpPr>
          <p:spPr>
            <a:xfrm flipH="1">
              <a:off x="8567186" y="536767"/>
              <a:ext cx="169928" cy="32795"/>
            </a:xfrm>
            <a:custGeom>
              <a:avLst/>
              <a:gdLst/>
              <a:ahLst/>
              <a:cxnLst/>
              <a:rect l="l" t="t" r="r" b="b"/>
              <a:pathLst>
                <a:path w="3197" h="617" extrusionOk="0">
                  <a:moveTo>
                    <a:pt x="1599" y="1"/>
                  </a:moveTo>
                  <a:lnTo>
                    <a:pt x="1" y="320"/>
                  </a:lnTo>
                  <a:lnTo>
                    <a:pt x="1599" y="617"/>
                  </a:lnTo>
                  <a:lnTo>
                    <a:pt x="3196" y="320"/>
                  </a:lnTo>
                  <a:lnTo>
                    <a:pt x="159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2"/>
            <p:cNvSpPr/>
            <p:nvPr/>
          </p:nvSpPr>
          <p:spPr>
            <a:xfrm flipH="1">
              <a:off x="8193532" y="386348"/>
              <a:ext cx="15839" cy="84937"/>
            </a:xfrm>
            <a:custGeom>
              <a:avLst/>
              <a:gdLst/>
              <a:ahLst/>
              <a:cxnLst/>
              <a:rect l="l" t="t" r="r" b="b"/>
              <a:pathLst>
                <a:path w="298" h="1598" extrusionOk="0">
                  <a:moveTo>
                    <a:pt x="138" y="0"/>
                  </a:moveTo>
                  <a:lnTo>
                    <a:pt x="1" y="799"/>
                  </a:lnTo>
                  <a:lnTo>
                    <a:pt x="138" y="1598"/>
                  </a:lnTo>
                  <a:lnTo>
                    <a:pt x="298" y="799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2"/>
            <p:cNvSpPr/>
            <p:nvPr/>
          </p:nvSpPr>
          <p:spPr>
            <a:xfrm flipH="1">
              <a:off x="8159567" y="421534"/>
              <a:ext cx="84990" cy="15786"/>
            </a:xfrm>
            <a:custGeom>
              <a:avLst/>
              <a:gdLst/>
              <a:ahLst/>
              <a:cxnLst/>
              <a:rect l="l" t="t" r="r" b="b"/>
              <a:pathLst>
                <a:path w="1599" h="297" extrusionOk="0">
                  <a:moveTo>
                    <a:pt x="800" y="0"/>
                  </a:moveTo>
                  <a:lnTo>
                    <a:pt x="1" y="137"/>
                  </a:lnTo>
                  <a:lnTo>
                    <a:pt x="800" y="297"/>
                  </a:lnTo>
                  <a:lnTo>
                    <a:pt x="1599" y="137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2"/>
            <p:cNvSpPr/>
            <p:nvPr/>
          </p:nvSpPr>
          <p:spPr>
            <a:xfrm flipH="1">
              <a:off x="8869301" y="776959"/>
              <a:ext cx="46136" cy="46189"/>
            </a:xfrm>
            <a:custGeom>
              <a:avLst/>
              <a:gdLst/>
              <a:ahLst/>
              <a:cxnLst/>
              <a:rect l="l" t="t" r="r" b="b"/>
              <a:pathLst>
                <a:path w="868" h="869" extrusionOk="0">
                  <a:moveTo>
                    <a:pt x="434" y="1"/>
                  </a:moveTo>
                  <a:cubicBezTo>
                    <a:pt x="206" y="1"/>
                    <a:pt x="1" y="184"/>
                    <a:pt x="1" y="435"/>
                  </a:cubicBezTo>
                  <a:cubicBezTo>
                    <a:pt x="1" y="663"/>
                    <a:pt x="206" y="868"/>
                    <a:pt x="434" y="868"/>
                  </a:cubicBezTo>
                  <a:cubicBezTo>
                    <a:pt x="685" y="868"/>
                    <a:pt x="868" y="663"/>
                    <a:pt x="868" y="435"/>
                  </a:cubicBezTo>
                  <a:cubicBezTo>
                    <a:pt x="868" y="184"/>
                    <a:pt x="685" y="1"/>
                    <a:pt x="4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2"/>
            <p:cNvSpPr/>
            <p:nvPr/>
          </p:nvSpPr>
          <p:spPr>
            <a:xfrm flipH="1">
              <a:off x="8652124" y="954113"/>
              <a:ext cx="15839" cy="15839"/>
            </a:xfrm>
            <a:custGeom>
              <a:avLst/>
              <a:gdLst/>
              <a:ahLst/>
              <a:cxnLst/>
              <a:rect l="l" t="t" r="r" b="b"/>
              <a:pathLst>
                <a:path w="298" h="298" extrusionOk="0">
                  <a:moveTo>
                    <a:pt x="138" y="0"/>
                  </a:moveTo>
                  <a:cubicBezTo>
                    <a:pt x="69" y="0"/>
                    <a:pt x="1" y="69"/>
                    <a:pt x="1" y="160"/>
                  </a:cubicBezTo>
                  <a:cubicBezTo>
                    <a:pt x="1" y="229"/>
                    <a:pt x="69" y="297"/>
                    <a:pt x="138" y="297"/>
                  </a:cubicBezTo>
                  <a:cubicBezTo>
                    <a:pt x="229" y="297"/>
                    <a:pt x="298" y="229"/>
                    <a:pt x="298" y="160"/>
                  </a:cubicBezTo>
                  <a:cubicBezTo>
                    <a:pt x="298" y="69"/>
                    <a:pt x="229" y="0"/>
                    <a:pt x="1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2"/>
            <p:cNvSpPr/>
            <p:nvPr/>
          </p:nvSpPr>
          <p:spPr>
            <a:xfrm flipH="1">
              <a:off x="8696984" y="177675"/>
              <a:ext cx="24344" cy="24291"/>
            </a:xfrm>
            <a:custGeom>
              <a:avLst/>
              <a:gdLst/>
              <a:ahLst/>
              <a:cxnLst/>
              <a:rect l="l" t="t" r="r" b="b"/>
              <a:pathLst>
                <a:path w="458" h="457" extrusionOk="0">
                  <a:moveTo>
                    <a:pt x="229" y="0"/>
                  </a:moveTo>
                  <a:cubicBezTo>
                    <a:pt x="115" y="0"/>
                    <a:pt x="1" y="114"/>
                    <a:pt x="1" y="229"/>
                  </a:cubicBezTo>
                  <a:cubicBezTo>
                    <a:pt x="1" y="365"/>
                    <a:pt x="115" y="457"/>
                    <a:pt x="229" y="457"/>
                  </a:cubicBezTo>
                  <a:cubicBezTo>
                    <a:pt x="366" y="457"/>
                    <a:pt x="457" y="365"/>
                    <a:pt x="457" y="229"/>
                  </a:cubicBezTo>
                  <a:cubicBezTo>
                    <a:pt x="457" y="114"/>
                    <a:pt x="366" y="0"/>
                    <a:pt x="2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32"/>
            <p:cNvSpPr/>
            <p:nvPr/>
          </p:nvSpPr>
          <p:spPr>
            <a:xfrm flipH="1">
              <a:off x="8294201" y="495522"/>
              <a:ext cx="34071" cy="34017"/>
            </a:xfrm>
            <a:custGeom>
              <a:avLst/>
              <a:gdLst/>
              <a:ahLst/>
              <a:cxnLst/>
              <a:rect l="l" t="t" r="r" b="b"/>
              <a:pathLst>
                <a:path w="641" h="640" extrusionOk="0">
                  <a:moveTo>
                    <a:pt x="321" y="0"/>
                  </a:moveTo>
                  <a:cubicBezTo>
                    <a:pt x="138" y="0"/>
                    <a:pt x="1" y="137"/>
                    <a:pt x="1" y="320"/>
                  </a:cubicBezTo>
                  <a:cubicBezTo>
                    <a:pt x="1" y="503"/>
                    <a:pt x="138" y="640"/>
                    <a:pt x="321" y="640"/>
                  </a:cubicBezTo>
                  <a:cubicBezTo>
                    <a:pt x="503" y="640"/>
                    <a:pt x="640" y="503"/>
                    <a:pt x="640" y="320"/>
                  </a:cubicBezTo>
                  <a:cubicBezTo>
                    <a:pt x="640" y="137"/>
                    <a:pt x="503" y="0"/>
                    <a:pt x="3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32"/>
            <p:cNvSpPr/>
            <p:nvPr/>
          </p:nvSpPr>
          <p:spPr>
            <a:xfrm flipH="1">
              <a:off x="8311209" y="683572"/>
              <a:ext cx="17062" cy="17009"/>
            </a:xfrm>
            <a:custGeom>
              <a:avLst/>
              <a:gdLst/>
              <a:ahLst/>
              <a:cxnLst/>
              <a:rect l="l" t="t" r="r" b="b"/>
              <a:pathLst>
                <a:path w="321" h="320" extrusionOk="0">
                  <a:moveTo>
                    <a:pt x="161" y="0"/>
                  </a:moveTo>
                  <a:cubicBezTo>
                    <a:pt x="69" y="0"/>
                    <a:pt x="1" y="69"/>
                    <a:pt x="1" y="160"/>
                  </a:cubicBezTo>
                  <a:cubicBezTo>
                    <a:pt x="1" y="251"/>
                    <a:pt x="69" y="320"/>
                    <a:pt x="161" y="320"/>
                  </a:cubicBezTo>
                  <a:cubicBezTo>
                    <a:pt x="252" y="320"/>
                    <a:pt x="321" y="251"/>
                    <a:pt x="321" y="160"/>
                  </a:cubicBezTo>
                  <a:cubicBezTo>
                    <a:pt x="321" y="69"/>
                    <a:pt x="252" y="0"/>
                    <a:pt x="1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32"/>
            <p:cNvSpPr/>
            <p:nvPr/>
          </p:nvSpPr>
          <p:spPr>
            <a:xfrm flipH="1">
              <a:off x="7914486" y="201912"/>
              <a:ext cx="29181" cy="30403"/>
            </a:xfrm>
            <a:custGeom>
              <a:avLst/>
              <a:gdLst/>
              <a:ahLst/>
              <a:cxnLst/>
              <a:rect l="l" t="t" r="r" b="b"/>
              <a:pathLst>
                <a:path w="549" h="572" extrusionOk="0">
                  <a:moveTo>
                    <a:pt x="274" y="1"/>
                  </a:moveTo>
                  <a:cubicBezTo>
                    <a:pt x="115" y="1"/>
                    <a:pt x="1" y="138"/>
                    <a:pt x="1" y="297"/>
                  </a:cubicBezTo>
                  <a:cubicBezTo>
                    <a:pt x="1" y="457"/>
                    <a:pt x="115" y="571"/>
                    <a:pt x="274" y="571"/>
                  </a:cubicBezTo>
                  <a:cubicBezTo>
                    <a:pt x="434" y="571"/>
                    <a:pt x="548" y="457"/>
                    <a:pt x="548" y="297"/>
                  </a:cubicBezTo>
                  <a:cubicBezTo>
                    <a:pt x="548" y="138"/>
                    <a:pt x="434" y="1"/>
                    <a:pt x="2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32"/>
            <p:cNvSpPr/>
            <p:nvPr/>
          </p:nvSpPr>
          <p:spPr>
            <a:xfrm flipH="1">
              <a:off x="7727658" y="479735"/>
              <a:ext cx="21899" cy="21899"/>
            </a:xfrm>
            <a:custGeom>
              <a:avLst/>
              <a:gdLst/>
              <a:ahLst/>
              <a:cxnLst/>
              <a:rect l="l" t="t" r="r" b="b"/>
              <a:pathLst>
                <a:path w="412" h="412" extrusionOk="0">
                  <a:moveTo>
                    <a:pt x="206" y="1"/>
                  </a:moveTo>
                  <a:cubicBezTo>
                    <a:pt x="92" y="1"/>
                    <a:pt x="1" y="92"/>
                    <a:pt x="1" y="206"/>
                  </a:cubicBezTo>
                  <a:cubicBezTo>
                    <a:pt x="1" y="320"/>
                    <a:pt x="92" y="412"/>
                    <a:pt x="206" y="412"/>
                  </a:cubicBezTo>
                  <a:cubicBezTo>
                    <a:pt x="320" y="412"/>
                    <a:pt x="411" y="320"/>
                    <a:pt x="411" y="206"/>
                  </a:cubicBezTo>
                  <a:cubicBezTo>
                    <a:pt x="411" y="92"/>
                    <a:pt x="320" y="1"/>
                    <a:pt x="2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32"/>
            <p:cNvSpPr/>
            <p:nvPr/>
          </p:nvSpPr>
          <p:spPr>
            <a:xfrm flipH="1">
              <a:off x="7472902" y="232262"/>
              <a:ext cx="32795" cy="32795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20" y="0"/>
                  </a:moveTo>
                  <a:cubicBezTo>
                    <a:pt x="137" y="0"/>
                    <a:pt x="1" y="137"/>
                    <a:pt x="1" y="297"/>
                  </a:cubicBezTo>
                  <a:cubicBezTo>
                    <a:pt x="1" y="480"/>
                    <a:pt x="137" y="617"/>
                    <a:pt x="320" y="617"/>
                  </a:cubicBezTo>
                  <a:cubicBezTo>
                    <a:pt x="480" y="617"/>
                    <a:pt x="617" y="480"/>
                    <a:pt x="617" y="297"/>
                  </a:cubicBezTo>
                  <a:cubicBezTo>
                    <a:pt x="617" y="137"/>
                    <a:pt x="480" y="0"/>
                    <a:pt x="3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32"/>
            <p:cNvSpPr/>
            <p:nvPr/>
          </p:nvSpPr>
          <p:spPr>
            <a:xfrm flipH="1">
              <a:off x="6522924" y="354776"/>
              <a:ext cx="14617" cy="13394"/>
            </a:xfrm>
            <a:custGeom>
              <a:avLst/>
              <a:gdLst/>
              <a:ahLst/>
              <a:cxnLst/>
              <a:rect l="l" t="t" r="r" b="b"/>
              <a:pathLst>
                <a:path w="275" h="252" extrusionOk="0">
                  <a:moveTo>
                    <a:pt x="137" y="1"/>
                  </a:moveTo>
                  <a:cubicBezTo>
                    <a:pt x="69" y="1"/>
                    <a:pt x="0" y="46"/>
                    <a:pt x="0" y="115"/>
                  </a:cubicBezTo>
                  <a:cubicBezTo>
                    <a:pt x="0" y="206"/>
                    <a:pt x="69" y="252"/>
                    <a:pt x="137" y="252"/>
                  </a:cubicBezTo>
                  <a:cubicBezTo>
                    <a:pt x="206" y="252"/>
                    <a:pt x="274" y="206"/>
                    <a:pt x="274" y="115"/>
                  </a:cubicBezTo>
                  <a:cubicBezTo>
                    <a:pt x="274" y="46"/>
                    <a:pt x="206" y="1"/>
                    <a:pt x="1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2"/>
            <p:cNvSpPr/>
            <p:nvPr/>
          </p:nvSpPr>
          <p:spPr>
            <a:xfrm flipH="1">
              <a:off x="6484123" y="177675"/>
              <a:ext cx="26736" cy="26736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0"/>
                  </a:moveTo>
                  <a:cubicBezTo>
                    <a:pt x="114" y="0"/>
                    <a:pt x="0" y="114"/>
                    <a:pt x="0" y="251"/>
                  </a:cubicBezTo>
                  <a:cubicBezTo>
                    <a:pt x="0" y="388"/>
                    <a:pt x="114" y="502"/>
                    <a:pt x="251" y="502"/>
                  </a:cubicBezTo>
                  <a:cubicBezTo>
                    <a:pt x="388" y="502"/>
                    <a:pt x="502" y="388"/>
                    <a:pt x="502" y="251"/>
                  </a:cubicBezTo>
                  <a:cubicBezTo>
                    <a:pt x="502" y="114"/>
                    <a:pt x="388" y="0"/>
                    <a:pt x="2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2"/>
            <p:cNvSpPr/>
            <p:nvPr/>
          </p:nvSpPr>
          <p:spPr>
            <a:xfrm flipH="1">
              <a:off x="6606638" y="450608"/>
              <a:ext cx="29181" cy="29181"/>
            </a:xfrm>
            <a:custGeom>
              <a:avLst/>
              <a:gdLst/>
              <a:ahLst/>
              <a:cxnLst/>
              <a:rect l="l" t="t" r="r" b="b"/>
              <a:pathLst>
                <a:path w="549" h="549" extrusionOk="0">
                  <a:moveTo>
                    <a:pt x="274" y="1"/>
                  </a:moveTo>
                  <a:cubicBezTo>
                    <a:pt x="137" y="1"/>
                    <a:pt x="0" y="115"/>
                    <a:pt x="0" y="275"/>
                  </a:cubicBezTo>
                  <a:cubicBezTo>
                    <a:pt x="0" y="412"/>
                    <a:pt x="137" y="549"/>
                    <a:pt x="274" y="549"/>
                  </a:cubicBezTo>
                  <a:cubicBezTo>
                    <a:pt x="434" y="549"/>
                    <a:pt x="548" y="412"/>
                    <a:pt x="548" y="275"/>
                  </a:cubicBezTo>
                  <a:cubicBezTo>
                    <a:pt x="548" y="115"/>
                    <a:pt x="434" y="1"/>
                    <a:pt x="2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2"/>
            <p:cNvSpPr/>
            <p:nvPr/>
          </p:nvSpPr>
          <p:spPr>
            <a:xfrm flipH="1">
              <a:off x="8869301" y="1020819"/>
              <a:ext cx="23068" cy="23121"/>
            </a:xfrm>
            <a:custGeom>
              <a:avLst/>
              <a:gdLst/>
              <a:ahLst/>
              <a:cxnLst/>
              <a:rect l="l" t="t" r="r" b="b"/>
              <a:pathLst>
                <a:path w="434" h="435" extrusionOk="0">
                  <a:moveTo>
                    <a:pt x="228" y="1"/>
                  </a:moveTo>
                  <a:cubicBezTo>
                    <a:pt x="114" y="1"/>
                    <a:pt x="0" y="92"/>
                    <a:pt x="0" y="229"/>
                  </a:cubicBezTo>
                  <a:cubicBezTo>
                    <a:pt x="0" y="343"/>
                    <a:pt x="114" y="434"/>
                    <a:pt x="228" y="434"/>
                  </a:cubicBezTo>
                  <a:cubicBezTo>
                    <a:pt x="343" y="434"/>
                    <a:pt x="434" y="343"/>
                    <a:pt x="434" y="229"/>
                  </a:cubicBezTo>
                  <a:cubicBezTo>
                    <a:pt x="434" y="92"/>
                    <a:pt x="343" y="1"/>
                    <a:pt x="2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3" name="Google Shape;1363;p33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-1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64" name="Google Shape;1364;p33"/>
          <p:cNvGrpSpPr/>
          <p:nvPr/>
        </p:nvGrpSpPr>
        <p:grpSpPr>
          <a:xfrm flipH="1">
            <a:off x="228571" y="177675"/>
            <a:ext cx="8702728" cy="4818840"/>
            <a:chOff x="228571" y="177675"/>
            <a:chExt cx="8702728" cy="4818840"/>
          </a:xfrm>
        </p:grpSpPr>
        <p:grpSp>
          <p:nvGrpSpPr>
            <p:cNvPr id="1365" name="Google Shape;1365;p33"/>
            <p:cNvGrpSpPr/>
            <p:nvPr/>
          </p:nvGrpSpPr>
          <p:grpSpPr>
            <a:xfrm>
              <a:off x="244434" y="177675"/>
              <a:ext cx="3241716" cy="866265"/>
              <a:chOff x="1805693" y="0"/>
              <a:chExt cx="4202924" cy="1123123"/>
            </a:xfrm>
          </p:grpSpPr>
          <p:sp>
            <p:nvSpPr>
              <p:cNvPr id="1366" name="Google Shape;1366;p33"/>
              <p:cNvSpPr/>
              <p:nvPr/>
            </p:nvSpPr>
            <p:spPr>
              <a:xfrm>
                <a:off x="4566158" y="14127"/>
                <a:ext cx="42588" cy="220313"/>
              </a:xfrm>
              <a:custGeom>
                <a:avLst/>
                <a:gdLst/>
                <a:ahLst/>
                <a:cxnLst/>
                <a:rect l="l" t="t" r="r" b="b"/>
                <a:pathLst>
                  <a:path w="618" h="3197" extrusionOk="0">
                    <a:moveTo>
                      <a:pt x="320" y="1"/>
                    </a:moveTo>
                    <a:lnTo>
                      <a:pt x="1" y="1598"/>
                    </a:lnTo>
                    <a:lnTo>
                      <a:pt x="320" y="3196"/>
                    </a:lnTo>
                    <a:lnTo>
                      <a:pt x="617" y="1598"/>
                    </a:lnTo>
                    <a:lnTo>
                      <a:pt x="320" y="1"/>
                    </a:ln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33"/>
              <p:cNvSpPr/>
              <p:nvPr/>
            </p:nvSpPr>
            <p:spPr>
              <a:xfrm>
                <a:off x="4478089" y="103781"/>
                <a:ext cx="218728" cy="41003"/>
              </a:xfrm>
              <a:custGeom>
                <a:avLst/>
                <a:gdLst/>
                <a:ahLst/>
                <a:cxnLst/>
                <a:rect l="l" t="t" r="r" b="b"/>
                <a:pathLst>
                  <a:path w="3174" h="595" extrusionOk="0">
                    <a:moveTo>
                      <a:pt x="1598" y="1"/>
                    </a:moveTo>
                    <a:lnTo>
                      <a:pt x="1" y="297"/>
                    </a:lnTo>
                    <a:lnTo>
                      <a:pt x="1598" y="594"/>
                    </a:lnTo>
                    <a:lnTo>
                      <a:pt x="3173" y="297"/>
                    </a:lnTo>
                    <a:lnTo>
                      <a:pt x="1598" y="1"/>
                    </a:ln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33"/>
              <p:cNvSpPr/>
              <p:nvPr/>
            </p:nvSpPr>
            <p:spPr>
              <a:xfrm>
                <a:off x="2126546" y="377498"/>
                <a:ext cx="41003" cy="218728"/>
              </a:xfrm>
              <a:custGeom>
                <a:avLst/>
                <a:gdLst/>
                <a:ahLst/>
                <a:cxnLst/>
                <a:rect l="l" t="t" r="r" b="b"/>
                <a:pathLst>
                  <a:path w="595" h="3174" extrusionOk="0">
                    <a:moveTo>
                      <a:pt x="298" y="0"/>
                    </a:moveTo>
                    <a:lnTo>
                      <a:pt x="1" y="1598"/>
                    </a:lnTo>
                    <a:lnTo>
                      <a:pt x="298" y="3173"/>
                    </a:lnTo>
                    <a:lnTo>
                      <a:pt x="594" y="1598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3"/>
              <p:cNvSpPr/>
              <p:nvPr/>
            </p:nvSpPr>
            <p:spPr>
              <a:xfrm>
                <a:off x="2036892" y="465567"/>
                <a:ext cx="220313" cy="42519"/>
              </a:xfrm>
              <a:custGeom>
                <a:avLst/>
                <a:gdLst/>
                <a:ahLst/>
                <a:cxnLst/>
                <a:rect l="l" t="t" r="r" b="b"/>
                <a:pathLst>
                  <a:path w="3197" h="617" extrusionOk="0">
                    <a:moveTo>
                      <a:pt x="1599" y="1"/>
                    </a:moveTo>
                    <a:lnTo>
                      <a:pt x="1" y="320"/>
                    </a:lnTo>
                    <a:lnTo>
                      <a:pt x="1599" y="617"/>
                    </a:lnTo>
                    <a:lnTo>
                      <a:pt x="3196" y="320"/>
                    </a:lnTo>
                    <a:lnTo>
                      <a:pt x="1599" y="1"/>
                    </a:ln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3"/>
              <p:cNvSpPr/>
              <p:nvPr/>
            </p:nvSpPr>
            <p:spPr>
              <a:xfrm>
                <a:off x="2721116" y="270547"/>
                <a:ext cx="20536" cy="110122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598" extrusionOk="0">
                    <a:moveTo>
                      <a:pt x="138" y="0"/>
                    </a:moveTo>
                    <a:lnTo>
                      <a:pt x="1" y="799"/>
                    </a:lnTo>
                    <a:lnTo>
                      <a:pt x="138" y="1598"/>
                    </a:lnTo>
                    <a:lnTo>
                      <a:pt x="298" y="799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3"/>
              <p:cNvSpPr/>
              <p:nvPr/>
            </p:nvSpPr>
            <p:spPr>
              <a:xfrm>
                <a:off x="2675497" y="316167"/>
                <a:ext cx="110191" cy="20467"/>
              </a:xfrm>
              <a:custGeom>
                <a:avLst/>
                <a:gdLst/>
                <a:ahLst/>
                <a:cxnLst/>
                <a:rect l="l" t="t" r="r" b="b"/>
                <a:pathLst>
                  <a:path w="1599" h="297" extrusionOk="0">
                    <a:moveTo>
                      <a:pt x="800" y="0"/>
                    </a:moveTo>
                    <a:lnTo>
                      <a:pt x="1" y="137"/>
                    </a:lnTo>
                    <a:lnTo>
                      <a:pt x="800" y="297"/>
                    </a:lnTo>
                    <a:lnTo>
                      <a:pt x="1599" y="137"/>
                    </a:lnTo>
                    <a:lnTo>
                      <a:pt x="800" y="0"/>
                    </a:ln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3"/>
              <p:cNvSpPr/>
              <p:nvPr/>
            </p:nvSpPr>
            <p:spPr>
              <a:xfrm>
                <a:off x="1805693" y="776979"/>
                <a:ext cx="59816" cy="5988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869" extrusionOk="0">
                    <a:moveTo>
                      <a:pt x="434" y="1"/>
                    </a:moveTo>
                    <a:cubicBezTo>
                      <a:pt x="206" y="1"/>
                      <a:pt x="1" y="184"/>
                      <a:pt x="1" y="435"/>
                    </a:cubicBezTo>
                    <a:cubicBezTo>
                      <a:pt x="1" y="663"/>
                      <a:pt x="206" y="868"/>
                      <a:pt x="434" y="868"/>
                    </a:cubicBezTo>
                    <a:cubicBezTo>
                      <a:pt x="685" y="868"/>
                      <a:pt x="868" y="663"/>
                      <a:pt x="868" y="435"/>
                    </a:cubicBezTo>
                    <a:cubicBezTo>
                      <a:pt x="868" y="184"/>
                      <a:pt x="685" y="1"/>
                      <a:pt x="434" y="1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3"/>
              <p:cNvSpPr/>
              <p:nvPr/>
            </p:nvSpPr>
            <p:spPr>
              <a:xfrm>
                <a:off x="2126546" y="1006662"/>
                <a:ext cx="20536" cy="20536"/>
              </a:xfrm>
              <a:custGeom>
                <a:avLst/>
                <a:gdLst/>
                <a:ahLst/>
                <a:cxnLst/>
                <a:rect l="l" t="t" r="r" b="b"/>
                <a:pathLst>
                  <a:path w="298" h="298" extrusionOk="0">
                    <a:moveTo>
                      <a:pt x="138" y="0"/>
                    </a:moveTo>
                    <a:cubicBezTo>
                      <a:pt x="69" y="0"/>
                      <a:pt x="1" y="69"/>
                      <a:pt x="1" y="160"/>
                    </a:cubicBezTo>
                    <a:cubicBezTo>
                      <a:pt x="1" y="229"/>
                      <a:pt x="69" y="297"/>
                      <a:pt x="138" y="297"/>
                    </a:cubicBezTo>
                    <a:cubicBezTo>
                      <a:pt x="229" y="297"/>
                      <a:pt x="298" y="229"/>
                      <a:pt x="298" y="160"/>
                    </a:cubicBezTo>
                    <a:cubicBezTo>
                      <a:pt x="298" y="69"/>
                      <a:pt x="229" y="0"/>
                      <a:pt x="138" y="0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33"/>
              <p:cNvSpPr/>
              <p:nvPr/>
            </p:nvSpPr>
            <p:spPr>
              <a:xfrm>
                <a:off x="2057359" y="0"/>
                <a:ext cx="31562" cy="31493"/>
              </a:xfrm>
              <a:custGeom>
                <a:avLst/>
                <a:gdLst/>
                <a:ahLst/>
                <a:cxnLst/>
                <a:rect l="l" t="t" r="r" b="b"/>
                <a:pathLst>
                  <a:path w="458" h="457" extrusionOk="0">
                    <a:moveTo>
                      <a:pt x="229" y="0"/>
                    </a:moveTo>
                    <a:cubicBezTo>
                      <a:pt x="115" y="0"/>
                      <a:pt x="1" y="114"/>
                      <a:pt x="1" y="229"/>
                    </a:cubicBezTo>
                    <a:cubicBezTo>
                      <a:pt x="1" y="365"/>
                      <a:pt x="115" y="457"/>
                      <a:pt x="229" y="457"/>
                    </a:cubicBezTo>
                    <a:cubicBezTo>
                      <a:pt x="366" y="457"/>
                      <a:pt x="457" y="365"/>
                      <a:pt x="457" y="229"/>
                    </a:cubicBezTo>
                    <a:cubicBezTo>
                      <a:pt x="457" y="114"/>
                      <a:pt x="366" y="0"/>
                      <a:pt x="229" y="0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33"/>
              <p:cNvSpPr/>
              <p:nvPr/>
            </p:nvSpPr>
            <p:spPr>
              <a:xfrm>
                <a:off x="2566961" y="412092"/>
                <a:ext cx="44173" cy="44104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0" extrusionOk="0">
                    <a:moveTo>
                      <a:pt x="321" y="0"/>
                    </a:moveTo>
                    <a:cubicBezTo>
                      <a:pt x="138" y="0"/>
                      <a:pt x="1" y="137"/>
                      <a:pt x="1" y="320"/>
                    </a:cubicBezTo>
                    <a:cubicBezTo>
                      <a:pt x="1" y="503"/>
                      <a:pt x="138" y="640"/>
                      <a:pt x="321" y="640"/>
                    </a:cubicBezTo>
                    <a:cubicBezTo>
                      <a:pt x="503" y="640"/>
                      <a:pt x="640" y="503"/>
                      <a:pt x="640" y="320"/>
                    </a:cubicBezTo>
                    <a:cubicBezTo>
                      <a:pt x="640" y="137"/>
                      <a:pt x="503" y="0"/>
                      <a:pt x="321" y="0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33"/>
              <p:cNvSpPr/>
              <p:nvPr/>
            </p:nvSpPr>
            <p:spPr>
              <a:xfrm>
                <a:off x="2566961" y="655902"/>
                <a:ext cx="22121" cy="22052"/>
              </a:xfrm>
              <a:custGeom>
                <a:avLst/>
                <a:gdLst/>
                <a:ahLst/>
                <a:cxnLst/>
                <a:rect l="l" t="t" r="r" b="b"/>
                <a:pathLst>
                  <a:path w="321" h="320" extrusionOk="0">
                    <a:moveTo>
                      <a:pt x="161" y="0"/>
                    </a:moveTo>
                    <a:cubicBezTo>
                      <a:pt x="69" y="0"/>
                      <a:pt x="1" y="69"/>
                      <a:pt x="1" y="160"/>
                    </a:cubicBezTo>
                    <a:cubicBezTo>
                      <a:pt x="1" y="251"/>
                      <a:pt x="69" y="320"/>
                      <a:pt x="161" y="320"/>
                    </a:cubicBezTo>
                    <a:cubicBezTo>
                      <a:pt x="252" y="320"/>
                      <a:pt x="321" y="251"/>
                      <a:pt x="321" y="160"/>
                    </a:cubicBezTo>
                    <a:cubicBezTo>
                      <a:pt x="321" y="69"/>
                      <a:pt x="252" y="0"/>
                      <a:pt x="161" y="0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33"/>
              <p:cNvSpPr/>
              <p:nvPr/>
            </p:nvSpPr>
            <p:spPr>
              <a:xfrm>
                <a:off x="3065606" y="31424"/>
                <a:ext cx="37833" cy="3941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72" extrusionOk="0">
                    <a:moveTo>
                      <a:pt x="274" y="1"/>
                    </a:moveTo>
                    <a:cubicBezTo>
                      <a:pt x="115" y="1"/>
                      <a:pt x="1" y="138"/>
                      <a:pt x="1" y="297"/>
                    </a:cubicBezTo>
                    <a:cubicBezTo>
                      <a:pt x="1" y="457"/>
                      <a:pt x="115" y="571"/>
                      <a:pt x="274" y="571"/>
                    </a:cubicBezTo>
                    <a:cubicBezTo>
                      <a:pt x="434" y="571"/>
                      <a:pt x="548" y="457"/>
                      <a:pt x="548" y="297"/>
                    </a:cubicBezTo>
                    <a:cubicBezTo>
                      <a:pt x="548" y="138"/>
                      <a:pt x="434" y="1"/>
                      <a:pt x="274" y="1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33"/>
              <p:cNvSpPr/>
              <p:nvPr/>
            </p:nvSpPr>
            <p:spPr>
              <a:xfrm>
                <a:off x="3317271" y="391625"/>
                <a:ext cx="28392" cy="28392"/>
              </a:xfrm>
              <a:custGeom>
                <a:avLst/>
                <a:gdLst/>
                <a:ahLst/>
                <a:cxnLst/>
                <a:rect l="l" t="t" r="r" b="b"/>
                <a:pathLst>
                  <a:path w="412" h="412" extrusionOk="0">
                    <a:moveTo>
                      <a:pt x="206" y="1"/>
                    </a:moveTo>
                    <a:cubicBezTo>
                      <a:pt x="92" y="1"/>
                      <a:pt x="1" y="92"/>
                      <a:pt x="1" y="206"/>
                    </a:cubicBezTo>
                    <a:cubicBezTo>
                      <a:pt x="1" y="320"/>
                      <a:pt x="92" y="412"/>
                      <a:pt x="206" y="412"/>
                    </a:cubicBezTo>
                    <a:cubicBezTo>
                      <a:pt x="320" y="412"/>
                      <a:pt x="411" y="320"/>
                      <a:pt x="411" y="206"/>
                    </a:cubicBezTo>
                    <a:cubicBezTo>
                      <a:pt x="411" y="92"/>
                      <a:pt x="320" y="1"/>
                      <a:pt x="206" y="1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33"/>
              <p:cNvSpPr/>
              <p:nvPr/>
            </p:nvSpPr>
            <p:spPr>
              <a:xfrm>
                <a:off x="3633438" y="70772"/>
                <a:ext cx="42519" cy="42519"/>
              </a:xfrm>
              <a:custGeom>
                <a:avLst/>
                <a:gdLst/>
                <a:ahLst/>
                <a:cxnLst/>
                <a:rect l="l" t="t" r="r" b="b"/>
                <a:pathLst>
                  <a:path w="617" h="617" extrusionOk="0">
                    <a:moveTo>
                      <a:pt x="320" y="0"/>
                    </a:moveTo>
                    <a:cubicBezTo>
                      <a:pt x="137" y="0"/>
                      <a:pt x="1" y="137"/>
                      <a:pt x="1" y="297"/>
                    </a:cubicBezTo>
                    <a:cubicBezTo>
                      <a:pt x="1" y="480"/>
                      <a:pt x="137" y="617"/>
                      <a:pt x="320" y="617"/>
                    </a:cubicBezTo>
                    <a:cubicBezTo>
                      <a:pt x="480" y="617"/>
                      <a:pt x="617" y="480"/>
                      <a:pt x="617" y="297"/>
                    </a:cubicBezTo>
                    <a:cubicBezTo>
                      <a:pt x="617" y="137"/>
                      <a:pt x="480" y="0"/>
                      <a:pt x="320" y="0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33"/>
              <p:cNvSpPr/>
              <p:nvPr/>
            </p:nvSpPr>
            <p:spPr>
              <a:xfrm>
                <a:off x="4888665" y="229614"/>
                <a:ext cx="18951" cy="17366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52" extrusionOk="0">
                    <a:moveTo>
                      <a:pt x="137" y="1"/>
                    </a:moveTo>
                    <a:cubicBezTo>
                      <a:pt x="69" y="1"/>
                      <a:pt x="0" y="46"/>
                      <a:pt x="0" y="115"/>
                    </a:cubicBezTo>
                    <a:cubicBezTo>
                      <a:pt x="0" y="206"/>
                      <a:pt x="69" y="252"/>
                      <a:pt x="137" y="252"/>
                    </a:cubicBezTo>
                    <a:cubicBezTo>
                      <a:pt x="206" y="252"/>
                      <a:pt x="274" y="206"/>
                      <a:pt x="274" y="115"/>
                    </a:cubicBezTo>
                    <a:cubicBezTo>
                      <a:pt x="274" y="46"/>
                      <a:pt x="206" y="1"/>
                      <a:pt x="137" y="1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33"/>
              <p:cNvSpPr/>
              <p:nvPr/>
            </p:nvSpPr>
            <p:spPr>
              <a:xfrm>
                <a:off x="4923258" y="0"/>
                <a:ext cx="34663" cy="34663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3" extrusionOk="0">
                    <a:moveTo>
                      <a:pt x="251" y="0"/>
                    </a:moveTo>
                    <a:cubicBezTo>
                      <a:pt x="114" y="0"/>
                      <a:pt x="0" y="114"/>
                      <a:pt x="0" y="251"/>
                    </a:cubicBezTo>
                    <a:cubicBezTo>
                      <a:pt x="0" y="388"/>
                      <a:pt x="114" y="502"/>
                      <a:pt x="251" y="502"/>
                    </a:cubicBezTo>
                    <a:cubicBezTo>
                      <a:pt x="388" y="502"/>
                      <a:pt x="502" y="388"/>
                      <a:pt x="502" y="251"/>
                    </a:cubicBezTo>
                    <a:cubicBezTo>
                      <a:pt x="502" y="114"/>
                      <a:pt x="388" y="0"/>
                      <a:pt x="251" y="0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33"/>
              <p:cNvSpPr/>
              <p:nvPr/>
            </p:nvSpPr>
            <p:spPr>
              <a:xfrm>
                <a:off x="4761247" y="353862"/>
                <a:ext cx="37833" cy="37833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9" extrusionOk="0">
                    <a:moveTo>
                      <a:pt x="274" y="1"/>
                    </a:moveTo>
                    <a:cubicBezTo>
                      <a:pt x="137" y="1"/>
                      <a:pt x="0" y="115"/>
                      <a:pt x="0" y="275"/>
                    </a:cubicBezTo>
                    <a:cubicBezTo>
                      <a:pt x="0" y="412"/>
                      <a:pt x="137" y="549"/>
                      <a:pt x="274" y="549"/>
                    </a:cubicBezTo>
                    <a:cubicBezTo>
                      <a:pt x="434" y="549"/>
                      <a:pt x="548" y="412"/>
                      <a:pt x="548" y="275"/>
                    </a:cubicBezTo>
                    <a:cubicBezTo>
                      <a:pt x="548" y="115"/>
                      <a:pt x="434" y="1"/>
                      <a:pt x="274" y="1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33"/>
              <p:cNvSpPr/>
              <p:nvPr/>
            </p:nvSpPr>
            <p:spPr>
              <a:xfrm>
                <a:off x="5807257" y="21983"/>
                <a:ext cx="42519" cy="42588"/>
              </a:xfrm>
              <a:custGeom>
                <a:avLst/>
                <a:gdLst/>
                <a:ahLst/>
                <a:cxnLst/>
                <a:rect l="l" t="t" r="r" b="b"/>
                <a:pathLst>
                  <a:path w="617" h="618" extrusionOk="0">
                    <a:moveTo>
                      <a:pt x="320" y="1"/>
                    </a:moveTo>
                    <a:cubicBezTo>
                      <a:pt x="137" y="1"/>
                      <a:pt x="0" y="138"/>
                      <a:pt x="0" y="298"/>
                    </a:cubicBezTo>
                    <a:cubicBezTo>
                      <a:pt x="0" y="480"/>
                      <a:pt x="137" y="617"/>
                      <a:pt x="320" y="617"/>
                    </a:cubicBezTo>
                    <a:cubicBezTo>
                      <a:pt x="479" y="617"/>
                      <a:pt x="616" y="480"/>
                      <a:pt x="616" y="298"/>
                    </a:cubicBezTo>
                    <a:cubicBezTo>
                      <a:pt x="616" y="138"/>
                      <a:pt x="479" y="1"/>
                      <a:pt x="320" y="1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33"/>
              <p:cNvSpPr/>
              <p:nvPr/>
            </p:nvSpPr>
            <p:spPr>
              <a:xfrm>
                <a:off x="5999108" y="1006662"/>
                <a:ext cx="9510" cy="11095"/>
              </a:xfrm>
              <a:custGeom>
                <a:avLst/>
                <a:gdLst/>
                <a:ahLst/>
                <a:cxnLst/>
                <a:rect l="l" t="t" r="r" b="b"/>
                <a:pathLst>
                  <a:path w="138" h="161" extrusionOk="0">
                    <a:moveTo>
                      <a:pt x="69" y="0"/>
                    </a:moveTo>
                    <a:cubicBezTo>
                      <a:pt x="24" y="0"/>
                      <a:pt x="1" y="46"/>
                      <a:pt x="1" y="69"/>
                    </a:cubicBezTo>
                    <a:cubicBezTo>
                      <a:pt x="1" y="115"/>
                      <a:pt x="24" y="160"/>
                      <a:pt x="69" y="160"/>
                    </a:cubicBezTo>
                    <a:cubicBezTo>
                      <a:pt x="115" y="160"/>
                      <a:pt x="138" y="115"/>
                      <a:pt x="138" y="69"/>
                    </a:cubicBezTo>
                    <a:cubicBezTo>
                      <a:pt x="138" y="46"/>
                      <a:pt x="115" y="0"/>
                      <a:pt x="69" y="0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33"/>
              <p:cNvSpPr/>
              <p:nvPr/>
            </p:nvSpPr>
            <p:spPr>
              <a:xfrm>
                <a:off x="1835601" y="1093146"/>
                <a:ext cx="29908" cy="29977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5" extrusionOk="0">
                    <a:moveTo>
                      <a:pt x="228" y="1"/>
                    </a:moveTo>
                    <a:cubicBezTo>
                      <a:pt x="114" y="1"/>
                      <a:pt x="0" y="92"/>
                      <a:pt x="0" y="229"/>
                    </a:cubicBezTo>
                    <a:cubicBezTo>
                      <a:pt x="0" y="343"/>
                      <a:pt x="114" y="434"/>
                      <a:pt x="228" y="434"/>
                    </a:cubicBezTo>
                    <a:cubicBezTo>
                      <a:pt x="343" y="434"/>
                      <a:pt x="434" y="343"/>
                      <a:pt x="434" y="229"/>
                    </a:cubicBezTo>
                    <a:cubicBezTo>
                      <a:pt x="434" y="92"/>
                      <a:pt x="343" y="1"/>
                      <a:pt x="228" y="1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6" name="Google Shape;1386;p33"/>
            <p:cNvGrpSpPr/>
            <p:nvPr/>
          </p:nvGrpSpPr>
          <p:grpSpPr>
            <a:xfrm flipH="1">
              <a:off x="5689584" y="177675"/>
              <a:ext cx="3241716" cy="866265"/>
              <a:chOff x="1805693" y="0"/>
              <a:chExt cx="4202924" cy="1123123"/>
            </a:xfrm>
          </p:grpSpPr>
          <p:sp>
            <p:nvSpPr>
              <p:cNvPr id="1387" name="Google Shape;1387;p33"/>
              <p:cNvSpPr/>
              <p:nvPr/>
            </p:nvSpPr>
            <p:spPr>
              <a:xfrm>
                <a:off x="4566158" y="14127"/>
                <a:ext cx="42588" cy="220313"/>
              </a:xfrm>
              <a:custGeom>
                <a:avLst/>
                <a:gdLst/>
                <a:ahLst/>
                <a:cxnLst/>
                <a:rect l="l" t="t" r="r" b="b"/>
                <a:pathLst>
                  <a:path w="618" h="3197" extrusionOk="0">
                    <a:moveTo>
                      <a:pt x="320" y="1"/>
                    </a:moveTo>
                    <a:lnTo>
                      <a:pt x="1" y="1598"/>
                    </a:lnTo>
                    <a:lnTo>
                      <a:pt x="320" y="3196"/>
                    </a:lnTo>
                    <a:lnTo>
                      <a:pt x="617" y="1598"/>
                    </a:lnTo>
                    <a:lnTo>
                      <a:pt x="320" y="1"/>
                    </a:ln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33"/>
              <p:cNvSpPr/>
              <p:nvPr/>
            </p:nvSpPr>
            <p:spPr>
              <a:xfrm>
                <a:off x="4478089" y="103781"/>
                <a:ext cx="218728" cy="41003"/>
              </a:xfrm>
              <a:custGeom>
                <a:avLst/>
                <a:gdLst/>
                <a:ahLst/>
                <a:cxnLst/>
                <a:rect l="l" t="t" r="r" b="b"/>
                <a:pathLst>
                  <a:path w="3174" h="595" extrusionOk="0">
                    <a:moveTo>
                      <a:pt x="1598" y="1"/>
                    </a:moveTo>
                    <a:lnTo>
                      <a:pt x="1" y="297"/>
                    </a:lnTo>
                    <a:lnTo>
                      <a:pt x="1598" y="594"/>
                    </a:lnTo>
                    <a:lnTo>
                      <a:pt x="3173" y="297"/>
                    </a:lnTo>
                    <a:lnTo>
                      <a:pt x="1598" y="1"/>
                    </a:ln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33"/>
              <p:cNvSpPr/>
              <p:nvPr/>
            </p:nvSpPr>
            <p:spPr>
              <a:xfrm>
                <a:off x="2126546" y="377498"/>
                <a:ext cx="41003" cy="218728"/>
              </a:xfrm>
              <a:custGeom>
                <a:avLst/>
                <a:gdLst/>
                <a:ahLst/>
                <a:cxnLst/>
                <a:rect l="l" t="t" r="r" b="b"/>
                <a:pathLst>
                  <a:path w="595" h="3174" extrusionOk="0">
                    <a:moveTo>
                      <a:pt x="298" y="0"/>
                    </a:moveTo>
                    <a:lnTo>
                      <a:pt x="1" y="1598"/>
                    </a:lnTo>
                    <a:lnTo>
                      <a:pt x="298" y="3173"/>
                    </a:lnTo>
                    <a:lnTo>
                      <a:pt x="594" y="1598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33"/>
              <p:cNvSpPr/>
              <p:nvPr/>
            </p:nvSpPr>
            <p:spPr>
              <a:xfrm>
                <a:off x="2036892" y="465567"/>
                <a:ext cx="220313" cy="42519"/>
              </a:xfrm>
              <a:custGeom>
                <a:avLst/>
                <a:gdLst/>
                <a:ahLst/>
                <a:cxnLst/>
                <a:rect l="l" t="t" r="r" b="b"/>
                <a:pathLst>
                  <a:path w="3197" h="617" extrusionOk="0">
                    <a:moveTo>
                      <a:pt x="1599" y="1"/>
                    </a:moveTo>
                    <a:lnTo>
                      <a:pt x="1" y="320"/>
                    </a:lnTo>
                    <a:lnTo>
                      <a:pt x="1599" y="617"/>
                    </a:lnTo>
                    <a:lnTo>
                      <a:pt x="3196" y="320"/>
                    </a:lnTo>
                    <a:lnTo>
                      <a:pt x="1599" y="1"/>
                    </a:ln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33"/>
              <p:cNvSpPr/>
              <p:nvPr/>
            </p:nvSpPr>
            <p:spPr>
              <a:xfrm>
                <a:off x="2721116" y="270547"/>
                <a:ext cx="20536" cy="110122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598" extrusionOk="0">
                    <a:moveTo>
                      <a:pt x="138" y="0"/>
                    </a:moveTo>
                    <a:lnTo>
                      <a:pt x="1" y="799"/>
                    </a:lnTo>
                    <a:lnTo>
                      <a:pt x="138" y="1598"/>
                    </a:lnTo>
                    <a:lnTo>
                      <a:pt x="298" y="799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33"/>
              <p:cNvSpPr/>
              <p:nvPr/>
            </p:nvSpPr>
            <p:spPr>
              <a:xfrm>
                <a:off x="2675497" y="316167"/>
                <a:ext cx="110191" cy="20467"/>
              </a:xfrm>
              <a:custGeom>
                <a:avLst/>
                <a:gdLst/>
                <a:ahLst/>
                <a:cxnLst/>
                <a:rect l="l" t="t" r="r" b="b"/>
                <a:pathLst>
                  <a:path w="1599" h="297" extrusionOk="0">
                    <a:moveTo>
                      <a:pt x="800" y="0"/>
                    </a:moveTo>
                    <a:lnTo>
                      <a:pt x="1" y="137"/>
                    </a:lnTo>
                    <a:lnTo>
                      <a:pt x="800" y="297"/>
                    </a:lnTo>
                    <a:lnTo>
                      <a:pt x="1599" y="137"/>
                    </a:lnTo>
                    <a:lnTo>
                      <a:pt x="800" y="0"/>
                    </a:ln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33"/>
              <p:cNvSpPr/>
              <p:nvPr/>
            </p:nvSpPr>
            <p:spPr>
              <a:xfrm>
                <a:off x="1805693" y="776979"/>
                <a:ext cx="59816" cy="5988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869" extrusionOk="0">
                    <a:moveTo>
                      <a:pt x="434" y="1"/>
                    </a:moveTo>
                    <a:cubicBezTo>
                      <a:pt x="206" y="1"/>
                      <a:pt x="1" y="184"/>
                      <a:pt x="1" y="435"/>
                    </a:cubicBezTo>
                    <a:cubicBezTo>
                      <a:pt x="1" y="663"/>
                      <a:pt x="206" y="868"/>
                      <a:pt x="434" y="868"/>
                    </a:cubicBezTo>
                    <a:cubicBezTo>
                      <a:pt x="685" y="868"/>
                      <a:pt x="868" y="663"/>
                      <a:pt x="868" y="435"/>
                    </a:cubicBezTo>
                    <a:cubicBezTo>
                      <a:pt x="868" y="184"/>
                      <a:pt x="685" y="1"/>
                      <a:pt x="434" y="1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33"/>
              <p:cNvSpPr/>
              <p:nvPr/>
            </p:nvSpPr>
            <p:spPr>
              <a:xfrm>
                <a:off x="2126546" y="1006662"/>
                <a:ext cx="20536" cy="20536"/>
              </a:xfrm>
              <a:custGeom>
                <a:avLst/>
                <a:gdLst/>
                <a:ahLst/>
                <a:cxnLst/>
                <a:rect l="l" t="t" r="r" b="b"/>
                <a:pathLst>
                  <a:path w="298" h="298" extrusionOk="0">
                    <a:moveTo>
                      <a:pt x="138" y="0"/>
                    </a:moveTo>
                    <a:cubicBezTo>
                      <a:pt x="69" y="0"/>
                      <a:pt x="1" y="69"/>
                      <a:pt x="1" y="160"/>
                    </a:cubicBezTo>
                    <a:cubicBezTo>
                      <a:pt x="1" y="229"/>
                      <a:pt x="69" y="297"/>
                      <a:pt x="138" y="297"/>
                    </a:cubicBezTo>
                    <a:cubicBezTo>
                      <a:pt x="229" y="297"/>
                      <a:pt x="298" y="229"/>
                      <a:pt x="298" y="160"/>
                    </a:cubicBezTo>
                    <a:cubicBezTo>
                      <a:pt x="298" y="69"/>
                      <a:pt x="229" y="0"/>
                      <a:pt x="138" y="0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33"/>
              <p:cNvSpPr/>
              <p:nvPr/>
            </p:nvSpPr>
            <p:spPr>
              <a:xfrm>
                <a:off x="2057359" y="0"/>
                <a:ext cx="31562" cy="31493"/>
              </a:xfrm>
              <a:custGeom>
                <a:avLst/>
                <a:gdLst/>
                <a:ahLst/>
                <a:cxnLst/>
                <a:rect l="l" t="t" r="r" b="b"/>
                <a:pathLst>
                  <a:path w="458" h="457" extrusionOk="0">
                    <a:moveTo>
                      <a:pt x="229" y="0"/>
                    </a:moveTo>
                    <a:cubicBezTo>
                      <a:pt x="115" y="0"/>
                      <a:pt x="1" y="114"/>
                      <a:pt x="1" y="229"/>
                    </a:cubicBezTo>
                    <a:cubicBezTo>
                      <a:pt x="1" y="365"/>
                      <a:pt x="115" y="457"/>
                      <a:pt x="229" y="457"/>
                    </a:cubicBezTo>
                    <a:cubicBezTo>
                      <a:pt x="366" y="457"/>
                      <a:pt x="457" y="365"/>
                      <a:pt x="457" y="229"/>
                    </a:cubicBezTo>
                    <a:cubicBezTo>
                      <a:pt x="457" y="114"/>
                      <a:pt x="366" y="0"/>
                      <a:pt x="229" y="0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33"/>
              <p:cNvSpPr/>
              <p:nvPr/>
            </p:nvSpPr>
            <p:spPr>
              <a:xfrm>
                <a:off x="2566961" y="412092"/>
                <a:ext cx="44173" cy="44104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0" extrusionOk="0">
                    <a:moveTo>
                      <a:pt x="321" y="0"/>
                    </a:moveTo>
                    <a:cubicBezTo>
                      <a:pt x="138" y="0"/>
                      <a:pt x="1" y="137"/>
                      <a:pt x="1" y="320"/>
                    </a:cubicBezTo>
                    <a:cubicBezTo>
                      <a:pt x="1" y="503"/>
                      <a:pt x="138" y="640"/>
                      <a:pt x="321" y="640"/>
                    </a:cubicBezTo>
                    <a:cubicBezTo>
                      <a:pt x="503" y="640"/>
                      <a:pt x="640" y="503"/>
                      <a:pt x="640" y="320"/>
                    </a:cubicBezTo>
                    <a:cubicBezTo>
                      <a:pt x="640" y="137"/>
                      <a:pt x="503" y="0"/>
                      <a:pt x="321" y="0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33"/>
              <p:cNvSpPr/>
              <p:nvPr/>
            </p:nvSpPr>
            <p:spPr>
              <a:xfrm>
                <a:off x="2566961" y="655902"/>
                <a:ext cx="22121" cy="22052"/>
              </a:xfrm>
              <a:custGeom>
                <a:avLst/>
                <a:gdLst/>
                <a:ahLst/>
                <a:cxnLst/>
                <a:rect l="l" t="t" r="r" b="b"/>
                <a:pathLst>
                  <a:path w="321" h="320" extrusionOk="0">
                    <a:moveTo>
                      <a:pt x="161" y="0"/>
                    </a:moveTo>
                    <a:cubicBezTo>
                      <a:pt x="69" y="0"/>
                      <a:pt x="1" y="69"/>
                      <a:pt x="1" y="160"/>
                    </a:cubicBezTo>
                    <a:cubicBezTo>
                      <a:pt x="1" y="251"/>
                      <a:pt x="69" y="320"/>
                      <a:pt x="161" y="320"/>
                    </a:cubicBezTo>
                    <a:cubicBezTo>
                      <a:pt x="252" y="320"/>
                      <a:pt x="321" y="251"/>
                      <a:pt x="321" y="160"/>
                    </a:cubicBezTo>
                    <a:cubicBezTo>
                      <a:pt x="321" y="69"/>
                      <a:pt x="252" y="0"/>
                      <a:pt x="161" y="0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33"/>
              <p:cNvSpPr/>
              <p:nvPr/>
            </p:nvSpPr>
            <p:spPr>
              <a:xfrm>
                <a:off x="3065606" y="31424"/>
                <a:ext cx="37833" cy="3941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72" extrusionOk="0">
                    <a:moveTo>
                      <a:pt x="274" y="1"/>
                    </a:moveTo>
                    <a:cubicBezTo>
                      <a:pt x="115" y="1"/>
                      <a:pt x="1" y="138"/>
                      <a:pt x="1" y="297"/>
                    </a:cubicBezTo>
                    <a:cubicBezTo>
                      <a:pt x="1" y="457"/>
                      <a:pt x="115" y="571"/>
                      <a:pt x="274" y="571"/>
                    </a:cubicBezTo>
                    <a:cubicBezTo>
                      <a:pt x="434" y="571"/>
                      <a:pt x="548" y="457"/>
                      <a:pt x="548" y="297"/>
                    </a:cubicBezTo>
                    <a:cubicBezTo>
                      <a:pt x="548" y="138"/>
                      <a:pt x="434" y="1"/>
                      <a:pt x="274" y="1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33"/>
              <p:cNvSpPr/>
              <p:nvPr/>
            </p:nvSpPr>
            <p:spPr>
              <a:xfrm>
                <a:off x="3317271" y="391625"/>
                <a:ext cx="28392" cy="28392"/>
              </a:xfrm>
              <a:custGeom>
                <a:avLst/>
                <a:gdLst/>
                <a:ahLst/>
                <a:cxnLst/>
                <a:rect l="l" t="t" r="r" b="b"/>
                <a:pathLst>
                  <a:path w="412" h="412" extrusionOk="0">
                    <a:moveTo>
                      <a:pt x="206" y="1"/>
                    </a:moveTo>
                    <a:cubicBezTo>
                      <a:pt x="92" y="1"/>
                      <a:pt x="1" y="92"/>
                      <a:pt x="1" y="206"/>
                    </a:cubicBezTo>
                    <a:cubicBezTo>
                      <a:pt x="1" y="320"/>
                      <a:pt x="92" y="412"/>
                      <a:pt x="206" y="412"/>
                    </a:cubicBezTo>
                    <a:cubicBezTo>
                      <a:pt x="320" y="412"/>
                      <a:pt x="411" y="320"/>
                      <a:pt x="411" y="206"/>
                    </a:cubicBezTo>
                    <a:cubicBezTo>
                      <a:pt x="411" y="92"/>
                      <a:pt x="320" y="1"/>
                      <a:pt x="206" y="1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33"/>
              <p:cNvSpPr/>
              <p:nvPr/>
            </p:nvSpPr>
            <p:spPr>
              <a:xfrm>
                <a:off x="3633438" y="70772"/>
                <a:ext cx="42519" cy="42519"/>
              </a:xfrm>
              <a:custGeom>
                <a:avLst/>
                <a:gdLst/>
                <a:ahLst/>
                <a:cxnLst/>
                <a:rect l="l" t="t" r="r" b="b"/>
                <a:pathLst>
                  <a:path w="617" h="617" extrusionOk="0">
                    <a:moveTo>
                      <a:pt x="320" y="0"/>
                    </a:moveTo>
                    <a:cubicBezTo>
                      <a:pt x="137" y="0"/>
                      <a:pt x="1" y="137"/>
                      <a:pt x="1" y="297"/>
                    </a:cubicBezTo>
                    <a:cubicBezTo>
                      <a:pt x="1" y="480"/>
                      <a:pt x="137" y="617"/>
                      <a:pt x="320" y="617"/>
                    </a:cubicBezTo>
                    <a:cubicBezTo>
                      <a:pt x="480" y="617"/>
                      <a:pt x="617" y="480"/>
                      <a:pt x="617" y="297"/>
                    </a:cubicBezTo>
                    <a:cubicBezTo>
                      <a:pt x="617" y="137"/>
                      <a:pt x="480" y="0"/>
                      <a:pt x="320" y="0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33"/>
              <p:cNvSpPr/>
              <p:nvPr/>
            </p:nvSpPr>
            <p:spPr>
              <a:xfrm>
                <a:off x="4888665" y="229614"/>
                <a:ext cx="18951" cy="17366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52" extrusionOk="0">
                    <a:moveTo>
                      <a:pt x="137" y="1"/>
                    </a:moveTo>
                    <a:cubicBezTo>
                      <a:pt x="69" y="1"/>
                      <a:pt x="0" y="46"/>
                      <a:pt x="0" y="115"/>
                    </a:cubicBezTo>
                    <a:cubicBezTo>
                      <a:pt x="0" y="206"/>
                      <a:pt x="69" y="252"/>
                      <a:pt x="137" y="252"/>
                    </a:cubicBezTo>
                    <a:cubicBezTo>
                      <a:pt x="206" y="252"/>
                      <a:pt x="274" y="206"/>
                      <a:pt x="274" y="115"/>
                    </a:cubicBezTo>
                    <a:cubicBezTo>
                      <a:pt x="274" y="46"/>
                      <a:pt x="206" y="1"/>
                      <a:pt x="137" y="1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33"/>
              <p:cNvSpPr/>
              <p:nvPr/>
            </p:nvSpPr>
            <p:spPr>
              <a:xfrm>
                <a:off x="4923258" y="0"/>
                <a:ext cx="34663" cy="34663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3" extrusionOk="0">
                    <a:moveTo>
                      <a:pt x="251" y="0"/>
                    </a:moveTo>
                    <a:cubicBezTo>
                      <a:pt x="114" y="0"/>
                      <a:pt x="0" y="114"/>
                      <a:pt x="0" y="251"/>
                    </a:cubicBezTo>
                    <a:cubicBezTo>
                      <a:pt x="0" y="388"/>
                      <a:pt x="114" y="502"/>
                      <a:pt x="251" y="502"/>
                    </a:cubicBezTo>
                    <a:cubicBezTo>
                      <a:pt x="388" y="502"/>
                      <a:pt x="502" y="388"/>
                      <a:pt x="502" y="251"/>
                    </a:cubicBezTo>
                    <a:cubicBezTo>
                      <a:pt x="502" y="114"/>
                      <a:pt x="388" y="0"/>
                      <a:pt x="251" y="0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33"/>
              <p:cNvSpPr/>
              <p:nvPr/>
            </p:nvSpPr>
            <p:spPr>
              <a:xfrm>
                <a:off x="4761247" y="353862"/>
                <a:ext cx="37833" cy="37833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9" extrusionOk="0">
                    <a:moveTo>
                      <a:pt x="274" y="1"/>
                    </a:moveTo>
                    <a:cubicBezTo>
                      <a:pt x="137" y="1"/>
                      <a:pt x="0" y="115"/>
                      <a:pt x="0" y="275"/>
                    </a:cubicBezTo>
                    <a:cubicBezTo>
                      <a:pt x="0" y="412"/>
                      <a:pt x="137" y="549"/>
                      <a:pt x="274" y="549"/>
                    </a:cubicBezTo>
                    <a:cubicBezTo>
                      <a:pt x="434" y="549"/>
                      <a:pt x="548" y="412"/>
                      <a:pt x="548" y="275"/>
                    </a:cubicBezTo>
                    <a:cubicBezTo>
                      <a:pt x="548" y="115"/>
                      <a:pt x="434" y="1"/>
                      <a:pt x="274" y="1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33"/>
              <p:cNvSpPr/>
              <p:nvPr/>
            </p:nvSpPr>
            <p:spPr>
              <a:xfrm>
                <a:off x="5807257" y="21983"/>
                <a:ext cx="42519" cy="42588"/>
              </a:xfrm>
              <a:custGeom>
                <a:avLst/>
                <a:gdLst/>
                <a:ahLst/>
                <a:cxnLst/>
                <a:rect l="l" t="t" r="r" b="b"/>
                <a:pathLst>
                  <a:path w="617" h="618" extrusionOk="0">
                    <a:moveTo>
                      <a:pt x="320" y="1"/>
                    </a:moveTo>
                    <a:cubicBezTo>
                      <a:pt x="137" y="1"/>
                      <a:pt x="0" y="138"/>
                      <a:pt x="0" y="298"/>
                    </a:cubicBezTo>
                    <a:cubicBezTo>
                      <a:pt x="0" y="480"/>
                      <a:pt x="137" y="617"/>
                      <a:pt x="320" y="617"/>
                    </a:cubicBezTo>
                    <a:cubicBezTo>
                      <a:pt x="479" y="617"/>
                      <a:pt x="616" y="480"/>
                      <a:pt x="616" y="298"/>
                    </a:cubicBezTo>
                    <a:cubicBezTo>
                      <a:pt x="616" y="138"/>
                      <a:pt x="479" y="1"/>
                      <a:pt x="320" y="1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33"/>
              <p:cNvSpPr/>
              <p:nvPr/>
            </p:nvSpPr>
            <p:spPr>
              <a:xfrm>
                <a:off x="5999108" y="1006662"/>
                <a:ext cx="9510" cy="11095"/>
              </a:xfrm>
              <a:custGeom>
                <a:avLst/>
                <a:gdLst/>
                <a:ahLst/>
                <a:cxnLst/>
                <a:rect l="l" t="t" r="r" b="b"/>
                <a:pathLst>
                  <a:path w="138" h="161" extrusionOk="0">
                    <a:moveTo>
                      <a:pt x="69" y="0"/>
                    </a:moveTo>
                    <a:cubicBezTo>
                      <a:pt x="24" y="0"/>
                      <a:pt x="1" y="46"/>
                      <a:pt x="1" y="69"/>
                    </a:cubicBezTo>
                    <a:cubicBezTo>
                      <a:pt x="1" y="115"/>
                      <a:pt x="24" y="160"/>
                      <a:pt x="69" y="160"/>
                    </a:cubicBezTo>
                    <a:cubicBezTo>
                      <a:pt x="115" y="160"/>
                      <a:pt x="138" y="115"/>
                      <a:pt x="138" y="69"/>
                    </a:cubicBezTo>
                    <a:cubicBezTo>
                      <a:pt x="138" y="46"/>
                      <a:pt x="115" y="0"/>
                      <a:pt x="69" y="0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33"/>
              <p:cNvSpPr/>
              <p:nvPr/>
            </p:nvSpPr>
            <p:spPr>
              <a:xfrm>
                <a:off x="1835601" y="1093146"/>
                <a:ext cx="29908" cy="29977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5" extrusionOk="0">
                    <a:moveTo>
                      <a:pt x="228" y="1"/>
                    </a:moveTo>
                    <a:cubicBezTo>
                      <a:pt x="114" y="1"/>
                      <a:pt x="0" y="92"/>
                      <a:pt x="0" y="229"/>
                    </a:cubicBezTo>
                    <a:cubicBezTo>
                      <a:pt x="0" y="343"/>
                      <a:pt x="114" y="434"/>
                      <a:pt x="228" y="434"/>
                    </a:cubicBezTo>
                    <a:cubicBezTo>
                      <a:pt x="343" y="434"/>
                      <a:pt x="434" y="343"/>
                      <a:pt x="434" y="229"/>
                    </a:cubicBezTo>
                    <a:cubicBezTo>
                      <a:pt x="434" y="92"/>
                      <a:pt x="343" y="1"/>
                      <a:pt x="228" y="1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7" name="Google Shape;1407;p33"/>
            <p:cNvGrpSpPr/>
            <p:nvPr/>
          </p:nvGrpSpPr>
          <p:grpSpPr>
            <a:xfrm rot="10800000" flipH="1">
              <a:off x="228571" y="4130250"/>
              <a:ext cx="3241716" cy="866265"/>
              <a:chOff x="1805693" y="0"/>
              <a:chExt cx="4202924" cy="1123123"/>
            </a:xfrm>
          </p:grpSpPr>
          <p:sp>
            <p:nvSpPr>
              <p:cNvPr id="1408" name="Google Shape;1408;p33"/>
              <p:cNvSpPr/>
              <p:nvPr/>
            </p:nvSpPr>
            <p:spPr>
              <a:xfrm>
                <a:off x="4566158" y="14127"/>
                <a:ext cx="42588" cy="220313"/>
              </a:xfrm>
              <a:custGeom>
                <a:avLst/>
                <a:gdLst/>
                <a:ahLst/>
                <a:cxnLst/>
                <a:rect l="l" t="t" r="r" b="b"/>
                <a:pathLst>
                  <a:path w="618" h="3197" extrusionOk="0">
                    <a:moveTo>
                      <a:pt x="320" y="1"/>
                    </a:moveTo>
                    <a:lnTo>
                      <a:pt x="1" y="1598"/>
                    </a:lnTo>
                    <a:lnTo>
                      <a:pt x="320" y="3196"/>
                    </a:lnTo>
                    <a:lnTo>
                      <a:pt x="617" y="1598"/>
                    </a:lnTo>
                    <a:lnTo>
                      <a:pt x="320" y="1"/>
                    </a:ln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33"/>
              <p:cNvSpPr/>
              <p:nvPr/>
            </p:nvSpPr>
            <p:spPr>
              <a:xfrm>
                <a:off x="4478089" y="103781"/>
                <a:ext cx="218728" cy="41003"/>
              </a:xfrm>
              <a:custGeom>
                <a:avLst/>
                <a:gdLst/>
                <a:ahLst/>
                <a:cxnLst/>
                <a:rect l="l" t="t" r="r" b="b"/>
                <a:pathLst>
                  <a:path w="3174" h="595" extrusionOk="0">
                    <a:moveTo>
                      <a:pt x="1598" y="1"/>
                    </a:moveTo>
                    <a:lnTo>
                      <a:pt x="1" y="297"/>
                    </a:lnTo>
                    <a:lnTo>
                      <a:pt x="1598" y="594"/>
                    </a:lnTo>
                    <a:lnTo>
                      <a:pt x="3173" y="297"/>
                    </a:lnTo>
                    <a:lnTo>
                      <a:pt x="1598" y="1"/>
                    </a:ln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33"/>
              <p:cNvSpPr/>
              <p:nvPr/>
            </p:nvSpPr>
            <p:spPr>
              <a:xfrm>
                <a:off x="2126546" y="377498"/>
                <a:ext cx="41003" cy="218728"/>
              </a:xfrm>
              <a:custGeom>
                <a:avLst/>
                <a:gdLst/>
                <a:ahLst/>
                <a:cxnLst/>
                <a:rect l="l" t="t" r="r" b="b"/>
                <a:pathLst>
                  <a:path w="595" h="3174" extrusionOk="0">
                    <a:moveTo>
                      <a:pt x="298" y="0"/>
                    </a:moveTo>
                    <a:lnTo>
                      <a:pt x="1" y="1598"/>
                    </a:lnTo>
                    <a:lnTo>
                      <a:pt x="298" y="3173"/>
                    </a:lnTo>
                    <a:lnTo>
                      <a:pt x="594" y="1598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33"/>
              <p:cNvSpPr/>
              <p:nvPr/>
            </p:nvSpPr>
            <p:spPr>
              <a:xfrm>
                <a:off x="2036892" y="465567"/>
                <a:ext cx="220313" cy="42519"/>
              </a:xfrm>
              <a:custGeom>
                <a:avLst/>
                <a:gdLst/>
                <a:ahLst/>
                <a:cxnLst/>
                <a:rect l="l" t="t" r="r" b="b"/>
                <a:pathLst>
                  <a:path w="3197" h="617" extrusionOk="0">
                    <a:moveTo>
                      <a:pt x="1599" y="1"/>
                    </a:moveTo>
                    <a:lnTo>
                      <a:pt x="1" y="320"/>
                    </a:lnTo>
                    <a:lnTo>
                      <a:pt x="1599" y="617"/>
                    </a:lnTo>
                    <a:lnTo>
                      <a:pt x="3196" y="320"/>
                    </a:lnTo>
                    <a:lnTo>
                      <a:pt x="1599" y="1"/>
                    </a:ln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33"/>
              <p:cNvSpPr/>
              <p:nvPr/>
            </p:nvSpPr>
            <p:spPr>
              <a:xfrm>
                <a:off x="2721116" y="270547"/>
                <a:ext cx="20536" cy="110122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598" extrusionOk="0">
                    <a:moveTo>
                      <a:pt x="138" y="0"/>
                    </a:moveTo>
                    <a:lnTo>
                      <a:pt x="1" y="799"/>
                    </a:lnTo>
                    <a:lnTo>
                      <a:pt x="138" y="1598"/>
                    </a:lnTo>
                    <a:lnTo>
                      <a:pt x="298" y="799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33"/>
              <p:cNvSpPr/>
              <p:nvPr/>
            </p:nvSpPr>
            <p:spPr>
              <a:xfrm>
                <a:off x="2675497" y="316167"/>
                <a:ext cx="110191" cy="20467"/>
              </a:xfrm>
              <a:custGeom>
                <a:avLst/>
                <a:gdLst/>
                <a:ahLst/>
                <a:cxnLst/>
                <a:rect l="l" t="t" r="r" b="b"/>
                <a:pathLst>
                  <a:path w="1599" h="297" extrusionOk="0">
                    <a:moveTo>
                      <a:pt x="800" y="0"/>
                    </a:moveTo>
                    <a:lnTo>
                      <a:pt x="1" y="137"/>
                    </a:lnTo>
                    <a:lnTo>
                      <a:pt x="800" y="297"/>
                    </a:lnTo>
                    <a:lnTo>
                      <a:pt x="1599" y="137"/>
                    </a:lnTo>
                    <a:lnTo>
                      <a:pt x="800" y="0"/>
                    </a:ln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33"/>
              <p:cNvSpPr/>
              <p:nvPr/>
            </p:nvSpPr>
            <p:spPr>
              <a:xfrm>
                <a:off x="1805693" y="776979"/>
                <a:ext cx="59816" cy="5988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869" extrusionOk="0">
                    <a:moveTo>
                      <a:pt x="434" y="1"/>
                    </a:moveTo>
                    <a:cubicBezTo>
                      <a:pt x="206" y="1"/>
                      <a:pt x="1" y="184"/>
                      <a:pt x="1" y="435"/>
                    </a:cubicBezTo>
                    <a:cubicBezTo>
                      <a:pt x="1" y="663"/>
                      <a:pt x="206" y="868"/>
                      <a:pt x="434" y="868"/>
                    </a:cubicBezTo>
                    <a:cubicBezTo>
                      <a:pt x="685" y="868"/>
                      <a:pt x="868" y="663"/>
                      <a:pt x="868" y="435"/>
                    </a:cubicBezTo>
                    <a:cubicBezTo>
                      <a:pt x="868" y="184"/>
                      <a:pt x="685" y="1"/>
                      <a:pt x="434" y="1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33"/>
              <p:cNvSpPr/>
              <p:nvPr/>
            </p:nvSpPr>
            <p:spPr>
              <a:xfrm>
                <a:off x="2126546" y="1006662"/>
                <a:ext cx="20536" cy="20536"/>
              </a:xfrm>
              <a:custGeom>
                <a:avLst/>
                <a:gdLst/>
                <a:ahLst/>
                <a:cxnLst/>
                <a:rect l="l" t="t" r="r" b="b"/>
                <a:pathLst>
                  <a:path w="298" h="298" extrusionOk="0">
                    <a:moveTo>
                      <a:pt x="138" y="0"/>
                    </a:moveTo>
                    <a:cubicBezTo>
                      <a:pt x="69" y="0"/>
                      <a:pt x="1" y="69"/>
                      <a:pt x="1" y="160"/>
                    </a:cubicBezTo>
                    <a:cubicBezTo>
                      <a:pt x="1" y="229"/>
                      <a:pt x="69" y="297"/>
                      <a:pt x="138" y="297"/>
                    </a:cubicBezTo>
                    <a:cubicBezTo>
                      <a:pt x="229" y="297"/>
                      <a:pt x="298" y="229"/>
                      <a:pt x="298" y="160"/>
                    </a:cubicBezTo>
                    <a:cubicBezTo>
                      <a:pt x="298" y="69"/>
                      <a:pt x="229" y="0"/>
                      <a:pt x="138" y="0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33"/>
              <p:cNvSpPr/>
              <p:nvPr/>
            </p:nvSpPr>
            <p:spPr>
              <a:xfrm>
                <a:off x="2057359" y="0"/>
                <a:ext cx="31562" cy="31493"/>
              </a:xfrm>
              <a:custGeom>
                <a:avLst/>
                <a:gdLst/>
                <a:ahLst/>
                <a:cxnLst/>
                <a:rect l="l" t="t" r="r" b="b"/>
                <a:pathLst>
                  <a:path w="458" h="457" extrusionOk="0">
                    <a:moveTo>
                      <a:pt x="229" y="0"/>
                    </a:moveTo>
                    <a:cubicBezTo>
                      <a:pt x="115" y="0"/>
                      <a:pt x="1" y="114"/>
                      <a:pt x="1" y="229"/>
                    </a:cubicBezTo>
                    <a:cubicBezTo>
                      <a:pt x="1" y="365"/>
                      <a:pt x="115" y="457"/>
                      <a:pt x="229" y="457"/>
                    </a:cubicBezTo>
                    <a:cubicBezTo>
                      <a:pt x="366" y="457"/>
                      <a:pt x="457" y="365"/>
                      <a:pt x="457" y="229"/>
                    </a:cubicBezTo>
                    <a:cubicBezTo>
                      <a:pt x="457" y="114"/>
                      <a:pt x="366" y="0"/>
                      <a:pt x="229" y="0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33"/>
              <p:cNvSpPr/>
              <p:nvPr/>
            </p:nvSpPr>
            <p:spPr>
              <a:xfrm>
                <a:off x="2566961" y="412092"/>
                <a:ext cx="44173" cy="44104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0" extrusionOk="0">
                    <a:moveTo>
                      <a:pt x="321" y="0"/>
                    </a:moveTo>
                    <a:cubicBezTo>
                      <a:pt x="138" y="0"/>
                      <a:pt x="1" y="137"/>
                      <a:pt x="1" y="320"/>
                    </a:cubicBezTo>
                    <a:cubicBezTo>
                      <a:pt x="1" y="503"/>
                      <a:pt x="138" y="640"/>
                      <a:pt x="321" y="640"/>
                    </a:cubicBezTo>
                    <a:cubicBezTo>
                      <a:pt x="503" y="640"/>
                      <a:pt x="640" y="503"/>
                      <a:pt x="640" y="320"/>
                    </a:cubicBezTo>
                    <a:cubicBezTo>
                      <a:pt x="640" y="137"/>
                      <a:pt x="503" y="0"/>
                      <a:pt x="321" y="0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33"/>
              <p:cNvSpPr/>
              <p:nvPr/>
            </p:nvSpPr>
            <p:spPr>
              <a:xfrm>
                <a:off x="2566961" y="655902"/>
                <a:ext cx="22121" cy="22052"/>
              </a:xfrm>
              <a:custGeom>
                <a:avLst/>
                <a:gdLst/>
                <a:ahLst/>
                <a:cxnLst/>
                <a:rect l="l" t="t" r="r" b="b"/>
                <a:pathLst>
                  <a:path w="321" h="320" extrusionOk="0">
                    <a:moveTo>
                      <a:pt x="161" y="0"/>
                    </a:moveTo>
                    <a:cubicBezTo>
                      <a:pt x="69" y="0"/>
                      <a:pt x="1" y="69"/>
                      <a:pt x="1" y="160"/>
                    </a:cubicBezTo>
                    <a:cubicBezTo>
                      <a:pt x="1" y="251"/>
                      <a:pt x="69" y="320"/>
                      <a:pt x="161" y="320"/>
                    </a:cubicBezTo>
                    <a:cubicBezTo>
                      <a:pt x="252" y="320"/>
                      <a:pt x="321" y="251"/>
                      <a:pt x="321" y="160"/>
                    </a:cubicBezTo>
                    <a:cubicBezTo>
                      <a:pt x="321" y="69"/>
                      <a:pt x="252" y="0"/>
                      <a:pt x="161" y="0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33"/>
              <p:cNvSpPr/>
              <p:nvPr/>
            </p:nvSpPr>
            <p:spPr>
              <a:xfrm>
                <a:off x="3065606" y="31424"/>
                <a:ext cx="37833" cy="3941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72" extrusionOk="0">
                    <a:moveTo>
                      <a:pt x="274" y="1"/>
                    </a:moveTo>
                    <a:cubicBezTo>
                      <a:pt x="115" y="1"/>
                      <a:pt x="1" y="138"/>
                      <a:pt x="1" y="297"/>
                    </a:cubicBezTo>
                    <a:cubicBezTo>
                      <a:pt x="1" y="457"/>
                      <a:pt x="115" y="571"/>
                      <a:pt x="274" y="571"/>
                    </a:cubicBezTo>
                    <a:cubicBezTo>
                      <a:pt x="434" y="571"/>
                      <a:pt x="548" y="457"/>
                      <a:pt x="548" y="297"/>
                    </a:cubicBezTo>
                    <a:cubicBezTo>
                      <a:pt x="548" y="138"/>
                      <a:pt x="434" y="1"/>
                      <a:pt x="274" y="1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33"/>
              <p:cNvSpPr/>
              <p:nvPr/>
            </p:nvSpPr>
            <p:spPr>
              <a:xfrm>
                <a:off x="3317271" y="391625"/>
                <a:ext cx="28392" cy="28392"/>
              </a:xfrm>
              <a:custGeom>
                <a:avLst/>
                <a:gdLst/>
                <a:ahLst/>
                <a:cxnLst/>
                <a:rect l="l" t="t" r="r" b="b"/>
                <a:pathLst>
                  <a:path w="412" h="412" extrusionOk="0">
                    <a:moveTo>
                      <a:pt x="206" y="1"/>
                    </a:moveTo>
                    <a:cubicBezTo>
                      <a:pt x="92" y="1"/>
                      <a:pt x="1" y="92"/>
                      <a:pt x="1" y="206"/>
                    </a:cubicBezTo>
                    <a:cubicBezTo>
                      <a:pt x="1" y="320"/>
                      <a:pt x="92" y="412"/>
                      <a:pt x="206" y="412"/>
                    </a:cubicBezTo>
                    <a:cubicBezTo>
                      <a:pt x="320" y="412"/>
                      <a:pt x="411" y="320"/>
                      <a:pt x="411" y="206"/>
                    </a:cubicBezTo>
                    <a:cubicBezTo>
                      <a:pt x="411" y="92"/>
                      <a:pt x="320" y="1"/>
                      <a:pt x="206" y="1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33"/>
              <p:cNvSpPr/>
              <p:nvPr/>
            </p:nvSpPr>
            <p:spPr>
              <a:xfrm>
                <a:off x="3633438" y="70772"/>
                <a:ext cx="42519" cy="42519"/>
              </a:xfrm>
              <a:custGeom>
                <a:avLst/>
                <a:gdLst/>
                <a:ahLst/>
                <a:cxnLst/>
                <a:rect l="l" t="t" r="r" b="b"/>
                <a:pathLst>
                  <a:path w="617" h="617" extrusionOk="0">
                    <a:moveTo>
                      <a:pt x="320" y="0"/>
                    </a:moveTo>
                    <a:cubicBezTo>
                      <a:pt x="137" y="0"/>
                      <a:pt x="1" y="137"/>
                      <a:pt x="1" y="297"/>
                    </a:cubicBezTo>
                    <a:cubicBezTo>
                      <a:pt x="1" y="480"/>
                      <a:pt x="137" y="617"/>
                      <a:pt x="320" y="617"/>
                    </a:cubicBezTo>
                    <a:cubicBezTo>
                      <a:pt x="480" y="617"/>
                      <a:pt x="617" y="480"/>
                      <a:pt x="617" y="297"/>
                    </a:cubicBezTo>
                    <a:cubicBezTo>
                      <a:pt x="617" y="137"/>
                      <a:pt x="480" y="0"/>
                      <a:pt x="320" y="0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33"/>
              <p:cNvSpPr/>
              <p:nvPr/>
            </p:nvSpPr>
            <p:spPr>
              <a:xfrm>
                <a:off x="4888665" y="229614"/>
                <a:ext cx="18951" cy="17366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52" extrusionOk="0">
                    <a:moveTo>
                      <a:pt x="137" y="1"/>
                    </a:moveTo>
                    <a:cubicBezTo>
                      <a:pt x="69" y="1"/>
                      <a:pt x="0" y="46"/>
                      <a:pt x="0" y="115"/>
                    </a:cubicBezTo>
                    <a:cubicBezTo>
                      <a:pt x="0" y="206"/>
                      <a:pt x="69" y="252"/>
                      <a:pt x="137" y="252"/>
                    </a:cubicBezTo>
                    <a:cubicBezTo>
                      <a:pt x="206" y="252"/>
                      <a:pt x="274" y="206"/>
                      <a:pt x="274" y="115"/>
                    </a:cubicBezTo>
                    <a:cubicBezTo>
                      <a:pt x="274" y="46"/>
                      <a:pt x="206" y="1"/>
                      <a:pt x="137" y="1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33"/>
              <p:cNvSpPr/>
              <p:nvPr/>
            </p:nvSpPr>
            <p:spPr>
              <a:xfrm>
                <a:off x="4923258" y="0"/>
                <a:ext cx="34663" cy="34663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3" extrusionOk="0">
                    <a:moveTo>
                      <a:pt x="251" y="0"/>
                    </a:moveTo>
                    <a:cubicBezTo>
                      <a:pt x="114" y="0"/>
                      <a:pt x="0" y="114"/>
                      <a:pt x="0" y="251"/>
                    </a:cubicBezTo>
                    <a:cubicBezTo>
                      <a:pt x="0" y="388"/>
                      <a:pt x="114" y="502"/>
                      <a:pt x="251" y="502"/>
                    </a:cubicBezTo>
                    <a:cubicBezTo>
                      <a:pt x="388" y="502"/>
                      <a:pt x="502" y="388"/>
                      <a:pt x="502" y="251"/>
                    </a:cubicBezTo>
                    <a:cubicBezTo>
                      <a:pt x="502" y="114"/>
                      <a:pt x="388" y="0"/>
                      <a:pt x="251" y="0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33"/>
              <p:cNvSpPr/>
              <p:nvPr/>
            </p:nvSpPr>
            <p:spPr>
              <a:xfrm>
                <a:off x="4761247" y="353862"/>
                <a:ext cx="37833" cy="37833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9" extrusionOk="0">
                    <a:moveTo>
                      <a:pt x="274" y="1"/>
                    </a:moveTo>
                    <a:cubicBezTo>
                      <a:pt x="137" y="1"/>
                      <a:pt x="0" y="115"/>
                      <a:pt x="0" y="275"/>
                    </a:cubicBezTo>
                    <a:cubicBezTo>
                      <a:pt x="0" y="412"/>
                      <a:pt x="137" y="549"/>
                      <a:pt x="274" y="549"/>
                    </a:cubicBezTo>
                    <a:cubicBezTo>
                      <a:pt x="434" y="549"/>
                      <a:pt x="548" y="412"/>
                      <a:pt x="548" y="275"/>
                    </a:cubicBezTo>
                    <a:cubicBezTo>
                      <a:pt x="548" y="115"/>
                      <a:pt x="434" y="1"/>
                      <a:pt x="274" y="1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33"/>
              <p:cNvSpPr/>
              <p:nvPr/>
            </p:nvSpPr>
            <p:spPr>
              <a:xfrm>
                <a:off x="5807257" y="21983"/>
                <a:ext cx="42519" cy="42588"/>
              </a:xfrm>
              <a:custGeom>
                <a:avLst/>
                <a:gdLst/>
                <a:ahLst/>
                <a:cxnLst/>
                <a:rect l="l" t="t" r="r" b="b"/>
                <a:pathLst>
                  <a:path w="617" h="618" extrusionOk="0">
                    <a:moveTo>
                      <a:pt x="320" y="1"/>
                    </a:moveTo>
                    <a:cubicBezTo>
                      <a:pt x="137" y="1"/>
                      <a:pt x="0" y="138"/>
                      <a:pt x="0" y="298"/>
                    </a:cubicBezTo>
                    <a:cubicBezTo>
                      <a:pt x="0" y="480"/>
                      <a:pt x="137" y="617"/>
                      <a:pt x="320" y="617"/>
                    </a:cubicBezTo>
                    <a:cubicBezTo>
                      <a:pt x="479" y="617"/>
                      <a:pt x="616" y="480"/>
                      <a:pt x="616" y="298"/>
                    </a:cubicBezTo>
                    <a:cubicBezTo>
                      <a:pt x="616" y="138"/>
                      <a:pt x="479" y="1"/>
                      <a:pt x="320" y="1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33"/>
              <p:cNvSpPr/>
              <p:nvPr/>
            </p:nvSpPr>
            <p:spPr>
              <a:xfrm>
                <a:off x="5999108" y="1006662"/>
                <a:ext cx="9510" cy="11095"/>
              </a:xfrm>
              <a:custGeom>
                <a:avLst/>
                <a:gdLst/>
                <a:ahLst/>
                <a:cxnLst/>
                <a:rect l="l" t="t" r="r" b="b"/>
                <a:pathLst>
                  <a:path w="138" h="161" extrusionOk="0">
                    <a:moveTo>
                      <a:pt x="69" y="0"/>
                    </a:moveTo>
                    <a:cubicBezTo>
                      <a:pt x="24" y="0"/>
                      <a:pt x="1" y="46"/>
                      <a:pt x="1" y="69"/>
                    </a:cubicBezTo>
                    <a:cubicBezTo>
                      <a:pt x="1" y="115"/>
                      <a:pt x="24" y="160"/>
                      <a:pt x="69" y="160"/>
                    </a:cubicBezTo>
                    <a:cubicBezTo>
                      <a:pt x="115" y="160"/>
                      <a:pt x="138" y="115"/>
                      <a:pt x="138" y="69"/>
                    </a:cubicBezTo>
                    <a:cubicBezTo>
                      <a:pt x="138" y="46"/>
                      <a:pt x="115" y="0"/>
                      <a:pt x="69" y="0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33"/>
              <p:cNvSpPr/>
              <p:nvPr/>
            </p:nvSpPr>
            <p:spPr>
              <a:xfrm>
                <a:off x="1835601" y="1093146"/>
                <a:ext cx="29908" cy="29977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5" extrusionOk="0">
                    <a:moveTo>
                      <a:pt x="228" y="1"/>
                    </a:moveTo>
                    <a:cubicBezTo>
                      <a:pt x="114" y="1"/>
                      <a:pt x="0" y="92"/>
                      <a:pt x="0" y="229"/>
                    </a:cubicBezTo>
                    <a:cubicBezTo>
                      <a:pt x="0" y="343"/>
                      <a:pt x="114" y="434"/>
                      <a:pt x="228" y="434"/>
                    </a:cubicBezTo>
                    <a:cubicBezTo>
                      <a:pt x="343" y="434"/>
                      <a:pt x="434" y="343"/>
                      <a:pt x="434" y="229"/>
                    </a:cubicBezTo>
                    <a:cubicBezTo>
                      <a:pt x="434" y="92"/>
                      <a:pt x="343" y="1"/>
                      <a:pt x="228" y="1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33"/>
            <p:cNvGrpSpPr/>
            <p:nvPr/>
          </p:nvGrpSpPr>
          <p:grpSpPr>
            <a:xfrm rot="10800000">
              <a:off x="5673721" y="4130250"/>
              <a:ext cx="3241716" cy="866265"/>
              <a:chOff x="1805693" y="0"/>
              <a:chExt cx="4202924" cy="1123123"/>
            </a:xfrm>
          </p:grpSpPr>
          <p:sp>
            <p:nvSpPr>
              <p:cNvPr id="1429" name="Google Shape;1429;p33"/>
              <p:cNvSpPr/>
              <p:nvPr/>
            </p:nvSpPr>
            <p:spPr>
              <a:xfrm>
                <a:off x="4566158" y="14127"/>
                <a:ext cx="42588" cy="220313"/>
              </a:xfrm>
              <a:custGeom>
                <a:avLst/>
                <a:gdLst/>
                <a:ahLst/>
                <a:cxnLst/>
                <a:rect l="l" t="t" r="r" b="b"/>
                <a:pathLst>
                  <a:path w="618" h="3197" extrusionOk="0">
                    <a:moveTo>
                      <a:pt x="320" y="1"/>
                    </a:moveTo>
                    <a:lnTo>
                      <a:pt x="1" y="1598"/>
                    </a:lnTo>
                    <a:lnTo>
                      <a:pt x="320" y="3196"/>
                    </a:lnTo>
                    <a:lnTo>
                      <a:pt x="617" y="1598"/>
                    </a:lnTo>
                    <a:lnTo>
                      <a:pt x="320" y="1"/>
                    </a:ln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33"/>
              <p:cNvSpPr/>
              <p:nvPr/>
            </p:nvSpPr>
            <p:spPr>
              <a:xfrm>
                <a:off x="4478089" y="103781"/>
                <a:ext cx="218728" cy="41003"/>
              </a:xfrm>
              <a:custGeom>
                <a:avLst/>
                <a:gdLst/>
                <a:ahLst/>
                <a:cxnLst/>
                <a:rect l="l" t="t" r="r" b="b"/>
                <a:pathLst>
                  <a:path w="3174" h="595" extrusionOk="0">
                    <a:moveTo>
                      <a:pt x="1598" y="1"/>
                    </a:moveTo>
                    <a:lnTo>
                      <a:pt x="1" y="297"/>
                    </a:lnTo>
                    <a:lnTo>
                      <a:pt x="1598" y="594"/>
                    </a:lnTo>
                    <a:lnTo>
                      <a:pt x="3173" y="297"/>
                    </a:lnTo>
                    <a:lnTo>
                      <a:pt x="1598" y="1"/>
                    </a:ln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33"/>
              <p:cNvSpPr/>
              <p:nvPr/>
            </p:nvSpPr>
            <p:spPr>
              <a:xfrm>
                <a:off x="2126546" y="377498"/>
                <a:ext cx="41003" cy="218728"/>
              </a:xfrm>
              <a:custGeom>
                <a:avLst/>
                <a:gdLst/>
                <a:ahLst/>
                <a:cxnLst/>
                <a:rect l="l" t="t" r="r" b="b"/>
                <a:pathLst>
                  <a:path w="595" h="3174" extrusionOk="0">
                    <a:moveTo>
                      <a:pt x="298" y="0"/>
                    </a:moveTo>
                    <a:lnTo>
                      <a:pt x="1" y="1598"/>
                    </a:lnTo>
                    <a:lnTo>
                      <a:pt x="298" y="3173"/>
                    </a:lnTo>
                    <a:lnTo>
                      <a:pt x="594" y="1598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33"/>
              <p:cNvSpPr/>
              <p:nvPr/>
            </p:nvSpPr>
            <p:spPr>
              <a:xfrm>
                <a:off x="2036892" y="465567"/>
                <a:ext cx="220313" cy="42519"/>
              </a:xfrm>
              <a:custGeom>
                <a:avLst/>
                <a:gdLst/>
                <a:ahLst/>
                <a:cxnLst/>
                <a:rect l="l" t="t" r="r" b="b"/>
                <a:pathLst>
                  <a:path w="3197" h="617" extrusionOk="0">
                    <a:moveTo>
                      <a:pt x="1599" y="1"/>
                    </a:moveTo>
                    <a:lnTo>
                      <a:pt x="1" y="320"/>
                    </a:lnTo>
                    <a:lnTo>
                      <a:pt x="1599" y="617"/>
                    </a:lnTo>
                    <a:lnTo>
                      <a:pt x="3196" y="320"/>
                    </a:lnTo>
                    <a:lnTo>
                      <a:pt x="1599" y="1"/>
                    </a:ln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33"/>
              <p:cNvSpPr/>
              <p:nvPr/>
            </p:nvSpPr>
            <p:spPr>
              <a:xfrm>
                <a:off x="2721116" y="270547"/>
                <a:ext cx="20536" cy="110122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598" extrusionOk="0">
                    <a:moveTo>
                      <a:pt x="138" y="0"/>
                    </a:moveTo>
                    <a:lnTo>
                      <a:pt x="1" y="799"/>
                    </a:lnTo>
                    <a:lnTo>
                      <a:pt x="138" y="1598"/>
                    </a:lnTo>
                    <a:lnTo>
                      <a:pt x="298" y="799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33"/>
              <p:cNvSpPr/>
              <p:nvPr/>
            </p:nvSpPr>
            <p:spPr>
              <a:xfrm>
                <a:off x="2675497" y="316167"/>
                <a:ext cx="110191" cy="20467"/>
              </a:xfrm>
              <a:custGeom>
                <a:avLst/>
                <a:gdLst/>
                <a:ahLst/>
                <a:cxnLst/>
                <a:rect l="l" t="t" r="r" b="b"/>
                <a:pathLst>
                  <a:path w="1599" h="297" extrusionOk="0">
                    <a:moveTo>
                      <a:pt x="800" y="0"/>
                    </a:moveTo>
                    <a:lnTo>
                      <a:pt x="1" y="137"/>
                    </a:lnTo>
                    <a:lnTo>
                      <a:pt x="800" y="297"/>
                    </a:lnTo>
                    <a:lnTo>
                      <a:pt x="1599" y="137"/>
                    </a:lnTo>
                    <a:lnTo>
                      <a:pt x="800" y="0"/>
                    </a:ln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33"/>
              <p:cNvSpPr/>
              <p:nvPr/>
            </p:nvSpPr>
            <p:spPr>
              <a:xfrm>
                <a:off x="1805693" y="776979"/>
                <a:ext cx="59816" cy="5988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869" extrusionOk="0">
                    <a:moveTo>
                      <a:pt x="434" y="1"/>
                    </a:moveTo>
                    <a:cubicBezTo>
                      <a:pt x="206" y="1"/>
                      <a:pt x="1" y="184"/>
                      <a:pt x="1" y="435"/>
                    </a:cubicBezTo>
                    <a:cubicBezTo>
                      <a:pt x="1" y="663"/>
                      <a:pt x="206" y="868"/>
                      <a:pt x="434" y="868"/>
                    </a:cubicBezTo>
                    <a:cubicBezTo>
                      <a:pt x="685" y="868"/>
                      <a:pt x="868" y="663"/>
                      <a:pt x="868" y="435"/>
                    </a:cubicBezTo>
                    <a:cubicBezTo>
                      <a:pt x="868" y="184"/>
                      <a:pt x="685" y="1"/>
                      <a:pt x="434" y="1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33"/>
              <p:cNvSpPr/>
              <p:nvPr/>
            </p:nvSpPr>
            <p:spPr>
              <a:xfrm>
                <a:off x="2126546" y="1006662"/>
                <a:ext cx="20536" cy="20536"/>
              </a:xfrm>
              <a:custGeom>
                <a:avLst/>
                <a:gdLst/>
                <a:ahLst/>
                <a:cxnLst/>
                <a:rect l="l" t="t" r="r" b="b"/>
                <a:pathLst>
                  <a:path w="298" h="298" extrusionOk="0">
                    <a:moveTo>
                      <a:pt x="138" y="0"/>
                    </a:moveTo>
                    <a:cubicBezTo>
                      <a:pt x="69" y="0"/>
                      <a:pt x="1" y="69"/>
                      <a:pt x="1" y="160"/>
                    </a:cubicBezTo>
                    <a:cubicBezTo>
                      <a:pt x="1" y="229"/>
                      <a:pt x="69" y="297"/>
                      <a:pt x="138" y="297"/>
                    </a:cubicBezTo>
                    <a:cubicBezTo>
                      <a:pt x="229" y="297"/>
                      <a:pt x="298" y="229"/>
                      <a:pt x="298" y="160"/>
                    </a:cubicBezTo>
                    <a:cubicBezTo>
                      <a:pt x="298" y="69"/>
                      <a:pt x="229" y="0"/>
                      <a:pt x="138" y="0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3"/>
              <p:cNvSpPr/>
              <p:nvPr/>
            </p:nvSpPr>
            <p:spPr>
              <a:xfrm>
                <a:off x="2057359" y="0"/>
                <a:ext cx="31562" cy="31493"/>
              </a:xfrm>
              <a:custGeom>
                <a:avLst/>
                <a:gdLst/>
                <a:ahLst/>
                <a:cxnLst/>
                <a:rect l="l" t="t" r="r" b="b"/>
                <a:pathLst>
                  <a:path w="458" h="457" extrusionOk="0">
                    <a:moveTo>
                      <a:pt x="229" y="0"/>
                    </a:moveTo>
                    <a:cubicBezTo>
                      <a:pt x="115" y="0"/>
                      <a:pt x="1" y="114"/>
                      <a:pt x="1" y="229"/>
                    </a:cubicBezTo>
                    <a:cubicBezTo>
                      <a:pt x="1" y="365"/>
                      <a:pt x="115" y="457"/>
                      <a:pt x="229" y="457"/>
                    </a:cubicBezTo>
                    <a:cubicBezTo>
                      <a:pt x="366" y="457"/>
                      <a:pt x="457" y="365"/>
                      <a:pt x="457" y="229"/>
                    </a:cubicBezTo>
                    <a:cubicBezTo>
                      <a:pt x="457" y="114"/>
                      <a:pt x="366" y="0"/>
                      <a:pt x="229" y="0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33"/>
              <p:cNvSpPr/>
              <p:nvPr/>
            </p:nvSpPr>
            <p:spPr>
              <a:xfrm>
                <a:off x="2566961" y="412092"/>
                <a:ext cx="44173" cy="44104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0" extrusionOk="0">
                    <a:moveTo>
                      <a:pt x="321" y="0"/>
                    </a:moveTo>
                    <a:cubicBezTo>
                      <a:pt x="138" y="0"/>
                      <a:pt x="1" y="137"/>
                      <a:pt x="1" y="320"/>
                    </a:cubicBezTo>
                    <a:cubicBezTo>
                      <a:pt x="1" y="503"/>
                      <a:pt x="138" y="640"/>
                      <a:pt x="321" y="640"/>
                    </a:cubicBezTo>
                    <a:cubicBezTo>
                      <a:pt x="503" y="640"/>
                      <a:pt x="640" y="503"/>
                      <a:pt x="640" y="320"/>
                    </a:cubicBezTo>
                    <a:cubicBezTo>
                      <a:pt x="640" y="137"/>
                      <a:pt x="503" y="0"/>
                      <a:pt x="321" y="0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33"/>
              <p:cNvSpPr/>
              <p:nvPr/>
            </p:nvSpPr>
            <p:spPr>
              <a:xfrm>
                <a:off x="2566961" y="655902"/>
                <a:ext cx="22121" cy="22052"/>
              </a:xfrm>
              <a:custGeom>
                <a:avLst/>
                <a:gdLst/>
                <a:ahLst/>
                <a:cxnLst/>
                <a:rect l="l" t="t" r="r" b="b"/>
                <a:pathLst>
                  <a:path w="321" h="320" extrusionOk="0">
                    <a:moveTo>
                      <a:pt x="161" y="0"/>
                    </a:moveTo>
                    <a:cubicBezTo>
                      <a:pt x="69" y="0"/>
                      <a:pt x="1" y="69"/>
                      <a:pt x="1" y="160"/>
                    </a:cubicBezTo>
                    <a:cubicBezTo>
                      <a:pt x="1" y="251"/>
                      <a:pt x="69" y="320"/>
                      <a:pt x="161" y="320"/>
                    </a:cubicBezTo>
                    <a:cubicBezTo>
                      <a:pt x="252" y="320"/>
                      <a:pt x="321" y="251"/>
                      <a:pt x="321" y="160"/>
                    </a:cubicBezTo>
                    <a:cubicBezTo>
                      <a:pt x="321" y="69"/>
                      <a:pt x="252" y="0"/>
                      <a:pt x="161" y="0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33"/>
              <p:cNvSpPr/>
              <p:nvPr/>
            </p:nvSpPr>
            <p:spPr>
              <a:xfrm>
                <a:off x="3065606" y="31424"/>
                <a:ext cx="37833" cy="3941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72" extrusionOk="0">
                    <a:moveTo>
                      <a:pt x="274" y="1"/>
                    </a:moveTo>
                    <a:cubicBezTo>
                      <a:pt x="115" y="1"/>
                      <a:pt x="1" y="138"/>
                      <a:pt x="1" y="297"/>
                    </a:cubicBezTo>
                    <a:cubicBezTo>
                      <a:pt x="1" y="457"/>
                      <a:pt x="115" y="571"/>
                      <a:pt x="274" y="571"/>
                    </a:cubicBezTo>
                    <a:cubicBezTo>
                      <a:pt x="434" y="571"/>
                      <a:pt x="548" y="457"/>
                      <a:pt x="548" y="297"/>
                    </a:cubicBezTo>
                    <a:cubicBezTo>
                      <a:pt x="548" y="138"/>
                      <a:pt x="434" y="1"/>
                      <a:pt x="274" y="1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33"/>
              <p:cNvSpPr/>
              <p:nvPr/>
            </p:nvSpPr>
            <p:spPr>
              <a:xfrm>
                <a:off x="3317271" y="391625"/>
                <a:ext cx="28392" cy="28392"/>
              </a:xfrm>
              <a:custGeom>
                <a:avLst/>
                <a:gdLst/>
                <a:ahLst/>
                <a:cxnLst/>
                <a:rect l="l" t="t" r="r" b="b"/>
                <a:pathLst>
                  <a:path w="412" h="412" extrusionOk="0">
                    <a:moveTo>
                      <a:pt x="206" y="1"/>
                    </a:moveTo>
                    <a:cubicBezTo>
                      <a:pt x="92" y="1"/>
                      <a:pt x="1" y="92"/>
                      <a:pt x="1" y="206"/>
                    </a:cubicBezTo>
                    <a:cubicBezTo>
                      <a:pt x="1" y="320"/>
                      <a:pt x="92" y="412"/>
                      <a:pt x="206" y="412"/>
                    </a:cubicBezTo>
                    <a:cubicBezTo>
                      <a:pt x="320" y="412"/>
                      <a:pt x="411" y="320"/>
                      <a:pt x="411" y="206"/>
                    </a:cubicBezTo>
                    <a:cubicBezTo>
                      <a:pt x="411" y="92"/>
                      <a:pt x="320" y="1"/>
                      <a:pt x="206" y="1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33"/>
              <p:cNvSpPr/>
              <p:nvPr/>
            </p:nvSpPr>
            <p:spPr>
              <a:xfrm>
                <a:off x="3633438" y="70772"/>
                <a:ext cx="42519" cy="42519"/>
              </a:xfrm>
              <a:custGeom>
                <a:avLst/>
                <a:gdLst/>
                <a:ahLst/>
                <a:cxnLst/>
                <a:rect l="l" t="t" r="r" b="b"/>
                <a:pathLst>
                  <a:path w="617" h="617" extrusionOk="0">
                    <a:moveTo>
                      <a:pt x="320" y="0"/>
                    </a:moveTo>
                    <a:cubicBezTo>
                      <a:pt x="137" y="0"/>
                      <a:pt x="1" y="137"/>
                      <a:pt x="1" y="297"/>
                    </a:cubicBezTo>
                    <a:cubicBezTo>
                      <a:pt x="1" y="480"/>
                      <a:pt x="137" y="617"/>
                      <a:pt x="320" y="617"/>
                    </a:cubicBezTo>
                    <a:cubicBezTo>
                      <a:pt x="480" y="617"/>
                      <a:pt x="617" y="480"/>
                      <a:pt x="617" y="297"/>
                    </a:cubicBezTo>
                    <a:cubicBezTo>
                      <a:pt x="617" y="137"/>
                      <a:pt x="480" y="0"/>
                      <a:pt x="320" y="0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33"/>
              <p:cNvSpPr/>
              <p:nvPr/>
            </p:nvSpPr>
            <p:spPr>
              <a:xfrm>
                <a:off x="4888665" y="229614"/>
                <a:ext cx="18951" cy="17366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52" extrusionOk="0">
                    <a:moveTo>
                      <a:pt x="137" y="1"/>
                    </a:moveTo>
                    <a:cubicBezTo>
                      <a:pt x="69" y="1"/>
                      <a:pt x="0" y="46"/>
                      <a:pt x="0" y="115"/>
                    </a:cubicBezTo>
                    <a:cubicBezTo>
                      <a:pt x="0" y="206"/>
                      <a:pt x="69" y="252"/>
                      <a:pt x="137" y="252"/>
                    </a:cubicBezTo>
                    <a:cubicBezTo>
                      <a:pt x="206" y="252"/>
                      <a:pt x="274" y="206"/>
                      <a:pt x="274" y="115"/>
                    </a:cubicBezTo>
                    <a:cubicBezTo>
                      <a:pt x="274" y="46"/>
                      <a:pt x="206" y="1"/>
                      <a:pt x="137" y="1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33"/>
              <p:cNvSpPr/>
              <p:nvPr/>
            </p:nvSpPr>
            <p:spPr>
              <a:xfrm>
                <a:off x="4923258" y="0"/>
                <a:ext cx="34663" cy="34663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3" extrusionOk="0">
                    <a:moveTo>
                      <a:pt x="251" y="0"/>
                    </a:moveTo>
                    <a:cubicBezTo>
                      <a:pt x="114" y="0"/>
                      <a:pt x="0" y="114"/>
                      <a:pt x="0" y="251"/>
                    </a:cubicBezTo>
                    <a:cubicBezTo>
                      <a:pt x="0" y="388"/>
                      <a:pt x="114" y="502"/>
                      <a:pt x="251" y="502"/>
                    </a:cubicBezTo>
                    <a:cubicBezTo>
                      <a:pt x="388" y="502"/>
                      <a:pt x="502" y="388"/>
                      <a:pt x="502" y="251"/>
                    </a:cubicBezTo>
                    <a:cubicBezTo>
                      <a:pt x="502" y="114"/>
                      <a:pt x="388" y="0"/>
                      <a:pt x="251" y="0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33"/>
              <p:cNvSpPr/>
              <p:nvPr/>
            </p:nvSpPr>
            <p:spPr>
              <a:xfrm>
                <a:off x="4761247" y="353862"/>
                <a:ext cx="37833" cy="37833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9" extrusionOk="0">
                    <a:moveTo>
                      <a:pt x="274" y="1"/>
                    </a:moveTo>
                    <a:cubicBezTo>
                      <a:pt x="137" y="1"/>
                      <a:pt x="0" y="115"/>
                      <a:pt x="0" y="275"/>
                    </a:cubicBezTo>
                    <a:cubicBezTo>
                      <a:pt x="0" y="412"/>
                      <a:pt x="137" y="549"/>
                      <a:pt x="274" y="549"/>
                    </a:cubicBezTo>
                    <a:cubicBezTo>
                      <a:pt x="434" y="549"/>
                      <a:pt x="548" y="412"/>
                      <a:pt x="548" y="275"/>
                    </a:cubicBezTo>
                    <a:cubicBezTo>
                      <a:pt x="548" y="115"/>
                      <a:pt x="434" y="1"/>
                      <a:pt x="274" y="1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33"/>
              <p:cNvSpPr/>
              <p:nvPr/>
            </p:nvSpPr>
            <p:spPr>
              <a:xfrm>
                <a:off x="5807257" y="21983"/>
                <a:ext cx="42519" cy="42588"/>
              </a:xfrm>
              <a:custGeom>
                <a:avLst/>
                <a:gdLst/>
                <a:ahLst/>
                <a:cxnLst/>
                <a:rect l="l" t="t" r="r" b="b"/>
                <a:pathLst>
                  <a:path w="617" h="618" extrusionOk="0">
                    <a:moveTo>
                      <a:pt x="320" y="1"/>
                    </a:moveTo>
                    <a:cubicBezTo>
                      <a:pt x="137" y="1"/>
                      <a:pt x="0" y="138"/>
                      <a:pt x="0" y="298"/>
                    </a:cubicBezTo>
                    <a:cubicBezTo>
                      <a:pt x="0" y="480"/>
                      <a:pt x="137" y="617"/>
                      <a:pt x="320" y="617"/>
                    </a:cubicBezTo>
                    <a:cubicBezTo>
                      <a:pt x="479" y="617"/>
                      <a:pt x="616" y="480"/>
                      <a:pt x="616" y="298"/>
                    </a:cubicBezTo>
                    <a:cubicBezTo>
                      <a:pt x="616" y="138"/>
                      <a:pt x="479" y="1"/>
                      <a:pt x="320" y="1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33"/>
              <p:cNvSpPr/>
              <p:nvPr/>
            </p:nvSpPr>
            <p:spPr>
              <a:xfrm>
                <a:off x="5999108" y="1006662"/>
                <a:ext cx="9510" cy="11095"/>
              </a:xfrm>
              <a:custGeom>
                <a:avLst/>
                <a:gdLst/>
                <a:ahLst/>
                <a:cxnLst/>
                <a:rect l="l" t="t" r="r" b="b"/>
                <a:pathLst>
                  <a:path w="138" h="161" extrusionOk="0">
                    <a:moveTo>
                      <a:pt x="69" y="0"/>
                    </a:moveTo>
                    <a:cubicBezTo>
                      <a:pt x="24" y="0"/>
                      <a:pt x="1" y="46"/>
                      <a:pt x="1" y="69"/>
                    </a:cubicBezTo>
                    <a:cubicBezTo>
                      <a:pt x="1" y="115"/>
                      <a:pt x="24" y="160"/>
                      <a:pt x="69" y="160"/>
                    </a:cubicBezTo>
                    <a:cubicBezTo>
                      <a:pt x="115" y="160"/>
                      <a:pt x="138" y="115"/>
                      <a:pt x="138" y="69"/>
                    </a:cubicBezTo>
                    <a:cubicBezTo>
                      <a:pt x="138" y="46"/>
                      <a:pt x="115" y="0"/>
                      <a:pt x="69" y="0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33"/>
              <p:cNvSpPr/>
              <p:nvPr/>
            </p:nvSpPr>
            <p:spPr>
              <a:xfrm>
                <a:off x="1835601" y="1093146"/>
                <a:ext cx="29908" cy="29977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5" extrusionOk="0">
                    <a:moveTo>
                      <a:pt x="228" y="1"/>
                    </a:moveTo>
                    <a:cubicBezTo>
                      <a:pt x="114" y="1"/>
                      <a:pt x="0" y="92"/>
                      <a:pt x="0" y="229"/>
                    </a:cubicBezTo>
                    <a:cubicBezTo>
                      <a:pt x="0" y="343"/>
                      <a:pt x="114" y="434"/>
                      <a:pt x="228" y="434"/>
                    </a:cubicBezTo>
                    <a:cubicBezTo>
                      <a:pt x="343" y="434"/>
                      <a:pt x="434" y="343"/>
                      <a:pt x="434" y="229"/>
                    </a:cubicBezTo>
                    <a:cubicBezTo>
                      <a:pt x="434" y="92"/>
                      <a:pt x="343" y="1"/>
                      <a:pt x="228" y="1"/>
                    </a:cubicBezTo>
                    <a:close/>
                  </a:path>
                </a:pathLst>
              </a:custGeom>
              <a:solidFill>
                <a:srgbClr val="FFFFFF">
                  <a:alpha val="41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3" name="Google Shape;633;p15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-2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4" name="Google Shape;634;p1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635" name="Google Shape;635;p15"/>
          <p:cNvGrpSpPr/>
          <p:nvPr/>
        </p:nvGrpSpPr>
        <p:grpSpPr>
          <a:xfrm>
            <a:off x="244434" y="177676"/>
            <a:ext cx="3241716" cy="866265"/>
            <a:chOff x="1805693" y="0"/>
            <a:chExt cx="4202924" cy="1123123"/>
          </a:xfrm>
        </p:grpSpPr>
        <p:sp>
          <p:nvSpPr>
            <p:cNvPr id="636" name="Google Shape;636;p15"/>
            <p:cNvSpPr/>
            <p:nvPr/>
          </p:nvSpPr>
          <p:spPr>
            <a:xfrm>
              <a:off x="4566158" y="14127"/>
              <a:ext cx="42588" cy="220313"/>
            </a:xfrm>
            <a:custGeom>
              <a:avLst/>
              <a:gdLst/>
              <a:ahLst/>
              <a:cxnLst/>
              <a:rect l="l" t="t" r="r" b="b"/>
              <a:pathLst>
                <a:path w="618" h="3197" extrusionOk="0">
                  <a:moveTo>
                    <a:pt x="320" y="1"/>
                  </a:moveTo>
                  <a:lnTo>
                    <a:pt x="1" y="1598"/>
                  </a:lnTo>
                  <a:lnTo>
                    <a:pt x="320" y="3196"/>
                  </a:lnTo>
                  <a:lnTo>
                    <a:pt x="617" y="1598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rgbClr val="FFFFFF">
                <a:alpha val="41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37" name="Google Shape;637;p15"/>
            <p:cNvSpPr/>
            <p:nvPr/>
          </p:nvSpPr>
          <p:spPr>
            <a:xfrm>
              <a:off x="4478089" y="103781"/>
              <a:ext cx="218728" cy="41003"/>
            </a:xfrm>
            <a:custGeom>
              <a:avLst/>
              <a:gdLst/>
              <a:ahLst/>
              <a:cxnLst/>
              <a:rect l="l" t="t" r="r" b="b"/>
              <a:pathLst>
                <a:path w="3174" h="595" extrusionOk="0">
                  <a:moveTo>
                    <a:pt x="1598" y="1"/>
                  </a:moveTo>
                  <a:lnTo>
                    <a:pt x="1" y="297"/>
                  </a:lnTo>
                  <a:lnTo>
                    <a:pt x="1598" y="594"/>
                  </a:lnTo>
                  <a:lnTo>
                    <a:pt x="3173" y="297"/>
                  </a:lnTo>
                  <a:lnTo>
                    <a:pt x="1598" y="1"/>
                  </a:lnTo>
                  <a:close/>
                </a:path>
              </a:pathLst>
            </a:custGeom>
            <a:solidFill>
              <a:srgbClr val="FFFFFF">
                <a:alpha val="41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38" name="Google Shape;638;p15"/>
            <p:cNvSpPr/>
            <p:nvPr/>
          </p:nvSpPr>
          <p:spPr>
            <a:xfrm>
              <a:off x="2126546" y="377498"/>
              <a:ext cx="41003" cy="218728"/>
            </a:xfrm>
            <a:custGeom>
              <a:avLst/>
              <a:gdLst/>
              <a:ahLst/>
              <a:cxnLst/>
              <a:rect l="l" t="t" r="r" b="b"/>
              <a:pathLst>
                <a:path w="595" h="3174" extrusionOk="0">
                  <a:moveTo>
                    <a:pt x="298" y="0"/>
                  </a:moveTo>
                  <a:lnTo>
                    <a:pt x="1" y="1598"/>
                  </a:lnTo>
                  <a:lnTo>
                    <a:pt x="298" y="3173"/>
                  </a:lnTo>
                  <a:lnTo>
                    <a:pt x="594" y="1598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FFFFFF">
                <a:alpha val="41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39" name="Google Shape;639;p15"/>
            <p:cNvSpPr/>
            <p:nvPr/>
          </p:nvSpPr>
          <p:spPr>
            <a:xfrm>
              <a:off x="2036892" y="465567"/>
              <a:ext cx="220313" cy="42519"/>
            </a:xfrm>
            <a:custGeom>
              <a:avLst/>
              <a:gdLst/>
              <a:ahLst/>
              <a:cxnLst/>
              <a:rect l="l" t="t" r="r" b="b"/>
              <a:pathLst>
                <a:path w="3197" h="617" extrusionOk="0">
                  <a:moveTo>
                    <a:pt x="1599" y="1"/>
                  </a:moveTo>
                  <a:lnTo>
                    <a:pt x="1" y="320"/>
                  </a:lnTo>
                  <a:lnTo>
                    <a:pt x="1599" y="617"/>
                  </a:lnTo>
                  <a:lnTo>
                    <a:pt x="3196" y="320"/>
                  </a:lnTo>
                  <a:lnTo>
                    <a:pt x="1599" y="1"/>
                  </a:lnTo>
                  <a:close/>
                </a:path>
              </a:pathLst>
            </a:custGeom>
            <a:solidFill>
              <a:srgbClr val="FFFFFF">
                <a:alpha val="41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40" name="Google Shape;640;p15"/>
            <p:cNvSpPr/>
            <p:nvPr/>
          </p:nvSpPr>
          <p:spPr>
            <a:xfrm>
              <a:off x="2721116" y="270547"/>
              <a:ext cx="20536" cy="110122"/>
            </a:xfrm>
            <a:custGeom>
              <a:avLst/>
              <a:gdLst/>
              <a:ahLst/>
              <a:cxnLst/>
              <a:rect l="l" t="t" r="r" b="b"/>
              <a:pathLst>
                <a:path w="298" h="1598" extrusionOk="0">
                  <a:moveTo>
                    <a:pt x="138" y="0"/>
                  </a:moveTo>
                  <a:lnTo>
                    <a:pt x="1" y="799"/>
                  </a:lnTo>
                  <a:lnTo>
                    <a:pt x="138" y="1598"/>
                  </a:lnTo>
                  <a:lnTo>
                    <a:pt x="298" y="799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FFFFFF">
                <a:alpha val="41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41" name="Google Shape;641;p15"/>
            <p:cNvSpPr/>
            <p:nvPr/>
          </p:nvSpPr>
          <p:spPr>
            <a:xfrm>
              <a:off x="2675497" y="316167"/>
              <a:ext cx="110191" cy="20467"/>
            </a:xfrm>
            <a:custGeom>
              <a:avLst/>
              <a:gdLst/>
              <a:ahLst/>
              <a:cxnLst/>
              <a:rect l="l" t="t" r="r" b="b"/>
              <a:pathLst>
                <a:path w="1599" h="297" extrusionOk="0">
                  <a:moveTo>
                    <a:pt x="800" y="0"/>
                  </a:moveTo>
                  <a:lnTo>
                    <a:pt x="1" y="137"/>
                  </a:lnTo>
                  <a:lnTo>
                    <a:pt x="800" y="297"/>
                  </a:lnTo>
                  <a:lnTo>
                    <a:pt x="1599" y="137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rgbClr val="FFFFFF">
                <a:alpha val="41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42" name="Google Shape;642;p15"/>
            <p:cNvSpPr/>
            <p:nvPr/>
          </p:nvSpPr>
          <p:spPr>
            <a:xfrm>
              <a:off x="1805693" y="776979"/>
              <a:ext cx="59816" cy="59885"/>
            </a:xfrm>
            <a:custGeom>
              <a:avLst/>
              <a:gdLst/>
              <a:ahLst/>
              <a:cxnLst/>
              <a:rect l="l" t="t" r="r" b="b"/>
              <a:pathLst>
                <a:path w="868" h="869" extrusionOk="0">
                  <a:moveTo>
                    <a:pt x="434" y="1"/>
                  </a:moveTo>
                  <a:cubicBezTo>
                    <a:pt x="206" y="1"/>
                    <a:pt x="1" y="184"/>
                    <a:pt x="1" y="435"/>
                  </a:cubicBezTo>
                  <a:cubicBezTo>
                    <a:pt x="1" y="663"/>
                    <a:pt x="206" y="868"/>
                    <a:pt x="434" y="868"/>
                  </a:cubicBezTo>
                  <a:cubicBezTo>
                    <a:pt x="685" y="868"/>
                    <a:pt x="868" y="663"/>
                    <a:pt x="868" y="435"/>
                  </a:cubicBezTo>
                  <a:cubicBezTo>
                    <a:pt x="868" y="184"/>
                    <a:pt x="685" y="1"/>
                    <a:pt x="434" y="1"/>
                  </a:cubicBezTo>
                  <a:close/>
                </a:path>
              </a:pathLst>
            </a:custGeom>
            <a:solidFill>
              <a:srgbClr val="FFFFFF">
                <a:alpha val="41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43" name="Google Shape;643;p15"/>
            <p:cNvSpPr/>
            <p:nvPr/>
          </p:nvSpPr>
          <p:spPr>
            <a:xfrm>
              <a:off x="2126546" y="1006662"/>
              <a:ext cx="20536" cy="20536"/>
            </a:xfrm>
            <a:custGeom>
              <a:avLst/>
              <a:gdLst/>
              <a:ahLst/>
              <a:cxnLst/>
              <a:rect l="l" t="t" r="r" b="b"/>
              <a:pathLst>
                <a:path w="298" h="298" extrusionOk="0">
                  <a:moveTo>
                    <a:pt x="138" y="0"/>
                  </a:moveTo>
                  <a:cubicBezTo>
                    <a:pt x="69" y="0"/>
                    <a:pt x="1" y="69"/>
                    <a:pt x="1" y="160"/>
                  </a:cubicBezTo>
                  <a:cubicBezTo>
                    <a:pt x="1" y="229"/>
                    <a:pt x="69" y="297"/>
                    <a:pt x="138" y="297"/>
                  </a:cubicBezTo>
                  <a:cubicBezTo>
                    <a:pt x="229" y="297"/>
                    <a:pt x="298" y="229"/>
                    <a:pt x="298" y="160"/>
                  </a:cubicBezTo>
                  <a:cubicBezTo>
                    <a:pt x="298" y="69"/>
                    <a:pt x="229" y="0"/>
                    <a:pt x="138" y="0"/>
                  </a:cubicBezTo>
                  <a:close/>
                </a:path>
              </a:pathLst>
            </a:custGeom>
            <a:solidFill>
              <a:srgbClr val="FFFFFF">
                <a:alpha val="41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44" name="Google Shape;644;p15"/>
            <p:cNvSpPr/>
            <p:nvPr/>
          </p:nvSpPr>
          <p:spPr>
            <a:xfrm>
              <a:off x="2057359" y="0"/>
              <a:ext cx="31562" cy="31493"/>
            </a:xfrm>
            <a:custGeom>
              <a:avLst/>
              <a:gdLst/>
              <a:ahLst/>
              <a:cxnLst/>
              <a:rect l="l" t="t" r="r" b="b"/>
              <a:pathLst>
                <a:path w="458" h="457" extrusionOk="0">
                  <a:moveTo>
                    <a:pt x="229" y="0"/>
                  </a:moveTo>
                  <a:cubicBezTo>
                    <a:pt x="115" y="0"/>
                    <a:pt x="1" y="114"/>
                    <a:pt x="1" y="229"/>
                  </a:cubicBezTo>
                  <a:cubicBezTo>
                    <a:pt x="1" y="365"/>
                    <a:pt x="115" y="457"/>
                    <a:pt x="229" y="457"/>
                  </a:cubicBezTo>
                  <a:cubicBezTo>
                    <a:pt x="366" y="457"/>
                    <a:pt x="457" y="365"/>
                    <a:pt x="457" y="229"/>
                  </a:cubicBezTo>
                  <a:cubicBezTo>
                    <a:pt x="457" y="114"/>
                    <a:pt x="366" y="0"/>
                    <a:pt x="229" y="0"/>
                  </a:cubicBezTo>
                  <a:close/>
                </a:path>
              </a:pathLst>
            </a:custGeom>
            <a:solidFill>
              <a:srgbClr val="FFFFFF">
                <a:alpha val="41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45" name="Google Shape;645;p15"/>
            <p:cNvSpPr/>
            <p:nvPr/>
          </p:nvSpPr>
          <p:spPr>
            <a:xfrm>
              <a:off x="2566961" y="412092"/>
              <a:ext cx="44173" cy="44104"/>
            </a:xfrm>
            <a:custGeom>
              <a:avLst/>
              <a:gdLst/>
              <a:ahLst/>
              <a:cxnLst/>
              <a:rect l="l" t="t" r="r" b="b"/>
              <a:pathLst>
                <a:path w="641" h="640" extrusionOk="0">
                  <a:moveTo>
                    <a:pt x="321" y="0"/>
                  </a:moveTo>
                  <a:cubicBezTo>
                    <a:pt x="138" y="0"/>
                    <a:pt x="1" y="137"/>
                    <a:pt x="1" y="320"/>
                  </a:cubicBezTo>
                  <a:cubicBezTo>
                    <a:pt x="1" y="503"/>
                    <a:pt x="138" y="640"/>
                    <a:pt x="321" y="640"/>
                  </a:cubicBezTo>
                  <a:cubicBezTo>
                    <a:pt x="503" y="640"/>
                    <a:pt x="640" y="503"/>
                    <a:pt x="640" y="320"/>
                  </a:cubicBezTo>
                  <a:cubicBezTo>
                    <a:pt x="640" y="137"/>
                    <a:pt x="503" y="0"/>
                    <a:pt x="321" y="0"/>
                  </a:cubicBezTo>
                  <a:close/>
                </a:path>
              </a:pathLst>
            </a:custGeom>
            <a:solidFill>
              <a:srgbClr val="FFFFFF">
                <a:alpha val="41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46" name="Google Shape;646;p15"/>
            <p:cNvSpPr/>
            <p:nvPr/>
          </p:nvSpPr>
          <p:spPr>
            <a:xfrm>
              <a:off x="2566961" y="655902"/>
              <a:ext cx="22121" cy="22052"/>
            </a:xfrm>
            <a:custGeom>
              <a:avLst/>
              <a:gdLst/>
              <a:ahLst/>
              <a:cxnLst/>
              <a:rect l="l" t="t" r="r" b="b"/>
              <a:pathLst>
                <a:path w="321" h="320" extrusionOk="0">
                  <a:moveTo>
                    <a:pt x="161" y="0"/>
                  </a:moveTo>
                  <a:cubicBezTo>
                    <a:pt x="69" y="0"/>
                    <a:pt x="1" y="69"/>
                    <a:pt x="1" y="160"/>
                  </a:cubicBezTo>
                  <a:cubicBezTo>
                    <a:pt x="1" y="251"/>
                    <a:pt x="69" y="320"/>
                    <a:pt x="161" y="320"/>
                  </a:cubicBezTo>
                  <a:cubicBezTo>
                    <a:pt x="252" y="320"/>
                    <a:pt x="321" y="251"/>
                    <a:pt x="321" y="160"/>
                  </a:cubicBezTo>
                  <a:cubicBezTo>
                    <a:pt x="321" y="69"/>
                    <a:pt x="252" y="0"/>
                    <a:pt x="161" y="0"/>
                  </a:cubicBezTo>
                  <a:close/>
                </a:path>
              </a:pathLst>
            </a:custGeom>
            <a:solidFill>
              <a:srgbClr val="FFFFFF">
                <a:alpha val="41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47" name="Google Shape;647;p15"/>
            <p:cNvSpPr/>
            <p:nvPr/>
          </p:nvSpPr>
          <p:spPr>
            <a:xfrm>
              <a:off x="3065606" y="31424"/>
              <a:ext cx="37833" cy="39418"/>
            </a:xfrm>
            <a:custGeom>
              <a:avLst/>
              <a:gdLst/>
              <a:ahLst/>
              <a:cxnLst/>
              <a:rect l="l" t="t" r="r" b="b"/>
              <a:pathLst>
                <a:path w="549" h="572" extrusionOk="0">
                  <a:moveTo>
                    <a:pt x="274" y="1"/>
                  </a:moveTo>
                  <a:cubicBezTo>
                    <a:pt x="115" y="1"/>
                    <a:pt x="1" y="138"/>
                    <a:pt x="1" y="297"/>
                  </a:cubicBezTo>
                  <a:cubicBezTo>
                    <a:pt x="1" y="457"/>
                    <a:pt x="115" y="571"/>
                    <a:pt x="274" y="571"/>
                  </a:cubicBezTo>
                  <a:cubicBezTo>
                    <a:pt x="434" y="571"/>
                    <a:pt x="548" y="457"/>
                    <a:pt x="548" y="297"/>
                  </a:cubicBezTo>
                  <a:cubicBezTo>
                    <a:pt x="548" y="138"/>
                    <a:pt x="434" y="1"/>
                    <a:pt x="274" y="1"/>
                  </a:cubicBezTo>
                  <a:close/>
                </a:path>
              </a:pathLst>
            </a:custGeom>
            <a:solidFill>
              <a:srgbClr val="FFFFFF">
                <a:alpha val="41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48" name="Google Shape;648;p15"/>
            <p:cNvSpPr/>
            <p:nvPr/>
          </p:nvSpPr>
          <p:spPr>
            <a:xfrm>
              <a:off x="3317271" y="391625"/>
              <a:ext cx="28392" cy="28392"/>
            </a:xfrm>
            <a:custGeom>
              <a:avLst/>
              <a:gdLst/>
              <a:ahLst/>
              <a:cxnLst/>
              <a:rect l="l" t="t" r="r" b="b"/>
              <a:pathLst>
                <a:path w="412" h="412" extrusionOk="0">
                  <a:moveTo>
                    <a:pt x="206" y="1"/>
                  </a:moveTo>
                  <a:cubicBezTo>
                    <a:pt x="92" y="1"/>
                    <a:pt x="1" y="92"/>
                    <a:pt x="1" y="206"/>
                  </a:cubicBezTo>
                  <a:cubicBezTo>
                    <a:pt x="1" y="320"/>
                    <a:pt x="92" y="412"/>
                    <a:pt x="206" y="412"/>
                  </a:cubicBezTo>
                  <a:cubicBezTo>
                    <a:pt x="320" y="412"/>
                    <a:pt x="411" y="320"/>
                    <a:pt x="411" y="206"/>
                  </a:cubicBezTo>
                  <a:cubicBezTo>
                    <a:pt x="411" y="92"/>
                    <a:pt x="320" y="1"/>
                    <a:pt x="206" y="1"/>
                  </a:cubicBezTo>
                  <a:close/>
                </a:path>
              </a:pathLst>
            </a:custGeom>
            <a:solidFill>
              <a:srgbClr val="FFFFFF">
                <a:alpha val="41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49" name="Google Shape;649;p15"/>
            <p:cNvSpPr/>
            <p:nvPr/>
          </p:nvSpPr>
          <p:spPr>
            <a:xfrm>
              <a:off x="3633438" y="70772"/>
              <a:ext cx="42519" cy="42519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20" y="0"/>
                  </a:moveTo>
                  <a:cubicBezTo>
                    <a:pt x="137" y="0"/>
                    <a:pt x="1" y="137"/>
                    <a:pt x="1" y="297"/>
                  </a:cubicBezTo>
                  <a:cubicBezTo>
                    <a:pt x="1" y="480"/>
                    <a:pt x="137" y="617"/>
                    <a:pt x="320" y="617"/>
                  </a:cubicBezTo>
                  <a:cubicBezTo>
                    <a:pt x="480" y="617"/>
                    <a:pt x="617" y="480"/>
                    <a:pt x="617" y="297"/>
                  </a:cubicBezTo>
                  <a:cubicBezTo>
                    <a:pt x="617" y="137"/>
                    <a:pt x="480" y="0"/>
                    <a:pt x="320" y="0"/>
                  </a:cubicBezTo>
                  <a:close/>
                </a:path>
              </a:pathLst>
            </a:custGeom>
            <a:solidFill>
              <a:srgbClr val="FFFFFF">
                <a:alpha val="41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50" name="Google Shape;650;p15"/>
            <p:cNvSpPr/>
            <p:nvPr/>
          </p:nvSpPr>
          <p:spPr>
            <a:xfrm>
              <a:off x="4888665" y="229614"/>
              <a:ext cx="18951" cy="17366"/>
            </a:xfrm>
            <a:custGeom>
              <a:avLst/>
              <a:gdLst/>
              <a:ahLst/>
              <a:cxnLst/>
              <a:rect l="l" t="t" r="r" b="b"/>
              <a:pathLst>
                <a:path w="275" h="252" extrusionOk="0">
                  <a:moveTo>
                    <a:pt x="137" y="1"/>
                  </a:moveTo>
                  <a:cubicBezTo>
                    <a:pt x="69" y="1"/>
                    <a:pt x="0" y="46"/>
                    <a:pt x="0" y="115"/>
                  </a:cubicBezTo>
                  <a:cubicBezTo>
                    <a:pt x="0" y="206"/>
                    <a:pt x="69" y="252"/>
                    <a:pt x="137" y="252"/>
                  </a:cubicBezTo>
                  <a:cubicBezTo>
                    <a:pt x="206" y="252"/>
                    <a:pt x="274" y="206"/>
                    <a:pt x="274" y="115"/>
                  </a:cubicBezTo>
                  <a:cubicBezTo>
                    <a:pt x="274" y="46"/>
                    <a:pt x="206" y="1"/>
                    <a:pt x="137" y="1"/>
                  </a:cubicBezTo>
                  <a:close/>
                </a:path>
              </a:pathLst>
            </a:custGeom>
            <a:solidFill>
              <a:srgbClr val="FFFFFF">
                <a:alpha val="41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51" name="Google Shape;651;p15"/>
            <p:cNvSpPr/>
            <p:nvPr/>
          </p:nvSpPr>
          <p:spPr>
            <a:xfrm>
              <a:off x="4923258" y="0"/>
              <a:ext cx="34663" cy="34663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0"/>
                  </a:moveTo>
                  <a:cubicBezTo>
                    <a:pt x="114" y="0"/>
                    <a:pt x="0" y="114"/>
                    <a:pt x="0" y="251"/>
                  </a:cubicBezTo>
                  <a:cubicBezTo>
                    <a:pt x="0" y="388"/>
                    <a:pt x="114" y="502"/>
                    <a:pt x="251" y="502"/>
                  </a:cubicBezTo>
                  <a:cubicBezTo>
                    <a:pt x="388" y="502"/>
                    <a:pt x="502" y="388"/>
                    <a:pt x="502" y="251"/>
                  </a:cubicBezTo>
                  <a:cubicBezTo>
                    <a:pt x="502" y="114"/>
                    <a:pt x="388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41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52" name="Google Shape;652;p15"/>
            <p:cNvSpPr/>
            <p:nvPr/>
          </p:nvSpPr>
          <p:spPr>
            <a:xfrm>
              <a:off x="4761247" y="353862"/>
              <a:ext cx="37833" cy="37833"/>
            </a:xfrm>
            <a:custGeom>
              <a:avLst/>
              <a:gdLst/>
              <a:ahLst/>
              <a:cxnLst/>
              <a:rect l="l" t="t" r="r" b="b"/>
              <a:pathLst>
                <a:path w="549" h="549" extrusionOk="0">
                  <a:moveTo>
                    <a:pt x="274" y="1"/>
                  </a:moveTo>
                  <a:cubicBezTo>
                    <a:pt x="137" y="1"/>
                    <a:pt x="0" y="115"/>
                    <a:pt x="0" y="275"/>
                  </a:cubicBezTo>
                  <a:cubicBezTo>
                    <a:pt x="0" y="412"/>
                    <a:pt x="137" y="549"/>
                    <a:pt x="274" y="549"/>
                  </a:cubicBezTo>
                  <a:cubicBezTo>
                    <a:pt x="434" y="549"/>
                    <a:pt x="548" y="412"/>
                    <a:pt x="548" y="275"/>
                  </a:cubicBezTo>
                  <a:cubicBezTo>
                    <a:pt x="548" y="115"/>
                    <a:pt x="434" y="1"/>
                    <a:pt x="274" y="1"/>
                  </a:cubicBezTo>
                  <a:close/>
                </a:path>
              </a:pathLst>
            </a:custGeom>
            <a:solidFill>
              <a:srgbClr val="FFFFFF">
                <a:alpha val="41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53" name="Google Shape;653;p15"/>
            <p:cNvSpPr/>
            <p:nvPr/>
          </p:nvSpPr>
          <p:spPr>
            <a:xfrm>
              <a:off x="5807257" y="21983"/>
              <a:ext cx="42519" cy="42588"/>
            </a:xfrm>
            <a:custGeom>
              <a:avLst/>
              <a:gdLst/>
              <a:ahLst/>
              <a:cxnLst/>
              <a:rect l="l" t="t" r="r" b="b"/>
              <a:pathLst>
                <a:path w="617" h="618" extrusionOk="0">
                  <a:moveTo>
                    <a:pt x="320" y="1"/>
                  </a:moveTo>
                  <a:cubicBezTo>
                    <a:pt x="137" y="1"/>
                    <a:pt x="0" y="138"/>
                    <a:pt x="0" y="298"/>
                  </a:cubicBezTo>
                  <a:cubicBezTo>
                    <a:pt x="0" y="480"/>
                    <a:pt x="137" y="617"/>
                    <a:pt x="320" y="617"/>
                  </a:cubicBezTo>
                  <a:cubicBezTo>
                    <a:pt x="479" y="617"/>
                    <a:pt x="616" y="480"/>
                    <a:pt x="616" y="298"/>
                  </a:cubicBezTo>
                  <a:cubicBezTo>
                    <a:pt x="616" y="138"/>
                    <a:pt x="479" y="1"/>
                    <a:pt x="320" y="1"/>
                  </a:cubicBezTo>
                  <a:close/>
                </a:path>
              </a:pathLst>
            </a:custGeom>
            <a:solidFill>
              <a:srgbClr val="FFFFFF">
                <a:alpha val="41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54" name="Google Shape;654;p15"/>
            <p:cNvSpPr/>
            <p:nvPr/>
          </p:nvSpPr>
          <p:spPr>
            <a:xfrm>
              <a:off x="5999108" y="1006662"/>
              <a:ext cx="9510" cy="11095"/>
            </a:xfrm>
            <a:custGeom>
              <a:avLst/>
              <a:gdLst/>
              <a:ahLst/>
              <a:cxnLst/>
              <a:rect l="l" t="t" r="r" b="b"/>
              <a:pathLst>
                <a:path w="138" h="161" extrusionOk="0">
                  <a:moveTo>
                    <a:pt x="69" y="0"/>
                  </a:moveTo>
                  <a:cubicBezTo>
                    <a:pt x="24" y="0"/>
                    <a:pt x="1" y="46"/>
                    <a:pt x="1" y="69"/>
                  </a:cubicBezTo>
                  <a:cubicBezTo>
                    <a:pt x="1" y="115"/>
                    <a:pt x="24" y="160"/>
                    <a:pt x="69" y="160"/>
                  </a:cubicBezTo>
                  <a:cubicBezTo>
                    <a:pt x="115" y="160"/>
                    <a:pt x="138" y="115"/>
                    <a:pt x="138" y="69"/>
                  </a:cubicBezTo>
                  <a:cubicBezTo>
                    <a:pt x="138" y="46"/>
                    <a:pt x="115" y="0"/>
                    <a:pt x="69" y="0"/>
                  </a:cubicBezTo>
                  <a:close/>
                </a:path>
              </a:pathLst>
            </a:custGeom>
            <a:solidFill>
              <a:srgbClr val="FFFFFF">
                <a:alpha val="41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55" name="Google Shape;655;p15"/>
            <p:cNvSpPr/>
            <p:nvPr/>
          </p:nvSpPr>
          <p:spPr>
            <a:xfrm>
              <a:off x="1835601" y="1093146"/>
              <a:ext cx="29908" cy="29977"/>
            </a:xfrm>
            <a:custGeom>
              <a:avLst/>
              <a:gdLst/>
              <a:ahLst/>
              <a:cxnLst/>
              <a:rect l="l" t="t" r="r" b="b"/>
              <a:pathLst>
                <a:path w="434" h="435" extrusionOk="0">
                  <a:moveTo>
                    <a:pt x="228" y="1"/>
                  </a:moveTo>
                  <a:cubicBezTo>
                    <a:pt x="114" y="1"/>
                    <a:pt x="0" y="92"/>
                    <a:pt x="0" y="229"/>
                  </a:cubicBezTo>
                  <a:cubicBezTo>
                    <a:pt x="0" y="343"/>
                    <a:pt x="114" y="434"/>
                    <a:pt x="228" y="434"/>
                  </a:cubicBezTo>
                  <a:cubicBezTo>
                    <a:pt x="343" y="434"/>
                    <a:pt x="434" y="343"/>
                    <a:pt x="434" y="229"/>
                  </a:cubicBezTo>
                  <a:cubicBezTo>
                    <a:pt x="434" y="92"/>
                    <a:pt x="343" y="1"/>
                    <a:pt x="228" y="1"/>
                  </a:cubicBezTo>
                  <a:close/>
                </a:path>
              </a:pathLst>
            </a:custGeom>
            <a:solidFill>
              <a:srgbClr val="FFFFFF">
                <a:alpha val="41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</p:spTree>
    <p:extLst>
      <p:ext uri="{BB962C8B-B14F-4D97-AF65-F5344CB8AC3E}">
        <p14:creationId xmlns:p14="http://schemas.microsoft.com/office/powerpoint/2010/main" val="3113936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Google Shape;382;p9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-2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3" name="Google Shape;383;p9"/>
          <p:cNvGrpSpPr/>
          <p:nvPr/>
        </p:nvGrpSpPr>
        <p:grpSpPr>
          <a:xfrm>
            <a:off x="228572" y="177676"/>
            <a:ext cx="8702729" cy="4818840"/>
            <a:chOff x="228571" y="177675"/>
            <a:chExt cx="8702728" cy="4818840"/>
          </a:xfrm>
        </p:grpSpPr>
        <p:grpSp>
          <p:nvGrpSpPr>
            <p:cNvPr id="384" name="Google Shape;384;p9"/>
            <p:cNvGrpSpPr/>
            <p:nvPr/>
          </p:nvGrpSpPr>
          <p:grpSpPr>
            <a:xfrm>
              <a:off x="244434" y="177675"/>
              <a:ext cx="3241716" cy="866265"/>
              <a:chOff x="1805693" y="0"/>
              <a:chExt cx="4202924" cy="1123123"/>
            </a:xfrm>
          </p:grpSpPr>
          <p:sp>
            <p:nvSpPr>
              <p:cNvPr id="385" name="Google Shape;385;p9"/>
              <p:cNvSpPr/>
              <p:nvPr/>
            </p:nvSpPr>
            <p:spPr>
              <a:xfrm>
                <a:off x="4566158" y="14127"/>
                <a:ext cx="42588" cy="220313"/>
              </a:xfrm>
              <a:custGeom>
                <a:avLst/>
                <a:gdLst/>
                <a:ahLst/>
                <a:cxnLst/>
                <a:rect l="l" t="t" r="r" b="b"/>
                <a:pathLst>
                  <a:path w="618" h="3197" extrusionOk="0">
                    <a:moveTo>
                      <a:pt x="320" y="1"/>
                    </a:moveTo>
                    <a:lnTo>
                      <a:pt x="1" y="1598"/>
                    </a:lnTo>
                    <a:lnTo>
                      <a:pt x="320" y="3196"/>
                    </a:lnTo>
                    <a:lnTo>
                      <a:pt x="617" y="1598"/>
                    </a:lnTo>
                    <a:lnTo>
                      <a:pt x="32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86" name="Google Shape;386;p9"/>
              <p:cNvSpPr/>
              <p:nvPr/>
            </p:nvSpPr>
            <p:spPr>
              <a:xfrm>
                <a:off x="4478089" y="103781"/>
                <a:ext cx="218728" cy="41003"/>
              </a:xfrm>
              <a:custGeom>
                <a:avLst/>
                <a:gdLst/>
                <a:ahLst/>
                <a:cxnLst/>
                <a:rect l="l" t="t" r="r" b="b"/>
                <a:pathLst>
                  <a:path w="3174" h="595" extrusionOk="0">
                    <a:moveTo>
                      <a:pt x="1598" y="1"/>
                    </a:moveTo>
                    <a:lnTo>
                      <a:pt x="1" y="297"/>
                    </a:lnTo>
                    <a:lnTo>
                      <a:pt x="1598" y="594"/>
                    </a:lnTo>
                    <a:lnTo>
                      <a:pt x="3173" y="297"/>
                    </a:lnTo>
                    <a:lnTo>
                      <a:pt x="159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87" name="Google Shape;387;p9"/>
              <p:cNvSpPr/>
              <p:nvPr/>
            </p:nvSpPr>
            <p:spPr>
              <a:xfrm>
                <a:off x="2126546" y="377498"/>
                <a:ext cx="41003" cy="218728"/>
              </a:xfrm>
              <a:custGeom>
                <a:avLst/>
                <a:gdLst/>
                <a:ahLst/>
                <a:cxnLst/>
                <a:rect l="l" t="t" r="r" b="b"/>
                <a:pathLst>
                  <a:path w="595" h="3174" extrusionOk="0">
                    <a:moveTo>
                      <a:pt x="298" y="0"/>
                    </a:moveTo>
                    <a:lnTo>
                      <a:pt x="1" y="1598"/>
                    </a:lnTo>
                    <a:lnTo>
                      <a:pt x="298" y="3173"/>
                    </a:lnTo>
                    <a:lnTo>
                      <a:pt x="594" y="1598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88" name="Google Shape;388;p9"/>
              <p:cNvSpPr/>
              <p:nvPr/>
            </p:nvSpPr>
            <p:spPr>
              <a:xfrm>
                <a:off x="2036892" y="465567"/>
                <a:ext cx="220313" cy="42519"/>
              </a:xfrm>
              <a:custGeom>
                <a:avLst/>
                <a:gdLst/>
                <a:ahLst/>
                <a:cxnLst/>
                <a:rect l="l" t="t" r="r" b="b"/>
                <a:pathLst>
                  <a:path w="3197" h="617" extrusionOk="0">
                    <a:moveTo>
                      <a:pt x="1599" y="1"/>
                    </a:moveTo>
                    <a:lnTo>
                      <a:pt x="1" y="320"/>
                    </a:lnTo>
                    <a:lnTo>
                      <a:pt x="1599" y="617"/>
                    </a:lnTo>
                    <a:lnTo>
                      <a:pt x="3196" y="320"/>
                    </a:lnTo>
                    <a:lnTo>
                      <a:pt x="159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89" name="Google Shape;389;p9"/>
              <p:cNvSpPr/>
              <p:nvPr/>
            </p:nvSpPr>
            <p:spPr>
              <a:xfrm>
                <a:off x="2721116" y="270547"/>
                <a:ext cx="20536" cy="110122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598" extrusionOk="0">
                    <a:moveTo>
                      <a:pt x="138" y="0"/>
                    </a:moveTo>
                    <a:lnTo>
                      <a:pt x="1" y="799"/>
                    </a:lnTo>
                    <a:lnTo>
                      <a:pt x="138" y="1598"/>
                    </a:lnTo>
                    <a:lnTo>
                      <a:pt x="298" y="799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90" name="Google Shape;390;p9"/>
              <p:cNvSpPr/>
              <p:nvPr/>
            </p:nvSpPr>
            <p:spPr>
              <a:xfrm>
                <a:off x="2675497" y="316167"/>
                <a:ext cx="110191" cy="20467"/>
              </a:xfrm>
              <a:custGeom>
                <a:avLst/>
                <a:gdLst/>
                <a:ahLst/>
                <a:cxnLst/>
                <a:rect l="l" t="t" r="r" b="b"/>
                <a:pathLst>
                  <a:path w="1599" h="297" extrusionOk="0">
                    <a:moveTo>
                      <a:pt x="800" y="0"/>
                    </a:moveTo>
                    <a:lnTo>
                      <a:pt x="1" y="137"/>
                    </a:lnTo>
                    <a:lnTo>
                      <a:pt x="800" y="297"/>
                    </a:lnTo>
                    <a:lnTo>
                      <a:pt x="1599" y="137"/>
                    </a:lnTo>
                    <a:lnTo>
                      <a:pt x="80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91" name="Google Shape;391;p9"/>
              <p:cNvSpPr/>
              <p:nvPr/>
            </p:nvSpPr>
            <p:spPr>
              <a:xfrm>
                <a:off x="1805693" y="776979"/>
                <a:ext cx="59816" cy="5988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869" extrusionOk="0">
                    <a:moveTo>
                      <a:pt x="434" y="1"/>
                    </a:moveTo>
                    <a:cubicBezTo>
                      <a:pt x="206" y="1"/>
                      <a:pt x="1" y="184"/>
                      <a:pt x="1" y="435"/>
                    </a:cubicBezTo>
                    <a:cubicBezTo>
                      <a:pt x="1" y="663"/>
                      <a:pt x="206" y="868"/>
                      <a:pt x="434" y="868"/>
                    </a:cubicBezTo>
                    <a:cubicBezTo>
                      <a:pt x="685" y="868"/>
                      <a:pt x="868" y="663"/>
                      <a:pt x="868" y="435"/>
                    </a:cubicBezTo>
                    <a:cubicBezTo>
                      <a:pt x="868" y="184"/>
                      <a:pt x="685" y="1"/>
                      <a:pt x="43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92" name="Google Shape;392;p9"/>
              <p:cNvSpPr/>
              <p:nvPr/>
            </p:nvSpPr>
            <p:spPr>
              <a:xfrm>
                <a:off x="2126546" y="1006662"/>
                <a:ext cx="20536" cy="20536"/>
              </a:xfrm>
              <a:custGeom>
                <a:avLst/>
                <a:gdLst/>
                <a:ahLst/>
                <a:cxnLst/>
                <a:rect l="l" t="t" r="r" b="b"/>
                <a:pathLst>
                  <a:path w="298" h="298" extrusionOk="0">
                    <a:moveTo>
                      <a:pt x="138" y="0"/>
                    </a:moveTo>
                    <a:cubicBezTo>
                      <a:pt x="69" y="0"/>
                      <a:pt x="1" y="69"/>
                      <a:pt x="1" y="160"/>
                    </a:cubicBezTo>
                    <a:cubicBezTo>
                      <a:pt x="1" y="229"/>
                      <a:pt x="69" y="297"/>
                      <a:pt x="138" y="297"/>
                    </a:cubicBezTo>
                    <a:cubicBezTo>
                      <a:pt x="229" y="297"/>
                      <a:pt x="298" y="229"/>
                      <a:pt x="298" y="160"/>
                    </a:cubicBezTo>
                    <a:cubicBezTo>
                      <a:pt x="298" y="69"/>
                      <a:pt x="229" y="0"/>
                      <a:pt x="1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93" name="Google Shape;393;p9"/>
              <p:cNvSpPr/>
              <p:nvPr/>
            </p:nvSpPr>
            <p:spPr>
              <a:xfrm>
                <a:off x="2057359" y="0"/>
                <a:ext cx="31562" cy="31493"/>
              </a:xfrm>
              <a:custGeom>
                <a:avLst/>
                <a:gdLst/>
                <a:ahLst/>
                <a:cxnLst/>
                <a:rect l="l" t="t" r="r" b="b"/>
                <a:pathLst>
                  <a:path w="458" h="457" extrusionOk="0">
                    <a:moveTo>
                      <a:pt x="229" y="0"/>
                    </a:moveTo>
                    <a:cubicBezTo>
                      <a:pt x="115" y="0"/>
                      <a:pt x="1" y="114"/>
                      <a:pt x="1" y="229"/>
                    </a:cubicBezTo>
                    <a:cubicBezTo>
                      <a:pt x="1" y="365"/>
                      <a:pt x="115" y="457"/>
                      <a:pt x="229" y="457"/>
                    </a:cubicBezTo>
                    <a:cubicBezTo>
                      <a:pt x="366" y="457"/>
                      <a:pt x="457" y="365"/>
                      <a:pt x="457" y="229"/>
                    </a:cubicBezTo>
                    <a:cubicBezTo>
                      <a:pt x="457" y="114"/>
                      <a:pt x="366" y="0"/>
                      <a:pt x="22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94" name="Google Shape;394;p9"/>
              <p:cNvSpPr/>
              <p:nvPr/>
            </p:nvSpPr>
            <p:spPr>
              <a:xfrm>
                <a:off x="2566961" y="412092"/>
                <a:ext cx="44173" cy="44104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0" extrusionOk="0">
                    <a:moveTo>
                      <a:pt x="321" y="0"/>
                    </a:moveTo>
                    <a:cubicBezTo>
                      <a:pt x="138" y="0"/>
                      <a:pt x="1" y="137"/>
                      <a:pt x="1" y="320"/>
                    </a:cubicBezTo>
                    <a:cubicBezTo>
                      <a:pt x="1" y="503"/>
                      <a:pt x="138" y="640"/>
                      <a:pt x="321" y="640"/>
                    </a:cubicBezTo>
                    <a:cubicBezTo>
                      <a:pt x="503" y="640"/>
                      <a:pt x="640" y="503"/>
                      <a:pt x="640" y="320"/>
                    </a:cubicBezTo>
                    <a:cubicBezTo>
                      <a:pt x="640" y="137"/>
                      <a:pt x="503" y="0"/>
                      <a:pt x="32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95" name="Google Shape;395;p9"/>
              <p:cNvSpPr/>
              <p:nvPr/>
            </p:nvSpPr>
            <p:spPr>
              <a:xfrm>
                <a:off x="2566961" y="655902"/>
                <a:ext cx="22121" cy="22052"/>
              </a:xfrm>
              <a:custGeom>
                <a:avLst/>
                <a:gdLst/>
                <a:ahLst/>
                <a:cxnLst/>
                <a:rect l="l" t="t" r="r" b="b"/>
                <a:pathLst>
                  <a:path w="321" h="320" extrusionOk="0">
                    <a:moveTo>
                      <a:pt x="161" y="0"/>
                    </a:moveTo>
                    <a:cubicBezTo>
                      <a:pt x="69" y="0"/>
                      <a:pt x="1" y="69"/>
                      <a:pt x="1" y="160"/>
                    </a:cubicBezTo>
                    <a:cubicBezTo>
                      <a:pt x="1" y="251"/>
                      <a:pt x="69" y="320"/>
                      <a:pt x="161" y="320"/>
                    </a:cubicBezTo>
                    <a:cubicBezTo>
                      <a:pt x="252" y="320"/>
                      <a:pt x="321" y="251"/>
                      <a:pt x="321" y="160"/>
                    </a:cubicBezTo>
                    <a:cubicBezTo>
                      <a:pt x="321" y="69"/>
                      <a:pt x="252" y="0"/>
                      <a:pt x="16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96" name="Google Shape;396;p9"/>
              <p:cNvSpPr/>
              <p:nvPr/>
            </p:nvSpPr>
            <p:spPr>
              <a:xfrm>
                <a:off x="3065606" y="31424"/>
                <a:ext cx="37833" cy="3941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72" extrusionOk="0">
                    <a:moveTo>
                      <a:pt x="274" y="1"/>
                    </a:moveTo>
                    <a:cubicBezTo>
                      <a:pt x="115" y="1"/>
                      <a:pt x="1" y="138"/>
                      <a:pt x="1" y="297"/>
                    </a:cubicBezTo>
                    <a:cubicBezTo>
                      <a:pt x="1" y="457"/>
                      <a:pt x="115" y="571"/>
                      <a:pt x="274" y="571"/>
                    </a:cubicBezTo>
                    <a:cubicBezTo>
                      <a:pt x="434" y="571"/>
                      <a:pt x="548" y="457"/>
                      <a:pt x="548" y="297"/>
                    </a:cubicBezTo>
                    <a:cubicBezTo>
                      <a:pt x="548" y="138"/>
                      <a:pt x="434" y="1"/>
                      <a:pt x="2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97" name="Google Shape;397;p9"/>
              <p:cNvSpPr/>
              <p:nvPr/>
            </p:nvSpPr>
            <p:spPr>
              <a:xfrm>
                <a:off x="3317271" y="391625"/>
                <a:ext cx="28392" cy="28392"/>
              </a:xfrm>
              <a:custGeom>
                <a:avLst/>
                <a:gdLst/>
                <a:ahLst/>
                <a:cxnLst/>
                <a:rect l="l" t="t" r="r" b="b"/>
                <a:pathLst>
                  <a:path w="412" h="412" extrusionOk="0">
                    <a:moveTo>
                      <a:pt x="206" y="1"/>
                    </a:moveTo>
                    <a:cubicBezTo>
                      <a:pt x="92" y="1"/>
                      <a:pt x="1" y="92"/>
                      <a:pt x="1" y="206"/>
                    </a:cubicBezTo>
                    <a:cubicBezTo>
                      <a:pt x="1" y="320"/>
                      <a:pt x="92" y="412"/>
                      <a:pt x="206" y="412"/>
                    </a:cubicBezTo>
                    <a:cubicBezTo>
                      <a:pt x="320" y="412"/>
                      <a:pt x="411" y="320"/>
                      <a:pt x="411" y="206"/>
                    </a:cubicBezTo>
                    <a:cubicBezTo>
                      <a:pt x="411" y="92"/>
                      <a:pt x="320" y="1"/>
                      <a:pt x="20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98" name="Google Shape;398;p9"/>
              <p:cNvSpPr/>
              <p:nvPr/>
            </p:nvSpPr>
            <p:spPr>
              <a:xfrm>
                <a:off x="3633438" y="70772"/>
                <a:ext cx="42519" cy="42519"/>
              </a:xfrm>
              <a:custGeom>
                <a:avLst/>
                <a:gdLst/>
                <a:ahLst/>
                <a:cxnLst/>
                <a:rect l="l" t="t" r="r" b="b"/>
                <a:pathLst>
                  <a:path w="617" h="617" extrusionOk="0">
                    <a:moveTo>
                      <a:pt x="320" y="0"/>
                    </a:moveTo>
                    <a:cubicBezTo>
                      <a:pt x="137" y="0"/>
                      <a:pt x="1" y="137"/>
                      <a:pt x="1" y="297"/>
                    </a:cubicBezTo>
                    <a:cubicBezTo>
                      <a:pt x="1" y="480"/>
                      <a:pt x="137" y="617"/>
                      <a:pt x="320" y="617"/>
                    </a:cubicBezTo>
                    <a:cubicBezTo>
                      <a:pt x="480" y="617"/>
                      <a:pt x="617" y="480"/>
                      <a:pt x="617" y="297"/>
                    </a:cubicBezTo>
                    <a:cubicBezTo>
                      <a:pt x="617" y="137"/>
                      <a:pt x="480" y="0"/>
                      <a:pt x="32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99" name="Google Shape;399;p9"/>
              <p:cNvSpPr/>
              <p:nvPr/>
            </p:nvSpPr>
            <p:spPr>
              <a:xfrm>
                <a:off x="4888665" y="229614"/>
                <a:ext cx="18951" cy="17366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52" extrusionOk="0">
                    <a:moveTo>
                      <a:pt x="137" y="1"/>
                    </a:moveTo>
                    <a:cubicBezTo>
                      <a:pt x="69" y="1"/>
                      <a:pt x="0" y="46"/>
                      <a:pt x="0" y="115"/>
                    </a:cubicBezTo>
                    <a:cubicBezTo>
                      <a:pt x="0" y="206"/>
                      <a:pt x="69" y="252"/>
                      <a:pt x="137" y="252"/>
                    </a:cubicBezTo>
                    <a:cubicBezTo>
                      <a:pt x="206" y="252"/>
                      <a:pt x="274" y="206"/>
                      <a:pt x="274" y="115"/>
                    </a:cubicBezTo>
                    <a:cubicBezTo>
                      <a:pt x="274" y="46"/>
                      <a:pt x="206" y="1"/>
                      <a:pt x="1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00" name="Google Shape;400;p9"/>
              <p:cNvSpPr/>
              <p:nvPr/>
            </p:nvSpPr>
            <p:spPr>
              <a:xfrm>
                <a:off x="4923258" y="0"/>
                <a:ext cx="34663" cy="34663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3" extrusionOk="0">
                    <a:moveTo>
                      <a:pt x="251" y="0"/>
                    </a:moveTo>
                    <a:cubicBezTo>
                      <a:pt x="114" y="0"/>
                      <a:pt x="0" y="114"/>
                      <a:pt x="0" y="251"/>
                    </a:cubicBezTo>
                    <a:cubicBezTo>
                      <a:pt x="0" y="388"/>
                      <a:pt x="114" y="502"/>
                      <a:pt x="251" y="502"/>
                    </a:cubicBezTo>
                    <a:cubicBezTo>
                      <a:pt x="388" y="502"/>
                      <a:pt x="502" y="388"/>
                      <a:pt x="502" y="251"/>
                    </a:cubicBezTo>
                    <a:cubicBezTo>
                      <a:pt x="502" y="114"/>
                      <a:pt x="388" y="0"/>
                      <a:pt x="25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01" name="Google Shape;401;p9"/>
              <p:cNvSpPr/>
              <p:nvPr/>
            </p:nvSpPr>
            <p:spPr>
              <a:xfrm>
                <a:off x="4761247" y="353862"/>
                <a:ext cx="37833" cy="37833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9" extrusionOk="0">
                    <a:moveTo>
                      <a:pt x="274" y="1"/>
                    </a:moveTo>
                    <a:cubicBezTo>
                      <a:pt x="137" y="1"/>
                      <a:pt x="0" y="115"/>
                      <a:pt x="0" y="275"/>
                    </a:cubicBezTo>
                    <a:cubicBezTo>
                      <a:pt x="0" y="412"/>
                      <a:pt x="137" y="549"/>
                      <a:pt x="274" y="549"/>
                    </a:cubicBezTo>
                    <a:cubicBezTo>
                      <a:pt x="434" y="549"/>
                      <a:pt x="548" y="412"/>
                      <a:pt x="548" y="275"/>
                    </a:cubicBezTo>
                    <a:cubicBezTo>
                      <a:pt x="548" y="115"/>
                      <a:pt x="434" y="1"/>
                      <a:pt x="2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02" name="Google Shape;402;p9"/>
              <p:cNvSpPr/>
              <p:nvPr/>
            </p:nvSpPr>
            <p:spPr>
              <a:xfrm>
                <a:off x="5807257" y="21983"/>
                <a:ext cx="42519" cy="42588"/>
              </a:xfrm>
              <a:custGeom>
                <a:avLst/>
                <a:gdLst/>
                <a:ahLst/>
                <a:cxnLst/>
                <a:rect l="l" t="t" r="r" b="b"/>
                <a:pathLst>
                  <a:path w="617" h="618" extrusionOk="0">
                    <a:moveTo>
                      <a:pt x="320" y="1"/>
                    </a:moveTo>
                    <a:cubicBezTo>
                      <a:pt x="137" y="1"/>
                      <a:pt x="0" y="138"/>
                      <a:pt x="0" y="298"/>
                    </a:cubicBezTo>
                    <a:cubicBezTo>
                      <a:pt x="0" y="480"/>
                      <a:pt x="137" y="617"/>
                      <a:pt x="320" y="617"/>
                    </a:cubicBezTo>
                    <a:cubicBezTo>
                      <a:pt x="479" y="617"/>
                      <a:pt x="616" y="480"/>
                      <a:pt x="616" y="298"/>
                    </a:cubicBezTo>
                    <a:cubicBezTo>
                      <a:pt x="616" y="138"/>
                      <a:pt x="479" y="1"/>
                      <a:pt x="32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03" name="Google Shape;403;p9"/>
              <p:cNvSpPr/>
              <p:nvPr/>
            </p:nvSpPr>
            <p:spPr>
              <a:xfrm>
                <a:off x="5999108" y="1006662"/>
                <a:ext cx="9510" cy="11095"/>
              </a:xfrm>
              <a:custGeom>
                <a:avLst/>
                <a:gdLst/>
                <a:ahLst/>
                <a:cxnLst/>
                <a:rect l="l" t="t" r="r" b="b"/>
                <a:pathLst>
                  <a:path w="138" h="161" extrusionOk="0">
                    <a:moveTo>
                      <a:pt x="69" y="0"/>
                    </a:moveTo>
                    <a:cubicBezTo>
                      <a:pt x="24" y="0"/>
                      <a:pt x="1" y="46"/>
                      <a:pt x="1" y="69"/>
                    </a:cubicBezTo>
                    <a:cubicBezTo>
                      <a:pt x="1" y="115"/>
                      <a:pt x="24" y="160"/>
                      <a:pt x="69" y="160"/>
                    </a:cubicBezTo>
                    <a:cubicBezTo>
                      <a:pt x="115" y="160"/>
                      <a:pt x="138" y="115"/>
                      <a:pt x="138" y="69"/>
                    </a:cubicBezTo>
                    <a:cubicBezTo>
                      <a:pt x="138" y="46"/>
                      <a:pt x="115" y="0"/>
                      <a:pt x="6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04" name="Google Shape;404;p9"/>
              <p:cNvSpPr/>
              <p:nvPr/>
            </p:nvSpPr>
            <p:spPr>
              <a:xfrm>
                <a:off x="1835601" y="1093146"/>
                <a:ext cx="29908" cy="29977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5" extrusionOk="0">
                    <a:moveTo>
                      <a:pt x="228" y="1"/>
                    </a:moveTo>
                    <a:cubicBezTo>
                      <a:pt x="114" y="1"/>
                      <a:pt x="0" y="92"/>
                      <a:pt x="0" y="229"/>
                    </a:cubicBezTo>
                    <a:cubicBezTo>
                      <a:pt x="0" y="343"/>
                      <a:pt x="114" y="434"/>
                      <a:pt x="228" y="434"/>
                    </a:cubicBezTo>
                    <a:cubicBezTo>
                      <a:pt x="343" y="434"/>
                      <a:pt x="434" y="343"/>
                      <a:pt x="434" y="229"/>
                    </a:cubicBezTo>
                    <a:cubicBezTo>
                      <a:pt x="434" y="92"/>
                      <a:pt x="343" y="1"/>
                      <a:pt x="22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</p:grpSp>
        <p:grpSp>
          <p:nvGrpSpPr>
            <p:cNvPr id="405" name="Google Shape;405;p9"/>
            <p:cNvGrpSpPr/>
            <p:nvPr/>
          </p:nvGrpSpPr>
          <p:grpSpPr>
            <a:xfrm flipH="1">
              <a:off x="5689584" y="177675"/>
              <a:ext cx="3241716" cy="866265"/>
              <a:chOff x="1805693" y="0"/>
              <a:chExt cx="4202924" cy="1123123"/>
            </a:xfrm>
          </p:grpSpPr>
          <p:sp>
            <p:nvSpPr>
              <p:cNvPr id="406" name="Google Shape;406;p9"/>
              <p:cNvSpPr/>
              <p:nvPr/>
            </p:nvSpPr>
            <p:spPr>
              <a:xfrm>
                <a:off x="4566158" y="14127"/>
                <a:ext cx="42588" cy="220313"/>
              </a:xfrm>
              <a:custGeom>
                <a:avLst/>
                <a:gdLst/>
                <a:ahLst/>
                <a:cxnLst/>
                <a:rect l="l" t="t" r="r" b="b"/>
                <a:pathLst>
                  <a:path w="618" h="3197" extrusionOk="0">
                    <a:moveTo>
                      <a:pt x="320" y="1"/>
                    </a:moveTo>
                    <a:lnTo>
                      <a:pt x="1" y="1598"/>
                    </a:lnTo>
                    <a:lnTo>
                      <a:pt x="320" y="3196"/>
                    </a:lnTo>
                    <a:lnTo>
                      <a:pt x="617" y="1598"/>
                    </a:lnTo>
                    <a:lnTo>
                      <a:pt x="32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07" name="Google Shape;407;p9"/>
              <p:cNvSpPr/>
              <p:nvPr/>
            </p:nvSpPr>
            <p:spPr>
              <a:xfrm>
                <a:off x="4478089" y="103781"/>
                <a:ext cx="218728" cy="41003"/>
              </a:xfrm>
              <a:custGeom>
                <a:avLst/>
                <a:gdLst/>
                <a:ahLst/>
                <a:cxnLst/>
                <a:rect l="l" t="t" r="r" b="b"/>
                <a:pathLst>
                  <a:path w="3174" h="595" extrusionOk="0">
                    <a:moveTo>
                      <a:pt x="1598" y="1"/>
                    </a:moveTo>
                    <a:lnTo>
                      <a:pt x="1" y="297"/>
                    </a:lnTo>
                    <a:lnTo>
                      <a:pt x="1598" y="594"/>
                    </a:lnTo>
                    <a:lnTo>
                      <a:pt x="3173" y="297"/>
                    </a:lnTo>
                    <a:lnTo>
                      <a:pt x="159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08" name="Google Shape;408;p9"/>
              <p:cNvSpPr/>
              <p:nvPr/>
            </p:nvSpPr>
            <p:spPr>
              <a:xfrm>
                <a:off x="2126546" y="377498"/>
                <a:ext cx="41003" cy="218728"/>
              </a:xfrm>
              <a:custGeom>
                <a:avLst/>
                <a:gdLst/>
                <a:ahLst/>
                <a:cxnLst/>
                <a:rect l="l" t="t" r="r" b="b"/>
                <a:pathLst>
                  <a:path w="595" h="3174" extrusionOk="0">
                    <a:moveTo>
                      <a:pt x="298" y="0"/>
                    </a:moveTo>
                    <a:lnTo>
                      <a:pt x="1" y="1598"/>
                    </a:lnTo>
                    <a:lnTo>
                      <a:pt x="298" y="3173"/>
                    </a:lnTo>
                    <a:lnTo>
                      <a:pt x="594" y="1598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09" name="Google Shape;409;p9"/>
              <p:cNvSpPr/>
              <p:nvPr/>
            </p:nvSpPr>
            <p:spPr>
              <a:xfrm>
                <a:off x="2036892" y="465567"/>
                <a:ext cx="220313" cy="42519"/>
              </a:xfrm>
              <a:custGeom>
                <a:avLst/>
                <a:gdLst/>
                <a:ahLst/>
                <a:cxnLst/>
                <a:rect l="l" t="t" r="r" b="b"/>
                <a:pathLst>
                  <a:path w="3197" h="617" extrusionOk="0">
                    <a:moveTo>
                      <a:pt x="1599" y="1"/>
                    </a:moveTo>
                    <a:lnTo>
                      <a:pt x="1" y="320"/>
                    </a:lnTo>
                    <a:lnTo>
                      <a:pt x="1599" y="617"/>
                    </a:lnTo>
                    <a:lnTo>
                      <a:pt x="3196" y="320"/>
                    </a:lnTo>
                    <a:lnTo>
                      <a:pt x="159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10" name="Google Shape;410;p9"/>
              <p:cNvSpPr/>
              <p:nvPr/>
            </p:nvSpPr>
            <p:spPr>
              <a:xfrm>
                <a:off x="2721116" y="270547"/>
                <a:ext cx="20536" cy="110122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598" extrusionOk="0">
                    <a:moveTo>
                      <a:pt x="138" y="0"/>
                    </a:moveTo>
                    <a:lnTo>
                      <a:pt x="1" y="799"/>
                    </a:lnTo>
                    <a:lnTo>
                      <a:pt x="138" y="1598"/>
                    </a:lnTo>
                    <a:lnTo>
                      <a:pt x="298" y="799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11" name="Google Shape;411;p9"/>
              <p:cNvSpPr/>
              <p:nvPr/>
            </p:nvSpPr>
            <p:spPr>
              <a:xfrm>
                <a:off x="2675497" y="316167"/>
                <a:ext cx="110191" cy="20467"/>
              </a:xfrm>
              <a:custGeom>
                <a:avLst/>
                <a:gdLst/>
                <a:ahLst/>
                <a:cxnLst/>
                <a:rect l="l" t="t" r="r" b="b"/>
                <a:pathLst>
                  <a:path w="1599" h="297" extrusionOk="0">
                    <a:moveTo>
                      <a:pt x="800" y="0"/>
                    </a:moveTo>
                    <a:lnTo>
                      <a:pt x="1" y="137"/>
                    </a:lnTo>
                    <a:lnTo>
                      <a:pt x="800" y="297"/>
                    </a:lnTo>
                    <a:lnTo>
                      <a:pt x="1599" y="137"/>
                    </a:lnTo>
                    <a:lnTo>
                      <a:pt x="80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12" name="Google Shape;412;p9"/>
              <p:cNvSpPr/>
              <p:nvPr/>
            </p:nvSpPr>
            <p:spPr>
              <a:xfrm>
                <a:off x="1805693" y="776979"/>
                <a:ext cx="59816" cy="5988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869" extrusionOk="0">
                    <a:moveTo>
                      <a:pt x="434" y="1"/>
                    </a:moveTo>
                    <a:cubicBezTo>
                      <a:pt x="206" y="1"/>
                      <a:pt x="1" y="184"/>
                      <a:pt x="1" y="435"/>
                    </a:cubicBezTo>
                    <a:cubicBezTo>
                      <a:pt x="1" y="663"/>
                      <a:pt x="206" y="868"/>
                      <a:pt x="434" y="868"/>
                    </a:cubicBezTo>
                    <a:cubicBezTo>
                      <a:pt x="685" y="868"/>
                      <a:pt x="868" y="663"/>
                      <a:pt x="868" y="435"/>
                    </a:cubicBezTo>
                    <a:cubicBezTo>
                      <a:pt x="868" y="184"/>
                      <a:pt x="685" y="1"/>
                      <a:pt x="43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13" name="Google Shape;413;p9"/>
              <p:cNvSpPr/>
              <p:nvPr/>
            </p:nvSpPr>
            <p:spPr>
              <a:xfrm>
                <a:off x="2126546" y="1006662"/>
                <a:ext cx="20536" cy="20536"/>
              </a:xfrm>
              <a:custGeom>
                <a:avLst/>
                <a:gdLst/>
                <a:ahLst/>
                <a:cxnLst/>
                <a:rect l="l" t="t" r="r" b="b"/>
                <a:pathLst>
                  <a:path w="298" h="298" extrusionOk="0">
                    <a:moveTo>
                      <a:pt x="138" y="0"/>
                    </a:moveTo>
                    <a:cubicBezTo>
                      <a:pt x="69" y="0"/>
                      <a:pt x="1" y="69"/>
                      <a:pt x="1" y="160"/>
                    </a:cubicBezTo>
                    <a:cubicBezTo>
                      <a:pt x="1" y="229"/>
                      <a:pt x="69" y="297"/>
                      <a:pt x="138" y="297"/>
                    </a:cubicBezTo>
                    <a:cubicBezTo>
                      <a:pt x="229" y="297"/>
                      <a:pt x="298" y="229"/>
                      <a:pt x="298" y="160"/>
                    </a:cubicBezTo>
                    <a:cubicBezTo>
                      <a:pt x="298" y="69"/>
                      <a:pt x="229" y="0"/>
                      <a:pt x="1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14" name="Google Shape;414;p9"/>
              <p:cNvSpPr/>
              <p:nvPr/>
            </p:nvSpPr>
            <p:spPr>
              <a:xfrm>
                <a:off x="2057359" y="0"/>
                <a:ext cx="31562" cy="31493"/>
              </a:xfrm>
              <a:custGeom>
                <a:avLst/>
                <a:gdLst/>
                <a:ahLst/>
                <a:cxnLst/>
                <a:rect l="l" t="t" r="r" b="b"/>
                <a:pathLst>
                  <a:path w="458" h="457" extrusionOk="0">
                    <a:moveTo>
                      <a:pt x="229" y="0"/>
                    </a:moveTo>
                    <a:cubicBezTo>
                      <a:pt x="115" y="0"/>
                      <a:pt x="1" y="114"/>
                      <a:pt x="1" y="229"/>
                    </a:cubicBezTo>
                    <a:cubicBezTo>
                      <a:pt x="1" y="365"/>
                      <a:pt x="115" y="457"/>
                      <a:pt x="229" y="457"/>
                    </a:cubicBezTo>
                    <a:cubicBezTo>
                      <a:pt x="366" y="457"/>
                      <a:pt x="457" y="365"/>
                      <a:pt x="457" y="229"/>
                    </a:cubicBezTo>
                    <a:cubicBezTo>
                      <a:pt x="457" y="114"/>
                      <a:pt x="366" y="0"/>
                      <a:pt x="22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15" name="Google Shape;415;p9"/>
              <p:cNvSpPr/>
              <p:nvPr/>
            </p:nvSpPr>
            <p:spPr>
              <a:xfrm>
                <a:off x="2566961" y="412092"/>
                <a:ext cx="44173" cy="44104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0" extrusionOk="0">
                    <a:moveTo>
                      <a:pt x="321" y="0"/>
                    </a:moveTo>
                    <a:cubicBezTo>
                      <a:pt x="138" y="0"/>
                      <a:pt x="1" y="137"/>
                      <a:pt x="1" y="320"/>
                    </a:cubicBezTo>
                    <a:cubicBezTo>
                      <a:pt x="1" y="503"/>
                      <a:pt x="138" y="640"/>
                      <a:pt x="321" y="640"/>
                    </a:cubicBezTo>
                    <a:cubicBezTo>
                      <a:pt x="503" y="640"/>
                      <a:pt x="640" y="503"/>
                      <a:pt x="640" y="320"/>
                    </a:cubicBezTo>
                    <a:cubicBezTo>
                      <a:pt x="640" y="137"/>
                      <a:pt x="503" y="0"/>
                      <a:pt x="32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16" name="Google Shape;416;p9"/>
              <p:cNvSpPr/>
              <p:nvPr/>
            </p:nvSpPr>
            <p:spPr>
              <a:xfrm>
                <a:off x="2566961" y="655902"/>
                <a:ext cx="22121" cy="22052"/>
              </a:xfrm>
              <a:custGeom>
                <a:avLst/>
                <a:gdLst/>
                <a:ahLst/>
                <a:cxnLst/>
                <a:rect l="l" t="t" r="r" b="b"/>
                <a:pathLst>
                  <a:path w="321" h="320" extrusionOk="0">
                    <a:moveTo>
                      <a:pt x="161" y="0"/>
                    </a:moveTo>
                    <a:cubicBezTo>
                      <a:pt x="69" y="0"/>
                      <a:pt x="1" y="69"/>
                      <a:pt x="1" y="160"/>
                    </a:cubicBezTo>
                    <a:cubicBezTo>
                      <a:pt x="1" y="251"/>
                      <a:pt x="69" y="320"/>
                      <a:pt x="161" y="320"/>
                    </a:cubicBezTo>
                    <a:cubicBezTo>
                      <a:pt x="252" y="320"/>
                      <a:pt x="321" y="251"/>
                      <a:pt x="321" y="160"/>
                    </a:cubicBezTo>
                    <a:cubicBezTo>
                      <a:pt x="321" y="69"/>
                      <a:pt x="252" y="0"/>
                      <a:pt x="16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17" name="Google Shape;417;p9"/>
              <p:cNvSpPr/>
              <p:nvPr/>
            </p:nvSpPr>
            <p:spPr>
              <a:xfrm>
                <a:off x="3065606" y="31424"/>
                <a:ext cx="37833" cy="3941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72" extrusionOk="0">
                    <a:moveTo>
                      <a:pt x="274" y="1"/>
                    </a:moveTo>
                    <a:cubicBezTo>
                      <a:pt x="115" y="1"/>
                      <a:pt x="1" y="138"/>
                      <a:pt x="1" y="297"/>
                    </a:cubicBezTo>
                    <a:cubicBezTo>
                      <a:pt x="1" y="457"/>
                      <a:pt x="115" y="571"/>
                      <a:pt x="274" y="571"/>
                    </a:cubicBezTo>
                    <a:cubicBezTo>
                      <a:pt x="434" y="571"/>
                      <a:pt x="548" y="457"/>
                      <a:pt x="548" y="297"/>
                    </a:cubicBezTo>
                    <a:cubicBezTo>
                      <a:pt x="548" y="138"/>
                      <a:pt x="434" y="1"/>
                      <a:pt x="2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18" name="Google Shape;418;p9"/>
              <p:cNvSpPr/>
              <p:nvPr/>
            </p:nvSpPr>
            <p:spPr>
              <a:xfrm>
                <a:off x="3317271" y="391625"/>
                <a:ext cx="28392" cy="28392"/>
              </a:xfrm>
              <a:custGeom>
                <a:avLst/>
                <a:gdLst/>
                <a:ahLst/>
                <a:cxnLst/>
                <a:rect l="l" t="t" r="r" b="b"/>
                <a:pathLst>
                  <a:path w="412" h="412" extrusionOk="0">
                    <a:moveTo>
                      <a:pt x="206" y="1"/>
                    </a:moveTo>
                    <a:cubicBezTo>
                      <a:pt x="92" y="1"/>
                      <a:pt x="1" y="92"/>
                      <a:pt x="1" y="206"/>
                    </a:cubicBezTo>
                    <a:cubicBezTo>
                      <a:pt x="1" y="320"/>
                      <a:pt x="92" y="412"/>
                      <a:pt x="206" y="412"/>
                    </a:cubicBezTo>
                    <a:cubicBezTo>
                      <a:pt x="320" y="412"/>
                      <a:pt x="411" y="320"/>
                      <a:pt x="411" y="206"/>
                    </a:cubicBezTo>
                    <a:cubicBezTo>
                      <a:pt x="411" y="92"/>
                      <a:pt x="320" y="1"/>
                      <a:pt x="20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19" name="Google Shape;419;p9"/>
              <p:cNvSpPr/>
              <p:nvPr/>
            </p:nvSpPr>
            <p:spPr>
              <a:xfrm>
                <a:off x="3633438" y="70772"/>
                <a:ext cx="42519" cy="42519"/>
              </a:xfrm>
              <a:custGeom>
                <a:avLst/>
                <a:gdLst/>
                <a:ahLst/>
                <a:cxnLst/>
                <a:rect l="l" t="t" r="r" b="b"/>
                <a:pathLst>
                  <a:path w="617" h="617" extrusionOk="0">
                    <a:moveTo>
                      <a:pt x="320" y="0"/>
                    </a:moveTo>
                    <a:cubicBezTo>
                      <a:pt x="137" y="0"/>
                      <a:pt x="1" y="137"/>
                      <a:pt x="1" y="297"/>
                    </a:cubicBezTo>
                    <a:cubicBezTo>
                      <a:pt x="1" y="480"/>
                      <a:pt x="137" y="617"/>
                      <a:pt x="320" y="617"/>
                    </a:cubicBezTo>
                    <a:cubicBezTo>
                      <a:pt x="480" y="617"/>
                      <a:pt x="617" y="480"/>
                      <a:pt x="617" y="297"/>
                    </a:cubicBezTo>
                    <a:cubicBezTo>
                      <a:pt x="617" y="137"/>
                      <a:pt x="480" y="0"/>
                      <a:pt x="32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20" name="Google Shape;420;p9"/>
              <p:cNvSpPr/>
              <p:nvPr/>
            </p:nvSpPr>
            <p:spPr>
              <a:xfrm>
                <a:off x="4888665" y="229614"/>
                <a:ext cx="18951" cy="17366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52" extrusionOk="0">
                    <a:moveTo>
                      <a:pt x="137" y="1"/>
                    </a:moveTo>
                    <a:cubicBezTo>
                      <a:pt x="69" y="1"/>
                      <a:pt x="0" y="46"/>
                      <a:pt x="0" y="115"/>
                    </a:cubicBezTo>
                    <a:cubicBezTo>
                      <a:pt x="0" y="206"/>
                      <a:pt x="69" y="252"/>
                      <a:pt x="137" y="252"/>
                    </a:cubicBezTo>
                    <a:cubicBezTo>
                      <a:pt x="206" y="252"/>
                      <a:pt x="274" y="206"/>
                      <a:pt x="274" y="115"/>
                    </a:cubicBezTo>
                    <a:cubicBezTo>
                      <a:pt x="274" y="46"/>
                      <a:pt x="206" y="1"/>
                      <a:pt x="1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21" name="Google Shape;421;p9"/>
              <p:cNvSpPr/>
              <p:nvPr/>
            </p:nvSpPr>
            <p:spPr>
              <a:xfrm>
                <a:off x="4923258" y="0"/>
                <a:ext cx="34663" cy="34663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3" extrusionOk="0">
                    <a:moveTo>
                      <a:pt x="251" y="0"/>
                    </a:moveTo>
                    <a:cubicBezTo>
                      <a:pt x="114" y="0"/>
                      <a:pt x="0" y="114"/>
                      <a:pt x="0" y="251"/>
                    </a:cubicBezTo>
                    <a:cubicBezTo>
                      <a:pt x="0" y="388"/>
                      <a:pt x="114" y="502"/>
                      <a:pt x="251" y="502"/>
                    </a:cubicBezTo>
                    <a:cubicBezTo>
                      <a:pt x="388" y="502"/>
                      <a:pt x="502" y="388"/>
                      <a:pt x="502" y="251"/>
                    </a:cubicBezTo>
                    <a:cubicBezTo>
                      <a:pt x="502" y="114"/>
                      <a:pt x="388" y="0"/>
                      <a:pt x="25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22" name="Google Shape;422;p9"/>
              <p:cNvSpPr/>
              <p:nvPr/>
            </p:nvSpPr>
            <p:spPr>
              <a:xfrm>
                <a:off x="4761247" y="353862"/>
                <a:ext cx="37833" cy="37833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9" extrusionOk="0">
                    <a:moveTo>
                      <a:pt x="274" y="1"/>
                    </a:moveTo>
                    <a:cubicBezTo>
                      <a:pt x="137" y="1"/>
                      <a:pt x="0" y="115"/>
                      <a:pt x="0" y="275"/>
                    </a:cubicBezTo>
                    <a:cubicBezTo>
                      <a:pt x="0" y="412"/>
                      <a:pt x="137" y="549"/>
                      <a:pt x="274" y="549"/>
                    </a:cubicBezTo>
                    <a:cubicBezTo>
                      <a:pt x="434" y="549"/>
                      <a:pt x="548" y="412"/>
                      <a:pt x="548" y="275"/>
                    </a:cubicBezTo>
                    <a:cubicBezTo>
                      <a:pt x="548" y="115"/>
                      <a:pt x="434" y="1"/>
                      <a:pt x="2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23" name="Google Shape;423;p9"/>
              <p:cNvSpPr/>
              <p:nvPr/>
            </p:nvSpPr>
            <p:spPr>
              <a:xfrm>
                <a:off x="5807257" y="21983"/>
                <a:ext cx="42519" cy="42588"/>
              </a:xfrm>
              <a:custGeom>
                <a:avLst/>
                <a:gdLst/>
                <a:ahLst/>
                <a:cxnLst/>
                <a:rect l="l" t="t" r="r" b="b"/>
                <a:pathLst>
                  <a:path w="617" h="618" extrusionOk="0">
                    <a:moveTo>
                      <a:pt x="320" y="1"/>
                    </a:moveTo>
                    <a:cubicBezTo>
                      <a:pt x="137" y="1"/>
                      <a:pt x="0" y="138"/>
                      <a:pt x="0" y="298"/>
                    </a:cubicBezTo>
                    <a:cubicBezTo>
                      <a:pt x="0" y="480"/>
                      <a:pt x="137" y="617"/>
                      <a:pt x="320" y="617"/>
                    </a:cubicBezTo>
                    <a:cubicBezTo>
                      <a:pt x="479" y="617"/>
                      <a:pt x="616" y="480"/>
                      <a:pt x="616" y="298"/>
                    </a:cubicBezTo>
                    <a:cubicBezTo>
                      <a:pt x="616" y="138"/>
                      <a:pt x="479" y="1"/>
                      <a:pt x="32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24" name="Google Shape;424;p9"/>
              <p:cNvSpPr/>
              <p:nvPr/>
            </p:nvSpPr>
            <p:spPr>
              <a:xfrm>
                <a:off x="5999108" y="1006662"/>
                <a:ext cx="9510" cy="11095"/>
              </a:xfrm>
              <a:custGeom>
                <a:avLst/>
                <a:gdLst/>
                <a:ahLst/>
                <a:cxnLst/>
                <a:rect l="l" t="t" r="r" b="b"/>
                <a:pathLst>
                  <a:path w="138" h="161" extrusionOk="0">
                    <a:moveTo>
                      <a:pt x="69" y="0"/>
                    </a:moveTo>
                    <a:cubicBezTo>
                      <a:pt x="24" y="0"/>
                      <a:pt x="1" y="46"/>
                      <a:pt x="1" y="69"/>
                    </a:cubicBezTo>
                    <a:cubicBezTo>
                      <a:pt x="1" y="115"/>
                      <a:pt x="24" y="160"/>
                      <a:pt x="69" y="160"/>
                    </a:cubicBezTo>
                    <a:cubicBezTo>
                      <a:pt x="115" y="160"/>
                      <a:pt x="138" y="115"/>
                      <a:pt x="138" y="69"/>
                    </a:cubicBezTo>
                    <a:cubicBezTo>
                      <a:pt x="138" y="46"/>
                      <a:pt x="115" y="0"/>
                      <a:pt x="6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25" name="Google Shape;425;p9"/>
              <p:cNvSpPr/>
              <p:nvPr/>
            </p:nvSpPr>
            <p:spPr>
              <a:xfrm>
                <a:off x="1835601" y="1093146"/>
                <a:ext cx="29908" cy="29977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5" extrusionOk="0">
                    <a:moveTo>
                      <a:pt x="228" y="1"/>
                    </a:moveTo>
                    <a:cubicBezTo>
                      <a:pt x="114" y="1"/>
                      <a:pt x="0" y="92"/>
                      <a:pt x="0" y="229"/>
                    </a:cubicBezTo>
                    <a:cubicBezTo>
                      <a:pt x="0" y="343"/>
                      <a:pt x="114" y="434"/>
                      <a:pt x="228" y="434"/>
                    </a:cubicBezTo>
                    <a:cubicBezTo>
                      <a:pt x="343" y="434"/>
                      <a:pt x="434" y="343"/>
                      <a:pt x="434" y="229"/>
                    </a:cubicBezTo>
                    <a:cubicBezTo>
                      <a:pt x="434" y="92"/>
                      <a:pt x="343" y="1"/>
                      <a:pt x="22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</p:grpSp>
        <p:grpSp>
          <p:nvGrpSpPr>
            <p:cNvPr id="426" name="Google Shape;426;p9"/>
            <p:cNvGrpSpPr/>
            <p:nvPr/>
          </p:nvGrpSpPr>
          <p:grpSpPr>
            <a:xfrm rot="10800000" flipH="1">
              <a:off x="228571" y="4130250"/>
              <a:ext cx="3241716" cy="866265"/>
              <a:chOff x="1805693" y="0"/>
              <a:chExt cx="4202924" cy="1123123"/>
            </a:xfrm>
          </p:grpSpPr>
          <p:sp>
            <p:nvSpPr>
              <p:cNvPr id="427" name="Google Shape;427;p9"/>
              <p:cNvSpPr/>
              <p:nvPr/>
            </p:nvSpPr>
            <p:spPr>
              <a:xfrm>
                <a:off x="4566158" y="14127"/>
                <a:ext cx="42588" cy="220313"/>
              </a:xfrm>
              <a:custGeom>
                <a:avLst/>
                <a:gdLst/>
                <a:ahLst/>
                <a:cxnLst/>
                <a:rect l="l" t="t" r="r" b="b"/>
                <a:pathLst>
                  <a:path w="618" h="3197" extrusionOk="0">
                    <a:moveTo>
                      <a:pt x="320" y="1"/>
                    </a:moveTo>
                    <a:lnTo>
                      <a:pt x="1" y="1598"/>
                    </a:lnTo>
                    <a:lnTo>
                      <a:pt x="320" y="3196"/>
                    </a:lnTo>
                    <a:lnTo>
                      <a:pt x="617" y="1598"/>
                    </a:lnTo>
                    <a:lnTo>
                      <a:pt x="32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28" name="Google Shape;428;p9"/>
              <p:cNvSpPr/>
              <p:nvPr/>
            </p:nvSpPr>
            <p:spPr>
              <a:xfrm>
                <a:off x="4478089" y="103781"/>
                <a:ext cx="218728" cy="41003"/>
              </a:xfrm>
              <a:custGeom>
                <a:avLst/>
                <a:gdLst/>
                <a:ahLst/>
                <a:cxnLst/>
                <a:rect l="l" t="t" r="r" b="b"/>
                <a:pathLst>
                  <a:path w="3174" h="595" extrusionOk="0">
                    <a:moveTo>
                      <a:pt x="1598" y="1"/>
                    </a:moveTo>
                    <a:lnTo>
                      <a:pt x="1" y="297"/>
                    </a:lnTo>
                    <a:lnTo>
                      <a:pt x="1598" y="594"/>
                    </a:lnTo>
                    <a:lnTo>
                      <a:pt x="3173" y="297"/>
                    </a:lnTo>
                    <a:lnTo>
                      <a:pt x="159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29" name="Google Shape;429;p9"/>
              <p:cNvSpPr/>
              <p:nvPr/>
            </p:nvSpPr>
            <p:spPr>
              <a:xfrm>
                <a:off x="2126546" y="377498"/>
                <a:ext cx="41003" cy="218728"/>
              </a:xfrm>
              <a:custGeom>
                <a:avLst/>
                <a:gdLst/>
                <a:ahLst/>
                <a:cxnLst/>
                <a:rect l="l" t="t" r="r" b="b"/>
                <a:pathLst>
                  <a:path w="595" h="3174" extrusionOk="0">
                    <a:moveTo>
                      <a:pt x="298" y="0"/>
                    </a:moveTo>
                    <a:lnTo>
                      <a:pt x="1" y="1598"/>
                    </a:lnTo>
                    <a:lnTo>
                      <a:pt x="298" y="3173"/>
                    </a:lnTo>
                    <a:lnTo>
                      <a:pt x="594" y="1598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30" name="Google Shape;430;p9"/>
              <p:cNvSpPr/>
              <p:nvPr/>
            </p:nvSpPr>
            <p:spPr>
              <a:xfrm>
                <a:off x="2036892" y="465567"/>
                <a:ext cx="220313" cy="42519"/>
              </a:xfrm>
              <a:custGeom>
                <a:avLst/>
                <a:gdLst/>
                <a:ahLst/>
                <a:cxnLst/>
                <a:rect l="l" t="t" r="r" b="b"/>
                <a:pathLst>
                  <a:path w="3197" h="617" extrusionOk="0">
                    <a:moveTo>
                      <a:pt x="1599" y="1"/>
                    </a:moveTo>
                    <a:lnTo>
                      <a:pt x="1" y="320"/>
                    </a:lnTo>
                    <a:lnTo>
                      <a:pt x="1599" y="617"/>
                    </a:lnTo>
                    <a:lnTo>
                      <a:pt x="3196" y="320"/>
                    </a:lnTo>
                    <a:lnTo>
                      <a:pt x="159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31" name="Google Shape;431;p9"/>
              <p:cNvSpPr/>
              <p:nvPr/>
            </p:nvSpPr>
            <p:spPr>
              <a:xfrm>
                <a:off x="2721116" y="270547"/>
                <a:ext cx="20536" cy="110122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598" extrusionOk="0">
                    <a:moveTo>
                      <a:pt x="138" y="0"/>
                    </a:moveTo>
                    <a:lnTo>
                      <a:pt x="1" y="799"/>
                    </a:lnTo>
                    <a:lnTo>
                      <a:pt x="138" y="1598"/>
                    </a:lnTo>
                    <a:lnTo>
                      <a:pt x="298" y="799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32" name="Google Shape;432;p9"/>
              <p:cNvSpPr/>
              <p:nvPr/>
            </p:nvSpPr>
            <p:spPr>
              <a:xfrm>
                <a:off x="2675497" y="316167"/>
                <a:ext cx="110191" cy="20467"/>
              </a:xfrm>
              <a:custGeom>
                <a:avLst/>
                <a:gdLst/>
                <a:ahLst/>
                <a:cxnLst/>
                <a:rect l="l" t="t" r="r" b="b"/>
                <a:pathLst>
                  <a:path w="1599" h="297" extrusionOk="0">
                    <a:moveTo>
                      <a:pt x="800" y="0"/>
                    </a:moveTo>
                    <a:lnTo>
                      <a:pt x="1" y="137"/>
                    </a:lnTo>
                    <a:lnTo>
                      <a:pt x="800" y="297"/>
                    </a:lnTo>
                    <a:lnTo>
                      <a:pt x="1599" y="137"/>
                    </a:lnTo>
                    <a:lnTo>
                      <a:pt x="80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33" name="Google Shape;433;p9"/>
              <p:cNvSpPr/>
              <p:nvPr/>
            </p:nvSpPr>
            <p:spPr>
              <a:xfrm>
                <a:off x="1805693" y="776979"/>
                <a:ext cx="59816" cy="5988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869" extrusionOk="0">
                    <a:moveTo>
                      <a:pt x="434" y="1"/>
                    </a:moveTo>
                    <a:cubicBezTo>
                      <a:pt x="206" y="1"/>
                      <a:pt x="1" y="184"/>
                      <a:pt x="1" y="435"/>
                    </a:cubicBezTo>
                    <a:cubicBezTo>
                      <a:pt x="1" y="663"/>
                      <a:pt x="206" y="868"/>
                      <a:pt x="434" y="868"/>
                    </a:cubicBezTo>
                    <a:cubicBezTo>
                      <a:pt x="685" y="868"/>
                      <a:pt x="868" y="663"/>
                      <a:pt x="868" y="435"/>
                    </a:cubicBezTo>
                    <a:cubicBezTo>
                      <a:pt x="868" y="184"/>
                      <a:pt x="685" y="1"/>
                      <a:pt x="43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34" name="Google Shape;434;p9"/>
              <p:cNvSpPr/>
              <p:nvPr/>
            </p:nvSpPr>
            <p:spPr>
              <a:xfrm>
                <a:off x="2126546" y="1006662"/>
                <a:ext cx="20536" cy="20536"/>
              </a:xfrm>
              <a:custGeom>
                <a:avLst/>
                <a:gdLst/>
                <a:ahLst/>
                <a:cxnLst/>
                <a:rect l="l" t="t" r="r" b="b"/>
                <a:pathLst>
                  <a:path w="298" h="298" extrusionOk="0">
                    <a:moveTo>
                      <a:pt x="138" y="0"/>
                    </a:moveTo>
                    <a:cubicBezTo>
                      <a:pt x="69" y="0"/>
                      <a:pt x="1" y="69"/>
                      <a:pt x="1" y="160"/>
                    </a:cubicBezTo>
                    <a:cubicBezTo>
                      <a:pt x="1" y="229"/>
                      <a:pt x="69" y="297"/>
                      <a:pt x="138" y="297"/>
                    </a:cubicBezTo>
                    <a:cubicBezTo>
                      <a:pt x="229" y="297"/>
                      <a:pt x="298" y="229"/>
                      <a:pt x="298" y="160"/>
                    </a:cubicBezTo>
                    <a:cubicBezTo>
                      <a:pt x="298" y="69"/>
                      <a:pt x="229" y="0"/>
                      <a:pt x="1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35" name="Google Shape;435;p9"/>
              <p:cNvSpPr/>
              <p:nvPr/>
            </p:nvSpPr>
            <p:spPr>
              <a:xfrm>
                <a:off x="2057359" y="0"/>
                <a:ext cx="31562" cy="31493"/>
              </a:xfrm>
              <a:custGeom>
                <a:avLst/>
                <a:gdLst/>
                <a:ahLst/>
                <a:cxnLst/>
                <a:rect l="l" t="t" r="r" b="b"/>
                <a:pathLst>
                  <a:path w="458" h="457" extrusionOk="0">
                    <a:moveTo>
                      <a:pt x="229" y="0"/>
                    </a:moveTo>
                    <a:cubicBezTo>
                      <a:pt x="115" y="0"/>
                      <a:pt x="1" y="114"/>
                      <a:pt x="1" y="229"/>
                    </a:cubicBezTo>
                    <a:cubicBezTo>
                      <a:pt x="1" y="365"/>
                      <a:pt x="115" y="457"/>
                      <a:pt x="229" y="457"/>
                    </a:cubicBezTo>
                    <a:cubicBezTo>
                      <a:pt x="366" y="457"/>
                      <a:pt x="457" y="365"/>
                      <a:pt x="457" y="229"/>
                    </a:cubicBezTo>
                    <a:cubicBezTo>
                      <a:pt x="457" y="114"/>
                      <a:pt x="366" y="0"/>
                      <a:pt x="22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36" name="Google Shape;436;p9"/>
              <p:cNvSpPr/>
              <p:nvPr/>
            </p:nvSpPr>
            <p:spPr>
              <a:xfrm>
                <a:off x="2566961" y="412092"/>
                <a:ext cx="44173" cy="44104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0" extrusionOk="0">
                    <a:moveTo>
                      <a:pt x="321" y="0"/>
                    </a:moveTo>
                    <a:cubicBezTo>
                      <a:pt x="138" y="0"/>
                      <a:pt x="1" y="137"/>
                      <a:pt x="1" y="320"/>
                    </a:cubicBezTo>
                    <a:cubicBezTo>
                      <a:pt x="1" y="503"/>
                      <a:pt x="138" y="640"/>
                      <a:pt x="321" y="640"/>
                    </a:cubicBezTo>
                    <a:cubicBezTo>
                      <a:pt x="503" y="640"/>
                      <a:pt x="640" y="503"/>
                      <a:pt x="640" y="320"/>
                    </a:cubicBezTo>
                    <a:cubicBezTo>
                      <a:pt x="640" y="137"/>
                      <a:pt x="503" y="0"/>
                      <a:pt x="32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37" name="Google Shape;437;p9"/>
              <p:cNvSpPr/>
              <p:nvPr/>
            </p:nvSpPr>
            <p:spPr>
              <a:xfrm>
                <a:off x="2566961" y="655902"/>
                <a:ext cx="22121" cy="22052"/>
              </a:xfrm>
              <a:custGeom>
                <a:avLst/>
                <a:gdLst/>
                <a:ahLst/>
                <a:cxnLst/>
                <a:rect l="l" t="t" r="r" b="b"/>
                <a:pathLst>
                  <a:path w="321" h="320" extrusionOk="0">
                    <a:moveTo>
                      <a:pt x="161" y="0"/>
                    </a:moveTo>
                    <a:cubicBezTo>
                      <a:pt x="69" y="0"/>
                      <a:pt x="1" y="69"/>
                      <a:pt x="1" y="160"/>
                    </a:cubicBezTo>
                    <a:cubicBezTo>
                      <a:pt x="1" y="251"/>
                      <a:pt x="69" y="320"/>
                      <a:pt x="161" y="320"/>
                    </a:cubicBezTo>
                    <a:cubicBezTo>
                      <a:pt x="252" y="320"/>
                      <a:pt x="321" y="251"/>
                      <a:pt x="321" y="160"/>
                    </a:cubicBezTo>
                    <a:cubicBezTo>
                      <a:pt x="321" y="69"/>
                      <a:pt x="252" y="0"/>
                      <a:pt x="16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38" name="Google Shape;438;p9"/>
              <p:cNvSpPr/>
              <p:nvPr/>
            </p:nvSpPr>
            <p:spPr>
              <a:xfrm>
                <a:off x="3065606" y="31424"/>
                <a:ext cx="37833" cy="3941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72" extrusionOk="0">
                    <a:moveTo>
                      <a:pt x="274" y="1"/>
                    </a:moveTo>
                    <a:cubicBezTo>
                      <a:pt x="115" y="1"/>
                      <a:pt x="1" y="138"/>
                      <a:pt x="1" y="297"/>
                    </a:cubicBezTo>
                    <a:cubicBezTo>
                      <a:pt x="1" y="457"/>
                      <a:pt x="115" y="571"/>
                      <a:pt x="274" y="571"/>
                    </a:cubicBezTo>
                    <a:cubicBezTo>
                      <a:pt x="434" y="571"/>
                      <a:pt x="548" y="457"/>
                      <a:pt x="548" y="297"/>
                    </a:cubicBezTo>
                    <a:cubicBezTo>
                      <a:pt x="548" y="138"/>
                      <a:pt x="434" y="1"/>
                      <a:pt x="2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39" name="Google Shape;439;p9"/>
              <p:cNvSpPr/>
              <p:nvPr/>
            </p:nvSpPr>
            <p:spPr>
              <a:xfrm>
                <a:off x="3317271" y="391625"/>
                <a:ext cx="28392" cy="28392"/>
              </a:xfrm>
              <a:custGeom>
                <a:avLst/>
                <a:gdLst/>
                <a:ahLst/>
                <a:cxnLst/>
                <a:rect l="l" t="t" r="r" b="b"/>
                <a:pathLst>
                  <a:path w="412" h="412" extrusionOk="0">
                    <a:moveTo>
                      <a:pt x="206" y="1"/>
                    </a:moveTo>
                    <a:cubicBezTo>
                      <a:pt x="92" y="1"/>
                      <a:pt x="1" y="92"/>
                      <a:pt x="1" y="206"/>
                    </a:cubicBezTo>
                    <a:cubicBezTo>
                      <a:pt x="1" y="320"/>
                      <a:pt x="92" y="412"/>
                      <a:pt x="206" y="412"/>
                    </a:cubicBezTo>
                    <a:cubicBezTo>
                      <a:pt x="320" y="412"/>
                      <a:pt x="411" y="320"/>
                      <a:pt x="411" y="206"/>
                    </a:cubicBezTo>
                    <a:cubicBezTo>
                      <a:pt x="411" y="92"/>
                      <a:pt x="320" y="1"/>
                      <a:pt x="20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40" name="Google Shape;440;p9"/>
              <p:cNvSpPr/>
              <p:nvPr/>
            </p:nvSpPr>
            <p:spPr>
              <a:xfrm>
                <a:off x="3633438" y="70772"/>
                <a:ext cx="42519" cy="42519"/>
              </a:xfrm>
              <a:custGeom>
                <a:avLst/>
                <a:gdLst/>
                <a:ahLst/>
                <a:cxnLst/>
                <a:rect l="l" t="t" r="r" b="b"/>
                <a:pathLst>
                  <a:path w="617" h="617" extrusionOk="0">
                    <a:moveTo>
                      <a:pt x="320" y="0"/>
                    </a:moveTo>
                    <a:cubicBezTo>
                      <a:pt x="137" y="0"/>
                      <a:pt x="1" y="137"/>
                      <a:pt x="1" y="297"/>
                    </a:cubicBezTo>
                    <a:cubicBezTo>
                      <a:pt x="1" y="480"/>
                      <a:pt x="137" y="617"/>
                      <a:pt x="320" y="617"/>
                    </a:cubicBezTo>
                    <a:cubicBezTo>
                      <a:pt x="480" y="617"/>
                      <a:pt x="617" y="480"/>
                      <a:pt x="617" y="297"/>
                    </a:cubicBezTo>
                    <a:cubicBezTo>
                      <a:pt x="617" y="137"/>
                      <a:pt x="480" y="0"/>
                      <a:pt x="32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41" name="Google Shape;441;p9"/>
              <p:cNvSpPr/>
              <p:nvPr/>
            </p:nvSpPr>
            <p:spPr>
              <a:xfrm>
                <a:off x="4888665" y="229614"/>
                <a:ext cx="18951" cy="17366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52" extrusionOk="0">
                    <a:moveTo>
                      <a:pt x="137" y="1"/>
                    </a:moveTo>
                    <a:cubicBezTo>
                      <a:pt x="69" y="1"/>
                      <a:pt x="0" y="46"/>
                      <a:pt x="0" y="115"/>
                    </a:cubicBezTo>
                    <a:cubicBezTo>
                      <a:pt x="0" y="206"/>
                      <a:pt x="69" y="252"/>
                      <a:pt x="137" y="252"/>
                    </a:cubicBezTo>
                    <a:cubicBezTo>
                      <a:pt x="206" y="252"/>
                      <a:pt x="274" y="206"/>
                      <a:pt x="274" y="115"/>
                    </a:cubicBezTo>
                    <a:cubicBezTo>
                      <a:pt x="274" y="46"/>
                      <a:pt x="206" y="1"/>
                      <a:pt x="1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42" name="Google Shape;442;p9"/>
              <p:cNvSpPr/>
              <p:nvPr/>
            </p:nvSpPr>
            <p:spPr>
              <a:xfrm>
                <a:off x="4923258" y="0"/>
                <a:ext cx="34663" cy="34663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3" extrusionOk="0">
                    <a:moveTo>
                      <a:pt x="251" y="0"/>
                    </a:moveTo>
                    <a:cubicBezTo>
                      <a:pt x="114" y="0"/>
                      <a:pt x="0" y="114"/>
                      <a:pt x="0" y="251"/>
                    </a:cubicBezTo>
                    <a:cubicBezTo>
                      <a:pt x="0" y="388"/>
                      <a:pt x="114" y="502"/>
                      <a:pt x="251" y="502"/>
                    </a:cubicBezTo>
                    <a:cubicBezTo>
                      <a:pt x="388" y="502"/>
                      <a:pt x="502" y="388"/>
                      <a:pt x="502" y="251"/>
                    </a:cubicBezTo>
                    <a:cubicBezTo>
                      <a:pt x="502" y="114"/>
                      <a:pt x="388" y="0"/>
                      <a:pt x="25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43" name="Google Shape;443;p9"/>
              <p:cNvSpPr/>
              <p:nvPr/>
            </p:nvSpPr>
            <p:spPr>
              <a:xfrm>
                <a:off x="4761247" y="353862"/>
                <a:ext cx="37833" cy="37833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9" extrusionOk="0">
                    <a:moveTo>
                      <a:pt x="274" y="1"/>
                    </a:moveTo>
                    <a:cubicBezTo>
                      <a:pt x="137" y="1"/>
                      <a:pt x="0" y="115"/>
                      <a:pt x="0" y="275"/>
                    </a:cubicBezTo>
                    <a:cubicBezTo>
                      <a:pt x="0" y="412"/>
                      <a:pt x="137" y="549"/>
                      <a:pt x="274" y="549"/>
                    </a:cubicBezTo>
                    <a:cubicBezTo>
                      <a:pt x="434" y="549"/>
                      <a:pt x="548" y="412"/>
                      <a:pt x="548" y="275"/>
                    </a:cubicBezTo>
                    <a:cubicBezTo>
                      <a:pt x="548" y="115"/>
                      <a:pt x="434" y="1"/>
                      <a:pt x="2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44" name="Google Shape;444;p9"/>
              <p:cNvSpPr/>
              <p:nvPr/>
            </p:nvSpPr>
            <p:spPr>
              <a:xfrm>
                <a:off x="5807257" y="21983"/>
                <a:ext cx="42519" cy="42588"/>
              </a:xfrm>
              <a:custGeom>
                <a:avLst/>
                <a:gdLst/>
                <a:ahLst/>
                <a:cxnLst/>
                <a:rect l="l" t="t" r="r" b="b"/>
                <a:pathLst>
                  <a:path w="617" h="618" extrusionOk="0">
                    <a:moveTo>
                      <a:pt x="320" y="1"/>
                    </a:moveTo>
                    <a:cubicBezTo>
                      <a:pt x="137" y="1"/>
                      <a:pt x="0" y="138"/>
                      <a:pt x="0" y="298"/>
                    </a:cubicBezTo>
                    <a:cubicBezTo>
                      <a:pt x="0" y="480"/>
                      <a:pt x="137" y="617"/>
                      <a:pt x="320" y="617"/>
                    </a:cubicBezTo>
                    <a:cubicBezTo>
                      <a:pt x="479" y="617"/>
                      <a:pt x="616" y="480"/>
                      <a:pt x="616" y="298"/>
                    </a:cubicBezTo>
                    <a:cubicBezTo>
                      <a:pt x="616" y="138"/>
                      <a:pt x="479" y="1"/>
                      <a:pt x="32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45" name="Google Shape;445;p9"/>
              <p:cNvSpPr/>
              <p:nvPr/>
            </p:nvSpPr>
            <p:spPr>
              <a:xfrm>
                <a:off x="5999108" y="1006662"/>
                <a:ext cx="9510" cy="11095"/>
              </a:xfrm>
              <a:custGeom>
                <a:avLst/>
                <a:gdLst/>
                <a:ahLst/>
                <a:cxnLst/>
                <a:rect l="l" t="t" r="r" b="b"/>
                <a:pathLst>
                  <a:path w="138" h="161" extrusionOk="0">
                    <a:moveTo>
                      <a:pt x="69" y="0"/>
                    </a:moveTo>
                    <a:cubicBezTo>
                      <a:pt x="24" y="0"/>
                      <a:pt x="1" y="46"/>
                      <a:pt x="1" y="69"/>
                    </a:cubicBezTo>
                    <a:cubicBezTo>
                      <a:pt x="1" y="115"/>
                      <a:pt x="24" y="160"/>
                      <a:pt x="69" y="160"/>
                    </a:cubicBezTo>
                    <a:cubicBezTo>
                      <a:pt x="115" y="160"/>
                      <a:pt x="138" y="115"/>
                      <a:pt x="138" y="69"/>
                    </a:cubicBezTo>
                    <a:cubicBezTo>
                      <a:pt x="138" y="46"/>
                      <a:pt x="115" y="0"/>
                      <a:pt x="6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46" name="Google Shape;446;p9"/>
              <p:cNvSpPr/>
              <p:nvPr/>
            </p:nvSpPr>
            <p:spPr>
              <a:xfrm>
                <a:off x="1835601" y="1093146"/>
                <a:ext cx="29908" cy="29977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5" extrusionOk="0">
                    <a:moveTo>
                      <a:pt x="228" y="1"/>
                    </a:moveTo>
                    <a:cubicBezTo>
                      <a:pt x="114" y="1"/>
                      <a:pt x="0" y="92"/>
                      <a:pt x="0" y="229"/>
                    </a:cubicBezTo>
                    <a:cubicBezTo>
                      <a:pt x="0" y="343"/>
                      <a:pt x="114" y="434"/>
                      <a:pt x="228" y="434"/>
                    </a:cubicBezTo>
                    <a:cubicBezTo>
                      <a:pt x="343" y="434"/>
                      <a:pt x="434" y="343"/>
                      <a:pt x="434" y="229"/>
                    </a:cubicBezTo>
                    <a:cubicBezTo>
                      <a:pt x="434" y="92"/>
                      <a:pt x="343" y="1"/>
                      <a:pt x="22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</p:grpSp>
        <p:grpSp>
          <p:nvGrpSpPr>
            <p:cNvPr id="447" name="Google Shape;447;p9"/>
            <p:cNvGrpSpPr/>
            <p:nvPr/>
          </p:nvGrpSpPr>
          <p:grpSpPr>
            <a:xfrm rot="10800000">
              <a:off x="5673721" y="4130250"/>
              <a:ext cx="3241716" cy="866265"/>
              <a:chOff x="1805693" y="0"/>
              <a:chExt cx="4202924" cy="1123123"/>
            </a:xfrm>
          </p:grpSpPr>
          <p:sp>
            <p:nvSpPr>
              <p:cNvPr id="448" name="Google Shape;448;p9"/>
              <p:cNvSpPr/>
              <p:nvPr/>
            </p:nvSpPr>
            <p:spPr>
              <a:xfrm>
                <a:off x="4566158" y="14127"/>
                <a:ext cx="42588" cy="220313"/>
              </a:xfrm>
              <a:custGeom>
                <a:avLst/>
                <a:gdLst/>
                <a:ahLst/>
                <a:cxnLst/>
                <a:rect l="l" t="t" r="r" b="b"/>
                <a:pathLst>
                  <a:path w="618" h="3197" extrusionOk="0">
                    <a:moveTo>
                      <a:pt x="320" y="1"/>
                    </a:moveTo>
                    <a:lnTo>
                      <a:pt x="1" y="1598"/>
                    </a:lnTo>
                    <a:lnTo>
                      <a:pt x="320" y="3196"/>
                    </a:lnTo>
                    <a:lnTo>
                      <a:pt x="617" y="1598"/>
                    </a:lnTo>
                    <a:lnTo>
                      <a:pt x="32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49" name="Google Shape;449;p9"/>
              <p:cNvSpPr/>
              <p:nvPr/>
            </p:nvSpPr>
            <p:spPr>
              <a:xfrm>
                <a:off x="4478089" y="103781"/>
                <a:ext cx="218728" cy="41003"/>
              </a:xfrm>
              <a:custGeom>
                <a:avLst/>
                <a:gdLst/>
                <a:ahLst/>
                <a:cxnLst/>
                <a:rect l="l" t="t" r="r" b="b"/>
                <a:pathLst>
                  <a:path w="3174" h="595" extrusionOk="0">
                    <a:moveTo>
                      <a:pt x="1598" y="1"/>
                    </a:moveTo>
                    <a:lnTo>
                      <a:pt x="1" y="297"/>
                    </a:lnTo>
                    <a:lnTo>
                      <a:pt x="1598" y="594"/>
                    </a:lnTo>
                    <a:lnTo>
                      <a:pt x="3173" y="297"/>
                    </a:lnTo>
                    <a:lnTo>
                      <a:pt x="159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50" name="Google Shape;450;p9"/>
              <p:cNvSpPr/>
              <p:nvPr/>
            </p:nvSpPr>
            <p:spPr>
              <a:xfrm>
                <a:off x="2126546" y="377498"/>
                <a:ext cx="41003" cy="218728"/>
              </a:xfrm>
              <a:custGeom>
                <a:avLst/>
                <a:gdLst/>
                <a:ahLst/>
                <a:cxnLst/>
                <a:rect l="l" t="t" r="r" b="b"/>
                <a:pathLst>
                  <a:path w="595" h="3174" extrusionOk="0">
                    <a:moveTo>
                      <a:pt x="298" y="0"/>
                    </a:moveTo>
                    <a:lnTo>
                      <a:pt x="1" y="1598"/>
                    </a:lnTo>
                    <a:lnTo>
                      <a:pt x="298" y="3173"/>
                    </a:lnTo>
                    <a:lnTo>
                      <a:pt x="594" y="1598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51" name="Google Shape;451;p9"/>
              <p:cNvSpPr/>
              <p:nvPr/>
            </p:nvSpPr>
            <p:spPr>
              <a:xfrm>
                <a:off x="2036892" y="465567"/>
                <a:ext cx="220313" cy="42519"/>
              </a:xfrm>
              <a:custGeom>
                <a:avLst/>
                <a:gdLst/>
                <a:ahLst/>
                <a:cxnLst/>
                <a:rect l="l" t="t" r="r" b="b"/>
                <a:pathLst>
                  <a:path w="3197" h="617" extrusionOk="0">
                    <a:moveTo>
                      <a:pt x="1599" y="1"/>
                    </a:moveTo>
                    <a:lnTo>
                      <a:pt x="1" y="320"/>
                    </a:lnTo>
                    <a:lnTo>
                      <a:pt x="1599" y="617"/>
                    </a:lnTo>
                    <a:lnTo>
                      <a:pt x="3196" y="320"/>
                    </a:lnTo>
                    <a:lnTo>
                      <a:pt x="159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52" name="Google Shape;452;p9"/>
              <p:cNvSpPr/>
              <p:nvPr/>
            </p:nvSpPr>
            <p:spPr>
              <a:xfrm>
                <a:off x="2721116" y="270547"/>
                <a:ext cx="20536" cy="110122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598" extrusionOk="0">
                    <a:moveTo>
                      <a:pt x="138" y="0"/>
                    </a:moveTo>
                    <a:lnTo>
                      <a:pt x="1" y="799"/>
                    </a:lnTo>
                    <a:lnTo>
                      <a:pt x="138" y="1598"/>
                    </a:lnTo>
                    <a:lnTo>
                      <a:pt x="298" y="799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53" name="Google Shape;453;p9"/>
              <p:cNvSpPr/>
              <p:nvPr/>
            </p:nvSpPr>
            <p:spPr>
              <a:xfrm>
                <a:off x="2675497" y="316167"/>
                <a:ext cx="110191" cy="20467"/>
              </a:xfrm>
              <a:custGeom>
                <a:avLst/>
                <a:gdLst/>
                <a:ahLst/>
                <a:cxnLst/>
                <a:rect l="l" t="t" r="r" b="b"/>
                <a:pathLst>
                  <a:path w="1599" h="297" extrusionOk="0">
                    <a:moveTo>
                      <a:pt x="800" y="0"/>
                    </a:moveTo>
                    <a:lnTo>
                      <a:pt x="1" y="137"/>
                    </a:lnTo>
                    <a:lnTo>
                      <a:pt x="800" y="297"/>
                    </a:lnTo>
                    <a:lnTo>
                      <a:pt x="1599" y="137"/>
                    </a:lnTo>
                    <a:lnTo>
                      <a:pt x="80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54" name="Google Shape;454;p9"/>
              <p:cNvSpPr/>
              <p:nvPr/>
            </p:nvSpPr>
            <p:spPr>
              <a:xfrm>
                <a:off x="1805693" y="776979"/>
                <a:ext cx="59816" cy="5988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869" extrusionOk="0">
                    <a:moveTo>
                      <a:pt x="434" y="1"/>
                    </a:moveTo>
                    <a:cubicBezTo>
                      <a:pt x="206" y="1"/>
                      <a:pt x="1" y="184"/>
                      <a:pt x="1" y="435"/>
                    </a:cubicBezTo>
                    <a:cubicBezTo>
                      <a:pt x="1" y="663"/>
                      <a:pt x="206" y="868"/>
                      <a:pt x="434" y="868"/>
                    </a:cubicBezTo>
                    <a:cubicBezTo>
                      <a:pt x="685" y="868"/>
                      <a:pt x="868" y="663"/>
                      <a:pt x="868" y="435"/>
                    </a:cubicBezTo>
                    <a:cubicBezTo>
                      <a:pt x="868" y="184"/>
                      <a:pt x="685" y="1"/>
                      <a:pt x="43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55" name="Google Shape;455;p9"/>
              <p:cNvSpPr/>
              <p:nvPr/>
            </p:nvSpPr>
            <p:spPr>
              <a:xfrm>
                <a:off x="2126546" y="1006662"/>
                <a:ext cx="20536" cy="20536"/>
              </a:xfrm>
              <a:custGeom>
                <a:avLst/>
                <a:gdLst/>
                <a:ahLst/>
                <a:cxnLst/>
                <a:rect l="l" t="t" r="r" b="b"/>
                <a:pathLst>
                  <a:path w="298" h="298" extrusionOk="0">
                    <a:moveTo>
                      <a:pt x="138" y="0"/>
                    </a:moveTo>
                    <a:cubicBezTo>
                      <a:pt x="69" y="0"/>
                      <a:pt x="1" y="69"/>
                      <a:pt x="1" y="160"/>
                    </a:cubicBezTo>
                    <a:cubicBezTo>
                      <a:pt x="1" y="229"/>
                      <a:pt x="69" y="297"/>
                      <a:pt x="138" y="297"/>
                    </a:cubicBezTo>
                    <a:cubicBezTo>
                      <a:pt x="229" y="297"/>
                      <a:pt x="298" y="229"/>
                      <a:pt x="298" y="160"/>
                    </a:cubicBezTo>
                    <a:cubicBezTo>
                      <a:pt x="298" y="69"/>
                      <a:pt x="229" y="0"/>
                      <a:pt x="1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56" name="Google Shape;456;p9"/>
              <p:cNvSpPr/>
              <p:nvPr/>
            </p:nvSpPr>
            <p:spPr>
              <a:xfrm>
                <a:off x="2057359" y="0"/>
                <a:ext cx="31562" cy="31493"/>
              </a:xfrm>
              <a:custGeom>
                <a:avLst/>
                <a:gdLst/>
                <a:ahLst/>
                <a:cxnLst/>
                <a:rect l="l" t="t" r="r" b="b"/>
                <a:pathLst>
                  <a:path w="458" h="457" extrusionOk="0">
                    <a:moveTo>
                      <a:pt x="229" y="0"/>
                    </a:moveTo>
                    <a:cubicBezTo>
                      <a:pt x="115" y="0"/>
                      <a:pt x="1" y="114"/>
                      <a:pt x="1" y="229"/>
                    </a:cubicBezTo>
                    <a:cubicBezTo>
                      <a:pt x="1" y="365"/>
                      <a:pt x="115" y="457"/>
                      <a:pt x="229" y="457"/>
                    </a:cubicBezTo>
                    <a:cubicBezTo>
                      <a:pt x="366" y="457"/>
                      <a:pt x="457" y="365"/>
                      <a:pt x="457" y="229"/>
                    </a:cubicBezTo>
                    <a:cubicBezTo>
                      <a:pt x="457" y="114"/>
                      <a:pt x="366" y="0"/>
                      <a:pt x="22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57" name="Google Shape;457;p9"/>
              <p:cNvSpPr/>
              <p:nvPr/>
            </p:nvSpPr>
            <p:spPr>
              <a:xfrm>
                <a:off x="2566961" y="412092"/>
                <a:ext cx="44173" cy="44104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0" extrusionOk="0">
                    <a:moveTo>
                      <a:pt x="321" y="0"/>
                    </a:moveTo>
                    <a:cubicBezTo>
                      <a:pt x="138" y="0"/>
                      <a:pt x="1" y="137"/>
                      <a:pt x="1" y="320"/>
                    </a:cubicBezTo>
                    <a:cubicBezTo>
                      <a:pt x="1" y="503"/>
                      <a:pt x="138" y="640"/>
                      <a:pt x="321" y="640"/>
                    </a:cubicBezTo>
                    <a:cubicBezTo>
                      <a:pt x="503" y="640"/>
                      <a:pt x="640" y="503"/>
                      <a:pt x="640" y="320"/>
                    </a:cubicBezTo>
                    <a:cubicBezTo>
                      <a:pt x="640" y="137"/>
                      <a:pt x="503" y="0"/>
                      <a:pt x="32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58" name="Google Shape;458;p9"/>
              <p:cNvSpPr/>
              <p:nvPr/>
            </p:nvSpPr>
            <p:spPr>
              <a:xfrm>
                <a:off x="2566961" y="655902"/>
                <a:ext cx="22121" cy="22052"/>
              </a:xfrm>
              <a:custGeom>
                <a:avLst/>
                <a:gdLst/>
                <a:ahLst/>
                <a:cxnLst/>
                <a:rect l="l" t="t" r="r" b="b"/>
                <a:pathLst>
                  <a:path w="321" h="320" extrusionOk="0">
                    <a:moveTo>
                      <a:pt x="161" y="0"/>
                    </a:moveTo>
                    <a:cubicBezTo>
                      <a:pt x="69" y="0"/>
                      <a:pt x="1" y="69"/>
                      <a:pt x="1" y="160"/>
                    </a:cubicBezTo>
                    <a:cubicBezTo>
                      <a:pt x="1" y="251"/>
                      <a:pt x="69" y="320"/>
                      <a:pt x="161" y="320"/>
                    </a:cubicBezTo>
                    <a:cubicBezTo>
                      <a:pt x="252" y="320"/>
                      <a:pt x="321" y="251"/>
                      <a:pt x="321" y="160"/>
                    </a:cubicBezTo>
                    <a:cubicBezTo>
                      <a:pt x="321" y="69"/>
                      <a:pt x="252" y="0"/>
                      <a:pt x="16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59" name="Google Shape;459;p9"/>
              <p:cNvSpPr/>
              <p:nvPr/>
            </p:nvSpPr>
            <p:spPr>
              <a:xfrm>
                <a:off x="3065606" y="31424"/>
                <a:ext cx="37833" cy="3941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72" extrusionOk="0">
                    <a:moveTo>
                      <a:pt x="274" y="1"/>
                    </a:moveTo>
                    <a:cubicBezTo>
                      <a:pt x="115" y="1"/>
                      <a:pt x="1" y="138"/>
                      <a:pt x="1" y="297"/>
                    </a:cubicBezTo>
                    <a:cubicBezTo>
                      <a:pt x="1" y="457"/>
                      <a:pt x="115" y="571"/>
                      <a:pt x="274" y="571"/>
                    </a:cubicBezTo>
                    <a:cubicBezTo>
                      <a:pt x="434" y="571"/>
                      <a:pt x="548" y="457"/>
                      <a:pt x="548" y="297"/>
                    </a:cubicBezTo>
                    <a:cubicBezTo>
                      <a:pt x="548" y="138"/>
                      <a:pt x="434" y="1"/>
                      <a:pt x="2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60" name="Google Shape;460;p9"/>
              <p:cNvSpPr/>
              <p:nvPr/>
            </p:nvSpPr>
            <p:spPr>
              <a:xfrm>
                <a:off x="3317271" y="391625"/>
                <a:ext cx="28392" cy="28392"/>
              </a:xfrm>
              <a:custGeom>
                <a:avLst/>
                <a:gdLst/>
                <a:ahLst/>
                <a:cxnLst/>
                <a:rect l="l" t="t" r="r" b="b"/>
                <a:pathLst>
                  <a:path w="412" h="412" extrusionOk="0">
                    <a:moveTo>
                      <a:pt x="206" y="1"/>
                    </a:moveTo>
                    <a:cubicBezTo>
                      <a:pt x="92" y="1"/>
                      <a:pt x="1" y="92"/>
                      <a:pt x="1" y="206"/>
                    </a:cubicBezTo>
                    <a:cubicBezTo>
                      <a:pt x="1" y="320"/>
                      <a:pt x="92" y="412"/>
                      <a:pt x="206" y="412"/>
                    </a:cubicBezTo>
                    <a:cubicBezTo>
                      <a:pt x="320" y="412"/>
                      <a:pt x="411" y="320"/>
                      <a:pt x="411" y="206"/>
                    </a:cubicBezTo>
                    <a:cubicBezTo>
                      <a:pt x="411" y="92"/>
                      <a:pt x="320" y="1"/>
                      <a:pt x="20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61" name="Google Shape;461;p9"/>
              <p:cNvSpPr/>
              <p:nvPr/>
            </p:nvSpPr>
            <p:spPr>
              <a:xfrm>
                <a:off x="3633438" y="70772"/>
                <a:ext cx="42519" cy="42519"/>
              </a:xfrm>
              <a:custGeom>
                <a:avLst/>
                <a:gdLst/>
                <a:ahLst/>
                <a:cxnLst/>
                <a:rect l="l" t="t" r="r" b="b"/>
                <a:pathLst>
                  <a:path w="617" h="617" extrusionOk="0">
                    <a:moveTo>
                      <a:pt x="320" y="0"/>
                    </a:moveTo>
                    <a:cubicBezTo>
                      <a:pt x="137" y="0"/>
                      <a:pt x="1" y="137"/>
                      <a:pt x="1" y="297"/>
                    </a:cubicBezTo>
                    <a:cubicBezTo>
                      <a:pt x="1" y="480"/>
                      <a:pt x="137" y="617"/>
                      <a:pt x="320" y="617"/>
                    </a:cubicBezTo>
                    <a:cubicBezTo>
                      <a:pt x="480" y="617"/>
                      <a:pt x="617" y="480"/>
                      <a:pt x="617" y="297"/>
                    </a:cubicBezTo>
                    <a:cubicBezTo>
                      <a:pt x="617" y="137"/>
                      <a:pt x="480" y="0"/>
                      <a:pt x="32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62" name="Google Shape;462;p9"/>
              <p:cNvSpPr/>
              <p:nvPr/>
            </p:nvSpPr>
            <p:spPr>
              <a:xfrm>
                <a:off x="4888665" y="229614"/>
                <a:ext cx="18951" cy="17366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52" extrusionOk="0">
                    <a:moveTo>
                      <a:pt x="137" y="1"/>
                    </a:moveTo>
                    <a:cubicBezTo>
                      <a:pt x="69" y="1"/>
                      <a:pt x="0" y="46"/>
                      <a:pt x="0" y="115"/>
                    </a:cubicBezTo>
                    <a:cubicBezTo>
                      <a:pt x="0" y="206"/>
                      <a:pt x="69" y="252"/>
                      <a:pt x="137" y="252"/>
                    </a:cubicBezTo>
                    <a:cubicBezTo>
                      <a:pt x="206" y="252"/>
                      <a:pt x="274" y="206"/>
                      <a:pt x="274" y="115"/>
                    </a:cubicBezTo>
                    <a:cubicBezTo>
                      <a:pt x="274" y="46"/>
                      <a:pt x="206" y="1"/>
                      <a:pt x="1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63" name="Google Shape;463;p9"/>
              <p:cNvSpPr/>
              <p:nvPr/>
            </p:nvSpPr>
            <p:spPr>
              <a:xfrm>
                <a:off x="4923258" y="0"/>
                <a:ext cx="34663" cy="34663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3" extrusionOk="0">
                    <a:moveTo>
                      <a:pt x="251" y="0"/>
                    </a:moveTo>
                    <a:cubicBezTo>
                      <a:pt x="114" y="0"/>
                      <a:pt x="0" y="114"/>
                      <a:pt x="0" y="251"/>
                    </a:cubicBezTo>
                    <a:cubicBezTo>
                      <a:pt x="0" y="388"/>
                      <a:pt x="114" y="502"/>
                      <a:pt x="251" y="502"/>
                    </a:cubicBezTo>
                    <a:cubicBezTo>
                      <a:pt x="388" y="502"/>
                      <a:pt x="502" y="388"/>
                      <a:pt x="502" y="251"/>
                    </a:cubicBezTo>
                    <a:cubicBezTo>
                      <a:pt x="502" y="114"/>
                      <a:pt x="388" y="0"/>
                      <a:pt x="25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64" name="Google Shape;464;p9"/>
              <p:cNvSpPr/>
              <p:nvPr/>
            </p:nvSpPr>
            <p:spPr>
              <a:xfrm>
                <a:off x="4761247" y="353862"/>
                <a:ext cx="37833" cy="37833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9" extrusionOk="0">
                    <a:moveTo>
                      <a:pt x="274" y="1"/>
                    </a:moveTo>
                    <a:cubicBezTo>
                      <a:pt x="137" y="1"/>
                      <a:pt x="0" y="115"/>
                      <a:pt x="0" y="275"/>
                    </a:cubicBezTo>
                    <a:cubicBezTo>
                      <a:pt x="0" y="412"/>
                      <a:pt x="137" y="549"/>
                      <a:pt x="274" y="549"/>
                    </a:cubicBezTo>
                    <a:cubicBezTo>
                      <a:pt x="434" y="549"/>
                      <a:pt x="548" y="412"/>
                      <a:pt x="548" y="275"/>
                    </a:cubicBezTo>
                    <a:cubicBezTo>
                      <a:pt x="548" y="115"/>
                      <a:pt x="434" y="1"/>
                      <a:pt x="2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65" name="Google Shape;465;p9"/>
              <p:cNvSpPr/>
              <p:nvPr/>
            </p:nvSpPr>
            <p:spPr>
              <a:xfrm>
                <a:off x="5807257" y="21983"/>
                <a:ext cx="42519" cy="42588"/>
              </a:xfrm>
              <a:custGeom>
                <a:avLst/>
                <a:gdLst/>
                <a:ahLst/>
                <a:cxnLst/>
                <a:rect l="l" t="t" r="r" b="b"/>
                <a:pathLst>
                  <a:path w="617" h="618" extrusionOk="0">
                    <a:moveTo>
                      <a:pt x="320" y="1"/>
                    </a:moveTo>
                    <a:cubicBezTo>
                      <a:pt x="137" y="1"/>
                      <a:pt x="0" y="138"/>
                      <a:pt x="0" y="298"/>
                    </a:cubicBezTo>
                    <a:cubicBezTo>
                      <a:pt x="0" y="480"/>
                      <a:pt x="137" y="617"/>
                      <a:pt x="320" y="617"/>
                    </a:cubicBezTo>
                    <a:cubicBezTo>
                      <a:pt x="479" y="617"/>
                      <a:pt x="616" y="480"/>
                      <a:pt x="616" y="298"/>
                    </a:cubicBezTo>
                    <a:cubicBezTo>
                      <a:pt x="616" y="138"/>
                      <a:pt x="479" y="1"/>
                      <a:pt x="32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66" name="Google Shape;466;p9"/>
              <p:cNvSpPr/>
              <p:nvPr/>
            </p:nvSpPr>
            <p:spPr>
              <a:xfrm>
                <a:off x="5999108" y="1006662"/>
                <a:ext cx="9510" cy="11095"/>
              </a:xfrm>
              <a:custGeom>
                <a:avLst/>
                <a:gdLst/>
                <a:ahLst/>
                <a:cxnLst/>
                <a:rect l="l" t="t" r="r" b="b"/>
                <a:pathLst>
                  <a:path w="138" h="161" extrusionOk="0">
                    <a:moveTo>
                      <a:pt x="69" y="0"/>
                    </a:moveTo>
                    <a:cubicBezTo>
                      <a:pt x="24" y="0"/>
                      <a:pt x="1" y="46"/>
                      <a:pt x="1" y="69"/>
                    </a:cubicBezTo>
                    <a:cubicBezTo>
                      <a:pt x="1" y="115"/>
                      <a:pt x="24" y="160"/>
                      <a:pt x="69" y="160"/>
                    </a:cubicBezTo>
                    <a:cubicBezTo>
                      <a:pt x="115" y="160"/>
                      <a:pt x="138" y="115"/>
                      <a:pt x="138" y="69"/>
                    </a:cubicBezTo>
                    <a:cubicBezTo>
                      <a:pt x="138" y="46"/>
                      <a:pt x="115" y="0"/>
                      <a:pt x="6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67" name="Google Shape;467;p9"/>
              <p:cNvSpPr/>
              <p:nvPr/>
            </p:nvSpPr>
            <p:spPr>
              <a:xfrm>
                <a:off x="1835601" y="1093146"/>
                <a:ext cx="29908" cy="29977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5" extrusionOk="0">
                    <a:moveTo>
                      <a:pt x="228" y="1"/>
                    </a:moveTo>
                    <a:cubicBezTo>
                      <a:pt x="114" y="1"/>
                      <a:pt x="0" y="92"/>
                      <a:pt x="0" y="229"/>
                    </a:cubicBezTo>
                    <a:cubicBezTo>
                      <a:pt x="0" y="343"/>
                      <a:pt x="114" y="434"/>
                      <a:pt x="228" y="434"/>
                    </a:cubicBezTo>
                    <a:cubicBezTo>
                      <a:pt x="343" y="434"/>
                      <a:pt x="434" y="343"/>
                      <a:pt x="434" y="229"/>
                    </a:cubicBezTo>
                    <a:cubicBezTo>
                      <a:pt x="434" y="92"/>
                      <a:pt x="343" y="1"/>
                      <a:pt x="22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</p:grpSp>
      </p:grpSp>
      <p:sp>
        <p:nvSpPr>
          <p:cNvPr id="468" name="Google Shape;468;p9"/>
          <p:cNvSpPr txBox="1">
            <a:spLocks noGrp="1"/>
          </p:cNvSpPr>
          <p:nvPr>
            <p:ph type="title"/>
          </p:nvPr>
        </p:nvSpPr>
        <p:spPr>
          <a:xfrm>
            <a:off x="2135550" y="1178330"/>
            <a:ext cx="4872900" cy="160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9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69" name="Google Shape;469;p9"/>
          <p:cNvSpPr txBox="1">
            <a:spLocks noGrp="1"/>
          </p:cNvSpPr>
          <p:nvPr>
            <p:ph type="subTitle" idx="1"/>
          </p:nvPr>
        </p:nvSpPr>
        <p:spPr>
          <a:xfrm>
            <a:off x="2135550" y="2787438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37513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DM Sans"/>
              <a:buNone/>
              <a:defRPr sz="3000" b="1">
                <a:solidFill>
                  <a:schemeClr val="accent4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●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○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■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●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○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■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●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○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■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59" r:id="rId4"/>
    <p:sldLayoutId id="2147483675" r:id="rId5"/>
    <p:sldLayoutId id="2147483678" r:id="rId6"/>
    <p:sldLayoutId id="2147483679" r:id="rId7"/>
    <p:sldLayoutId id="2147483683" r:id="rId8"/>
    <p:sldLayoutId id="2147483684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p37"/>
          <p:cNvSpPr txBox="1">
            <a:spLocks noGrp="1"/>
          </p:cNvSpPr>
          <p:nvPr>
            <p:ph type="ctrTitle"/>
          </p:nvPr>
        </p:nvSpPr>
        <p:spPr>
          <a:xfrm>
            <a:off x="685000" y="1896700"/>
            <a:ext cx="7790320" cy="8015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Final project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1461" name="Google Shape;1461;p37"/>
          <p:cNvGrpSpPr/>
          <p:nvPr/>
        </p:nvGrpSpPr>
        <p:grpSpPr>
          <a:xfrm flipH="1">
            <a:off x="730490" y="3947612"/>
            <a:ext cx="890914" cy="656393"/>
            <a:chOff x="615049" y="-2153927"/>
            <a:chExt cx="1417751" cy="1044546"/>
          </a:xfrm>
        </p:grpSpPr>
        <p:sp>
          <p:nvSpPr>
            <p:cNvPr id="1462" name="Google Shape;1462;p37"/>
            <p:cNvSpPr/>
            <p:nvPr/>
          </p:nvSpPr>
          <p:spPr>
            <a:xfrm>
              <a:off x="615049" y="-2153927"/>
              <a:ext cx="1417751" cy="1044546"/>
            </a:xfrm>
            <a:custGeom>
              <a:avLst/>
              <a:gdLst/>
              <a:ahLst/>
              <a:cxnLst/>
              <a:rect l="l" t="t" r="r" b="b"/>
              <a:pathLst>
                <a:path w="16412" h="12090" extrusionOk="0">
                  <a:moveTo>
                    <a:pt x="16173" y="1"/>
                  </a:moveTo>
                  <a:cubicBezTo>
                    <a:pt x="15662" y="1"/>
                    <a:pt x="12181" y="2093"/>
                    <a:pt x="10363" y="2850"/>
                  </a:cubicBezTo>
                  <a:cubicBezTo>
                    <a:pt x="10683" y="2508"/>
                    <a:pt x="11002" y="2165"/>
                    <a:pt x="11322" y="1823"/>
                  </a:cubicBezTo>
                  <a:cubicBezTo>
                    <a:pt x="11641" y="1481"/>
                    <a:pt x="12577" y="636"/>
                    <a:pt x="12463" y="431"/>
                  </a:cubicBezTo>
                  <a:cubicBezTo>
                    <a:pt x="12459" y="424"/>
                    <a:pt x="12449" y="420"/>
                    <a:pt x="12434" y="420"/>
                  </a:cubicBezTo>
                  <a:cubicBezTo>
                    <a:pt x="12063" y="420"/>
                    <a:pt x="8497" y="2575"/>
                    <a:pt x="6916" y="3695"/>
                  </a:cubicBezTo>
                  <a:cubicBezTo>
                    <a:pt x="7031" y="3535"/>
                    <a:pt x="7761" y="2896"/>
                    <a:pt x="7693" y="2736"/>
                  </a:cubicBezTo>
                  <a:cubicBezTo>
                    <a:pt x="7685" y="2719"/>
                    <a:pt x="7669" y="2711"/>
                    <a:pt x="7645" y="2711"/>
                  </a:cubicBezTo>
                  <a:cubicBezTo>
                    <a:pt x="7447" y="2711"/>
                    <a:pt x="6740" y="3250"/>
                    <a:pt x="6597" y="3352"/>
                  </a:cubicBezTo>
                  <a:cubicBezTo>
                    <a:pt x="4953" y="4402"/>
                    <a:pt x="3607" y="5156"/>
                    <a:pt x="1963" y="6206"/>
                  </a:cubicBezTo>
                  <a:cubicBezTo>
                    <a:pt x="1918" y="6228"/>
                    <a:pt x="1872" y="6274"/>
                    <a:pt x="1826" y="6297"/>
                  </a:cubicBezTo>
                  <a:cubicBezTo>
                    <a:pt x="366" y="7278"/>
                    <a:pt x="0" y="9264"/>
                    <a:pt x="982" y="10702"/>
                  </a:cubicBezTo>
                  <a:cubicBezTo>
                    <a:pt x="1596" y="11601"/>
                    <a:pt x="2593" y="12090"/>
                    <a:pt x="3612" y="12090"/>
                  </a:cubicBezTo>
                  <a:cubicBezTo>
                    <a:pt x="4222" y="12090"/>
                    <a:pt x="4840" y="11914"/>
                    <a:pt x="5387" y="11547"/>
                  </a:cubicBezTo>
                  <a:cubicBezTo>
                    <a:pt x="7647" y="10017"/>
                    <a:pt x="12235" y="6297"/>
                    <a:pt x="12166" y="6046"/>
                  </a:cubicBezTo>
                  <a:cubicBezTo>
                    <a:pt x="12161" y="6004"/>
                    <a:pt x="12125" y="5987"/>
                    <a:pt x="12070" y="5987"/>
                  </a:cubicBezTo>
                  <a:cubicBezTo>
                    <a:pt x="11885" y="5987"/>
                    <a:pt x="11491" y="6176"/>
                    <a:pt x="11367" y="6228"/>
                  </a:cubicBezTo>
                  <a:cubicBezTo>
                    <a:pt x="11025" y="6388"/>
                    <a:pt x="10705" y="6525"/>
                    <a:pt x="10363" y="6685"/>
                  </a:cubicBezTo>
                  <a:cubicBezTo>
                    <a:pt x="12007" y="4927"/>
                    <a:pt x="13855" y="3421"/>
                    <a:pt x="15362" y="1572"/>
                  </a:cubicBezTo>
                  <a:cubicBezTo>
                    <a:pt x="15681" y="1184"/>
                    <a:pt x="16412" y="294"/>
                    <a:pt x="16229" y="20"/>
                  </a:cubicBezTo>
                  <a:cubicBezTo>
                    <a:pt x="16220" y="7"/>
                    <a:pt x="16201" y="1"/>
                    <a:pt x="16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3" name="Google Shape;1463;p37"/>
            <p:cNvSpPr/>
            <p:nvPr/>
          </p:nvSpPr>
          <p:spPr>
            <a:xfrm>
              <a:off x="713225" y="-2010502"/>
              <a:ext cx="1028417" cy="757711"/>
            </a:xfrm>
            <a:custGeom>
              <a:avLst/>
              <a:gdLst/>
              <a:ahLst/>
              <a:cxnLst/>
              <a:rect l="l" t="t" r="r" b="b"/>
              <a:pathLst>
                <a:path w="16412" h="12090" extrusionOk="0">
                  <a:moveTo>
                    <a:pt x="16173" y="1"/>
                  </a:moveTo>
                  <a:cubicBezTo>
                    <a:pt x="15662" y="1"/>
                    <a:pt x="12181" y="2093"/>
                    <a:pt x="10363" y="2850"/>
                  </a:cubicBezTo>
                  <a:cubicBezTo>
                    <a:pt x="10683" y="2508"/>
                    <a:pt x="11002" y="2165"/>
                    <a:pt x="11322" y="1823"/>
                  </a:cubicBezTo>
                  <a:cubicBezTo>
                    <a:pt x="11641" y="1481"/>
                    <a:pt x="12577" y="636"/>
                    <a:pt x="12463" y="431"/>
                  </a:cubicBezTo>
                  <a:cubicBezTo>
                    <a:pt x="12459" y="424"/>
                    <a:pt x="12449" y="420"/>
                    <a:pt x="12434" y="420"/>
                  </a:cubicBezTo>
                  <a:cubicBezTo>
                    <a:pt x="12063" y="420"/>
                    <a:pt x="8497" y="2575"/>
                    <a:pt x="6916" y="3695"/>
                  </a:cubicBezTo>
                  <a:cubicBezTo>
                    <a:pt x="7031" y="3535"/>
                    <a:pt x="7761" y="2896"/>
                    <a:pt x="7693" y="2736"/>
                  </a:cubicBezTo>
                  <a:cubicBezTo>
                    <a:pt x="7685" y="2719"/>
                    <a:pt x="7669" y="2711"/>
                    <a:pt x="7645" y="2711"/>
                  </a:cubicBezTo>
                  <a:cubicBezTo>
                    <a:pt x="7447" y="2711"/>
                    <a:pt x="6740" y="3250"/>
                    <a:pt x="6597" y="3352"/>
                  </a:cubicBezTo>
                  <a:cubicBezTo>
                    <a:pt x="4953" y="4402"/>
                    <a:pt x="3607" y="5156"/>
                    <a:pt x="1963" y="6206"/>
                  </a:cubicBezTo>
                  <a:cubicBezTo>
                    <a:pt x="1918" y="6228"/>
                    <a:pt x="1872" y="6274"/>
                    <a:pt x="1826" y="6297"/>
                  </a:cubicBezTo>
                  <a:cubicBezTo>
                    <a:pt x="366" y="7278"/>
                    <a:pt x="0" y="9264"/>
                    <a:pt x="982" y="10702"/>
                  </a:cubicBezTo>
                  <a:cubicBezTo>
                    <a:pt x="1596" y="11601"/>
                    <a:pt x="2593" y="12090"/>
                    <a:pt x="3612" y="12090"/>
                  </a:cubicBezTo>
                  <a:cubicBezTo>
                    <a:pt x="4222" y="12090"/>
                    <a:pt x="4840" y="11914"/>
                    <a:pt x="5387" y="11547"/>
                  </a:cubicBezTo>
                  <a:cubicBezTo>
                    <a:pt x="7647" y="10017"/>
                    <a:pt x="12235" y="6297"/>
                    <a:pt x="12166" y="6046"/>
                  </a:cubicBezTo>
                  <a:cubicBezTo>
                    <a:pt x="12161" y="6004"/>
                    <a:pt x="12125" y="5987"/>
                    <a:pt x="12070" y="5987"/>
                  </a:cubicBezTo>
                  <a:cubicBezTo>
                    <a:pt x="11885" y="5987"/>
                    <a:pt x="11491" y="6176"/>
                    <a:pt x="11367" y="6228"/>
                  </a:cubicBezTo>
                  <a:cubicBezTo>
                    <a:pt x="11025" y="6388"/>
                    <a:pt x="10705" y="6525"/>
                    <a:pt x="10363" y="6685"/>
                  </a:cubicBezTo>
                  <a:cubicBezTo>
                    <a:pt x="12007" y="4927"/>
                    <a:pt x="13855" y="3421"/>
                    <a:pt x="15362" y="1572"/>
                  </a:cubicBezTo>
                  <a:cubicBezTo>
                    <a:pt x="15681" y="1184"/>
                    <a:pt x="16412" y="294"/>
                    <a:pt x="16229" y="20"/>
                  </a:cubicBezTo>
                  <a:cubicBezTo>
                    <a:pt x="16220" y="7"/>
                    <a:pt x="16201" y="1"/>
                    <a:pt x="161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464" name="Google Shape;1464;p37"/>
          <p:cNvSpPr txBox="1"/>
          <p:nvPr/>
        </p:nvSpPr>
        <p:spPr>
          <a:xfrm>
            <a:off x="6772426" y="589000"/>
            <a:ext cx="1702894" cy="331500"/>
          </a:xfrm>
          <a:prstGeom prst="rect">
            <a:avLst/>
          </a:prstGeom>
          <a:solidFill>
            <a:schemeClr val="accent3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Cryptography</a:t>
            </a:r>
            <a:endParaRPr sz="1800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465" name="Google Shape;1465;p37"/>
          <p:cNvGrpSpPr/>
          <p:nvPr/>
        </p:nvGrpSpPr>
        <p:grpSpPr>
          <a:xfrm>
            <a:off x="5724608" y="3437388"/>
            <a:ext cx="2877833" cy="1711135"/>
            <a:chOff x="-2420125" y="1850925"/>
            <a:chExt cx="1728532" cy="1027771"/>
          </a:xfrm>
        </p:grpSpPr>
        <p:sp>
          <p:nvSpPr>
            <p:cNvPr id="1466" name="Google Shape;1466;p37"/>
            <p:cNvSpPr/>
            <p:nvPr/>
          </p:nvSpPr>
          <p:spPr>
            <a:xfrm>
              <a:off x="-2420125" y="1850925"/>
              <a:ext cx="1724968" cy="1027712"/>
            </a:xfrm>
            <a:custGeom>
              <a:avLst/>
              <a:gdLst/>
              <a:ahLst/>
              <a:cxnLst/>
              <a:rect l="l" t="t" r="r" b="b"/>
              <a:pathLst>
                <a:path w="123212" h="73408" extrusionOk="0">
                  <a:moveTo>
                    <a:pt x="122116" y="73407"/>
                  </a:moveTo>
                  <a:cubicBezTo>
                    <a:pt x="122824" y="69618"/>
                    <a:pt x="123212" y="65715"/>
                    <a:pt x="123212" y="61720"/>
                  </a:cubicBezTo>
                  <a:cubicBezTo>
                    <a:pt x="123212" y="59735"/>
                    <a:pt x="123120" y="57795"/>
                    <a:pt x="122938" y="55877"/>
                  </a:cubicBezTo>
                  <a:cubicBezTo>
                    <a:pt x="119970" y="24150"/>
                    <a:pt x="93379" y="1"/>
                    <a:pt x="61834" y="1"/>
                  </a:cubicBezTo>
                  <a:cubicBezTo>
                    <a:pt x="32869" y="1"/>
                    <a:pt x="7807" y="20384"/>
                    <a:pt x="1781" y="48801"/>
                  </a:cubicBezTo>
                  <a:cubicBezTo>
                    <a:pt x="1" y="57201"/>
                    <a:pt x="23" y="65532"/>
                    <a:pt x="1553" y="7340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467" name="Google Shape;1467;p37"/>
            <p:cNvGrpSpPr/>
            <p:nvPr/>
          </p:nvGrpSpPr>
          <p:grpSpPr>
            <a:xfrm>
              <a:off x="-2408616" y="1953834"/>
              <a:ext cx="1717023" cy="924862"/>
              <a:chOff x="-2408616" y="1953834"/>
              <a:chExt cx="1717023" cy="924862"/>
            </a:xfrm>
          </p:grpSpPr>
          <p:sp>
            <p:nvSpPr>
              <p:cNvPr id="1468" name="Google Shape;1468;p37"/>
              <p:cNvSpPr/>
              <p:nvPr/>
            </p:nvSpPr>
            <p:spPr>
              <a:xfrm>
                <a:off x="-1816115" y="2013605"/>
                <a:ext cx="1124522" cy="865046"/>
              </a:xfrm>
              <a:custGeom>
                <a:avLst/>
                <a:gdLst/>
                <a:ahLst/>
                <a:cxnLst/>
                <a:rect l="l" t="t" r="r" b="b"/>
                <a:pathLst>
                  <a:path w="80323" h="61789" extrusionOk="0">
                    <a:moveTo>
                      <a:pt x="79204" y="50535"/>
                    </a:moveTo>
                    <a:cubicBezTo>
                      <a:pt x="80323" y="48002"/>
                      <a:pt x="77515" y="46198"/>
                      <a:pt x="79090" y="44190"/>
                    </a:cubicBezTo>
                    <a:lnTo>
                      <a:pt x="79798" y="44235"/>
                    </a:lnTo>
                    <a:cubicBezTo>
                      <a:pt x="78086" y="25884"/>
                      <a:pt x="68454" y="10066"/>
                      <a:pt x="54507" y="0"/>
                    </a:cubicBezTo>
                    <a:cubicBezTo>
                      <a:pt x="53389" y="91"/>
                      <a:pt x="52841" y="388"/>
                      <a:pt x="52019" y="1666"/>
                    </a:cubicBezTo>
                    <a:lnTo>
                      <a:pt x="48664" y="1666"/>
                    </a:lnTo>
                    <a:cubicBezTo>
                      <a:pt x="49372" y="2579"/>
                      <a:pt x="49600" y="1917"/>
                      <a:pt x="50262" y="3310"/>
                    </a:cubicBezTo>
                    <a:lnTo>
                      <a:pt x="48892" y="3287"/>
                    </a:lnTo>
                    <a:cubicBezTo>
                      <a:pt x="48207" y="3173"/>
                      <a:pt x="47454" y="2990"/>
                      <a:pt x="46769" y="2922"/>
                    </a:cubicBezTo>
                    <a:cubicBezTo>
                      <a:pt x="45651" y="2785"/>
                      <a:pt x="45925" y="3127"/>
                      <a:pt x="45149" y="3538"/>
                    </a:cubicBezTo>
                    <a:cubicBezTo>
                      <a:pt x="43665" y="2648"/>
                      <a:pt x="42729" y="3447"/>
                      <a:pt x="41383" y="4086"/>
                    </a:cubicBezTo>
                    <a:cubicBezTo>
                      <a:pt x="38758" y="5318"/>
                      <a:pt x="39191" y="4268"/>
                      <a:pt x="37525" y="4474"/>
                    </a:cubicBezTo>
                    <a:cubicBezTo>
                      <a:pt x="36589" y="4588"/>
                      <a:pt x="36361" y="5136"/>
                      <a:pt x="35882" y="5455"/>
                    </a:cubicBezTo>
                    <a:cubicBezTo>
                      <a:pt x="34786" y="6254"/>
                      <a:pt x="33462" y="6802"/>
                      <a:pt x="32275" y="5547"/>
                    </a:cubicBezTo>
                    <a:cubicBezTo>
                      <a:pt x="31796" y="5022"/>
                      <a:pt x="32161" y="4451"/>
                      <a:pt x="32412" y="3903"/>
                    </a:cubicBezTo>
                    <a:cubicBezTo>
                      <a:pt x="33576" y="4109"/>
                      <a:pt x="32823" y="4748"/>
                      <a:pt x="34604" y="4611"/>
                    </a:cubicBezTo>
                    <a:cubicBezTo>
                      <a:pt x="35014" y="2214"/>
                      <a:pt x="34878" y="2511"/>
                      <a:pt x="32709" y="1780"/>
                    </a:cubicBezTo>
                    <a:cubicBezTo>
                      <a:pt x="31340" y="1324"/>
                      <a:pt x="29947" y="1050"/>
                      <a:pt x="28418" y="936"/>
                    </a:cubicBezTo>
                    <a:cubicBezTo>
                      <a:pt x="26775" y="845"/>
                      <a:pt x="25337" y="1073"/>
                      <a:pt x="23944" y="1621"/>
                    </a:cubicBezTo>
                    <a:cubicBezTo>
                      <a:pt x="21684" y="2511"/>
                      <a:pt x="21913" y="2716"/>
                      <a:pt x="21502" y="3835"/>
                    </a:cubicBezTo>
                    <a:lnTo>
                      <a:pt x="21365" y="4177"/>
                    </a:lnTo>
                    <a:cubicBezTo>
                      <a:pt x="19950" y="4930"/>
                      <a:pt x="16663" y="5706"/>
                      <a:pt x="16800" y="7624"/>
                    </a:cubicBezTo>
                    <a:cubicBezTo>
                      <a:pt x="17964" y="8286"/>
                      <a:pt x="19356" y="7738"/>
                      <a:pt x="20292" y="8537"/>
                    </a:cubicBezTo>
                    <a:cubicBezTo>
                      <a:pt x="21821" y="9815"/>
                      <a:pt x="20794" y="10317"/>
                      <a:pt x="21570" y="11458"/>
                    </a:cubicBezTo>
                    <a:cubicBezTo>
                      <a:pt x="22346" y="12075"/>
                      <a:pt x="22986" y="11207"/>
                      <a:pt x="23556" y="10545"/>
                    </a:cubicBezTo>
                    <a:cubicBezTo>
                      <a:pt x="25291" y="8514"/>
                      <a:pt x="24469" y="9815"/>
                      <a:pt x="25542" y="8788"/>
                    </a:cubicBezTo>
                    <a:cubicBezTo>
                      <a:pt x="25154" y="7829"/>
                      <a:pt x="25017" y="8308"/>
                      <a:pt x="24515" y="7464"/>
                    </a:cubicBezTo>
                    <a:cubicBezTo>
                      <a:pt x="24789" y="6551"/>
                      <a:pt x="25519" y="6049"/>
                      <a:pt x="26386" y="5661"/>
                    </a:cubicBezTo>
                    <a:cubicBezTo>
                      <a:pt x="26683" y="6848"/>
                      <a:pt x="26044" y="7236"/>
                      <a:pt x="26775" y="7966"/>
                    </a:cubicBezTo>
                    <a:cubicBezTo>
                      <a:pt x="27436" y="8651"/>
                      <a:pt x="27733" y="8286"/>
                      <a:pt x="28304" y="9290"/>
                    </a:cubicBezTo>
                    <a:cubicBezTo>
                      <a:pt x="28030" y="10751"/>
                      <a:pt x="25747" y="11983"/>
                      <a:pt x="24127" y="12440"/>
                    </a:cubicBezTo>
                    <a:cubicBezTo>
                      <a:pt x="19836" y="13604"/>
                      <a:pt x="20292" y="10568"/>
                      <a:pt x="19790" y="10112"/>
                    </a:cubicBezTo>
                    <a:cubicBezTo>
                      <a:pt x="18603" y="9678"/>
                      <a:pt x="17918" y="9678"/>
                      <a:pt x="17462" y="10774"/>
                    </a:cubicBezTo>
                    <a:cubicBezTo>
                      <a:pt x="17827" y="11983"/>
                      <a:pt x="18557" y="11253"/>
                      <a:pt x="18489" y="13444"/>
                    </a:cubicBezTo>
                    <a:cubicBezTo>
                      <a:pt x="17485" y="13604"/>
                      <a:pt x="17485" y="13284"/>
                      <a:pt x="16709" y="13855"/>
                    </a:cubicBezTo>
                    <a:cubicBezTo>
                      <a:pt x="14403" y="15613"/>
                      <a:pt x="15362" y="14471"/>
                      <a:pt x="14061" y="15156"/>
                    </a:cubicBezTo>
                    <a:cubicBezTo>
                      <a:pt x="13308" y="15521"/>
                      <a:pt x="13627" y="15613"/>
                      <a:pt x="13125" y="16206"/>
                    </a:cubicBezTo>
                    <a:cubicBezTo>
                      <a:pt x="12166" y="16137"/>
                      <a:pt x="12326" y="15978"/>
                      <a:pt x="11847" y="16366"/>
                    </a:cubicBezTo>
                    <a:cubicBezTo>
                      <a:pt x="12737" y="16777"/>
                      <a:pt x="12965" y="17096"/>
                      <a:pt x="13513" y="18123"/>
                    </a:cubicBezTo>
                    <a:cubicBezTo>
                      <a:pt x="8857" y="19082"/>
                      <a:pt x="5867" y="18397"/>
                      <a:pt x="8491" y="24104"/>
                    </a:cubicBezTo>
                    <a:lnTo>
                      <a:pt x="12554" y="24240"/>
                    </a:lnTo>
                    <a:cubicBezTo>
                      <a:pt x="13650" y="21593"/>
                      <a:pt x="13947" y="19196"/>
                      <a:pt x="16435" y="18671"/>
                    </a:cubicBezTo>
                    <a:cubicBezTo>
                      <a:pt x="18375" y="18260"/>
                      <a:pt x="20018" y="18625"/>
                      <a:pt x="21479" y="19721"/>
                    </a:cubicBezTo>
                    <a:cubicBezTo>
                      <a:pt x="21776" y="19926"/>
                      <a:pt x="23214" y="20862"/>
                      <a:pt x="23328" y="20999"/>
                    </a:cubicBezTo>
                    <a:cubicBezTo>
                      <a:pt x="24013" y="22026"/>
                      <a:pt x="22666" y="22437"/>
                      <a:pt x="23830" y="23145"/>
                    </a:cubicBezTo>
                    <a:cubicBezTo>
                      <a:pt x="24857" y="23784"/>
                      <a:pt x="24446" y="22460"/>
                      <a:pt x="24629" y="21775"/>
                    </a:cubicBezTo>
                    <a:cubicBezTo>
                      <a:pt x="25337" y="21730"/>
                      <a:pt x="24834" y="21844"/>
                      <a:pt x="25108" y="21867"/>
                    </a:cubicBezTo>
                    <a:cubicBezTo>
                      <a:pt x="25177" y="21867"/>
                      <a:pt x="25337" y="21867"/>
                      <a:pt x="25382" y="21867"/>
                    </a:cubicBezTo>
                    <a:lnTo>
                      <a:pt x="25633" y="20611"/>
                    </a:lnTo>
                    <a:cubicBezTo>
                      <a:pt x="24172" y="20406"/>
                      <a:pt x="23465" y="19881"/>
                      <a:pt x="22529" y="18945"/>
                    </a:cubicBezTo>
                    <a:lnTo>
                      <a:pt x="23008" y="17827"/>
                    </a:lnTo>
                    <a:cubicBezTo>
                      <a:pt x="24241" y="17941"/>
                      <a:pt x="25428" y="18831"/>
                      <a:pt x="26341" y="19516"/>
                    </a:cubicBezTo>
                    <a:cubicBezTo>
                      <a:pt x="28030" y="20771"/>
                      <a:pt x="26386" y="21867"/>
                      <a:pt x="27733" y="22985"/>
                    </a:cubicBezTo>
                    <a:cubicBezTo>
                      <a:pt x="28829" y="23647"/>
                      <a:pt x="29765" y="21844"/>
                      <a:pt x="30427" y="21159"/>
                    </a:cubicBezTo>
                    <a:lnTo>
                      <a:pt x="32572" y="21889"/>
                    </a:lnTo>
                    <a:lnTo>
                      <a:pt x="32138" y="24971"/>
                    </a:lnTo>
                    <a:cubicBezTo>
                      <a:pt x="33143" y="25108"/>
                      <a:pt x="33987" y="25541"/>
                      <a:pt x="34946" y="25085"/>
                    </a:cubicBezTo>
                    <a:cubicBezTo>
                      <a:pt x="35836" y="24651"/>
                      <a:pt x="36247" y="24149"/>
                      <a:pt x="37525" y="24400"/>
                    </a:cubicBezTo>
                    <a:cubicBezTo>
                      <a:pt x="39260" y="29490"/>
                      <a:pt x="31591" y="28851"/>
                      <a:pt x="29924" y="28281"/>
                    </a:cubicBezTo>
                    <a:cubicBezTo>
                      <a:pt x="28806" y="27893"/>
                      <a:pt x="28372" y="27071"/>
                      <a:pt x="27003" y="26911"/>
                    </a:cubicBezTo>
                    <a:lnTo>
                      <a:pt x="26432" y="28235"/>
                    </a:lnTo>
                    <a:cubicBezTo>
                      <a:pt x="23739" y="27984"/>
                      <a:pt x="24424" y="27390"/>
                      <a:pt x="22666" y="26523"/>
                    </a:cubicBezTo>
                    <a:cubicBezTo>
                      <a:pt x="19881" y="25176"/>
                      <a:pt x="21525" y="25907"/>
                      <a:pt x="19927" y="23989"/>
                    </a:cubicBezTo>
                    <a:cubicBezTo>
                      <a:pt x="18306" y="23784"/>
                      <a:pt x="14654" y="24880"/>
                      <a:pt x="12783" y="25176"/>
                    </a:cubicBezTo>
                    <a:cubicBezTo>
                      <a:pt x="11116" y="25427"/>
                      <a:pt x="11094" y="24834"/>
                      <a:pt x="9519" y="25907"/>
                    </a:cubicBezTo>
                    <a:cubicBezTo>
                      <a:pt x="5159" y="28851"/>
                      <a:pt x="3219" y="33508"/>
                      <a:pt x="1096" y="38917"/>
                    </a:cubicBezTo>
                    <a:cubicBezTo>
                      <a:pt x="0" y="41747"/>
                      <a:pt x="0" y="42843"/>
                      <a:pt x="1119" y="45719"/>
                    </a:cubicBezTo>
                    <a:cubicBezTo>
                      <a:pt x="2945" y="50353"/>
                      <a:pt x="10820" y="48778"/>
                      <a:pt x="14312" y="48412"/>
                    </a:cubicBezTo>
                    <a:cubicBezTo>
                      <a:pt x="18306" y="48024"/>
                      <a:pt x="19128" y="50353"/>
                      <a:pt x="19950" y="51380"/>
                    </a:cubicBezTo>
                    <a:cubicBezTo>
                      <a:pt x="20726" y="52338"/>
                      <a:pt x="21159" y="52498"/>
                      <a:pt x="21342" y="54415"/>
                    </a:cubicBezTo>
                    <a:cubicBezTo>
                      <a:pt x="21479" y="55739"/>
                      <a:pt x="21456" y="56926"/>
                      <a:pt x="21684" y="58250"/>
                    </a:cubicBezTo>
                    <a:cubicBezTo>
                      <a:pt x="21890" y="59483"/>
                      <a:pt x="22187" y="60624"/>
                      <a:pt x="22438" y="61788"/>
                    </a:cubicBezTo>
                    <a:lnTo>
                      <a:pt x="41406" y="61788"/>
                    </a:lnTo>
                    <a:cubicBezTo>
                      <a:pt x="41109" y="60943"/>
                      <a:pt x="40949" y="59916"/>
                      <a:pt x="41565" y="58090"/>
                    </a:cubicBezTo>
                    <a:cubicBezTo>
                      <a:pt x="42113" y="56515"/>
                      <a:pt x="45720" y="50193"/>
                      <a:pt x="46747" y="48458"/>
                    </a:cubicBezTo>
                    <a:cubicBezTo>
                      <a:pt x="47956" y="46449"/>
                      <a:pt x="49257" y="46632"/>
                      <a:pt x="49189" y="43551"/>
                    </a:cubicBezTo>
                    <a:cubicBezTo>
                      <a:pt x="47317" y="43665"/>
                      <a:pt x="45012" y="44532"/>
                      <a:pt x="43323" y="44601"/>
                    </a:cubicBezTo>
                    <a:cubicBezTo>
                      <a:pt x="41976" y="44669"/>
                      <a:pt x="40949" y="42501"/>
                      <a:pt x="40424" y="40994"/>
                    </a:cubicBezTo>
                    <a:cubicBezTo>
                      <a:pt x="39191" y="37548"/>
                      <a:pt x="37183" y="33279"/>
                      <a:pt x="36544" y="31225"/>
                    </a:cubicBezTo>
                    <a:cubicBezTo>
                      <a:pt x="43642" y="36772"/>
                      <a:pt x="42684" y="40378"/>
                      <a:pt x="44807" y="41907"/>
                    </a:cubicBezTo>
                    <a:cubicBezTo>
                      <a:pt x="45879" y="42660"/>
                      <a:pt x="47637" y="42295"/>
                      <a:pt x="48824" y="41702"/>
                    </a:cubicBezTo>
                    <a:cubicBezTo>
                      <a:pt x="50285" y="40949"/>
                      <a:pt x="53001" y="37319"/>
                      <a:pt x="53069" y="36657"/>
                    </a:cubicBezTo>
                    <a:cubicBezTo>
                      <a:pt x="53115" y="35790"/>
                      <a:pt x="51768" y="34352"/>
                      <a:pt x="51106" y="33987"/>
                    </a:cubicBezTo>
                    <a:cubicBezTo>
                      <a:pt x="50034" y="33873"/>
                      <a:pt x="49303" y="34306"/>
                      <a:pt x="48573" y="34124"/>
                    </a:cubicBezTo>
                    <a:cubicBezTo>
                      <a:pt x="47728" y="33896"/>
                      <a:pt x="47751" y="33371"/>
                      <a:pt x="47272" y="32777"/>
                    </a:cubicBezTo>
                    <a:cubicBezTo>
                      <a:pt x="46153" y="31408"/>
                      <a:pt x="45172" y="32070"/>
                      <a:pt x="45560" y="29376"/>
                    </a:cubicBezTo>
                    <a:cubicBezTo>
                      <a:pt x="47477" y="29810"/>
                      <a:pt x="47979" y="30244"/>
                      <a:pt x="48847" y="31225"/>
                    </a:cubicBezTo>
                    <a:cubicBezTo>
                      <a:pt x="49486" y="31955"/>
                      <a:pt x="50695" y="32686"/>
                      <a:pt x="51905" y="33005"/>
                    </a:cubicBezTo>
                    <a:cubicBezTo>
                      <a:pt x="61355" y="35607"/>
                      <a:pt x="59826" y="33850"/>
                      <a:pt x="61378" y="38324"/>
                    </a:cubicBezTo>
                    <a:cubicBezTo>
                      <a:pt x="62496" y="41633"/>
                      <a:pt x="61127" y="43482"/>
                      <a:pt x="63797" y="45628"/>
                    </a:cubicBezTo>
                    <a:cubicBezTo>
                      <a:pt x="64185" y="45924"/>
                      <a:pt x="64847" y="46312"/>
                      <a:pt x="65235" y="46632"/>
                    </a:cubicBezTo>
                    <a:cubicBezTo>
                      <a:pt x="65988" y="47317"/>
                      <a:pt x="65441" y="47499"/>
                      <a:pt x="66308" y="48047"/>
                    </a:cubicBezTo>
                    <a:lnTo>
                      <a:pt x="66399" y="46541"/>
                    </a:lnTo>
                    <a:cubicBezTo>
                      <a:pt x="67016" y="43665"/>
                      <a:pt x="65943" y="45263"/>
                      <a:pt x="67723" y="40104"/>
                    </a:cubicBezTo>
                    <a:cubicBezTo>
                      <a:pt x="68385" y="38187"/>
                      <a:pt x="69001" y="37045"/>
                      <a:pt x="72037" y="36566"/>
                    </a:cubicBezTo>
                    <a:cubicBezTo>
                      <a:pt x="72745" y="37274"/>
                      <a:pt x="73201" y="38940"/>
                      <a:pt x="74000" y="39807"/>
                    </a:cubicBezTo>
                    <a:cubicBezTo>
                      <a:pt x="74959" y="40857"/>
                      <a:pt x="76579" y="40789"/>
                      <a:pt x="76374" y="42752"/>
                    </a:cubicBezTo>
                    <a:cubicBezTo>
                      <a:pt x="75780" y="48024"/>
                      <a:pt x="77036" y="47089"/>
                      <a:pt x="78679" y="49713"/>
                    </a:cubicBezTo>
                    <a:cubicBezTo>
                      <a:pt x="79022" y="50284"/>
                      <a:pt x="78725" y="50056"/>
                      <a:pt x="79204" y="5053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9" name="Google Shape;1469;p37"/>
              <p:cNvSpPr/>
              <p:nvPr/>
            </p:nvSpPr>
            <p:spPr>
              <a:xfrm>
                <a:off x="-2408616" y="2534198"/>
                <a:ext cx="473914" cy="344498"/>
              </a:xfrm>
              <a:custGeom>
                <a:avLst/>
                <a:gdLst/>
                <a:ahLst/>
                <a:cxnLst/>
                <a:rect l="l" t="t" r="r" b="b"/>
                <a:pathLst>
                  <a:path w="33851" h="24607" extrusionOk="0">
                    <a:moveTo>
                      <a:pt x="32435" y="23236"/>
                    </a:moveTo>
                    <a:cubicBezTo>
                      <a:pt x="33850" y="19493"/>
                      <a:pt x="30974" y="19813"/>
                      <a:pt x="29924" y="18580"/>
                    </a:cubicBezTo>
                    <a:cubicBezTo>
                      <a:pt x="29399" y="17964"/>
                      <a:pt x="29285" y="17644"/>
                      <a:pt x="28715" y="17028"/>
                    </a:cubicBezTo>
                    <a:cubicBezTo>
                      <a:pt x="27391" y="17325"/>
                      <a:pt x="27277" y="18078"/>
                      <a:pt x="25519" y="18192"/>
                    </a:cubicBezTo>
                    <a:cubicBezTo>
                      <a:pt x="25953" y="12897"/>
                      <a:pt x="23990" y="17736"/>
                      <a:pt x="22141" y="15567"/>
                    </a:cubicBezTo>
                    <a:cubicBezTo>
                      <a:pt x="21228" y="14472"/>
                      <a:pt x="22209" y="13604"/>
                      <a:pt x="19402" y="11230"/>
                    </a:cubicBezTo>
                    <a:cubicBezTo>
                      <a:pt x="18580" y="10523"/>
                      <a:pt x="18306" y="10568"/>
                      <a:pt x="17873" y="9450"/>
                    </a:cubicBezTo>
                    <a:cubicBezTo>
                      <a:pt x="16777" y="6665"/>
                      <a:pt x="15955" y="7898"/>
                      <a:pt x="13193" y="7031"/>
                    </a:cubicBezTo>
                    <a:cubicBezTo>
                      <a:pt x="12166" y="6688"/>
                      <a:pt x="11733" y="6300"/>
                      <a:pt x="10568" y="6232"/>
                    </a:cubicBezTo>
                    <a:cubicBezTo>
                      <a:pt x="9975" y="6779"/>
                      <a:pt x="10500" y="6597"/>
                      <a:pt x="9701" y="7031"/>
                    </a:cubicBezTo>
                    <a:cubicBezTo>
                      <a:pt x="7441" y="8263"/>
                      <a:pt x="8720" y="8286"/>
                      <a:pt x="7259" y="9929"/>
                    </a:cubicBezTo>
                    <a:cubicBezTo>
                      <a:pt x="6734" y="9427"/>
                      <a:pt x="6049" y="8126"/>
                      <a:pt x="5273" y="8103"/>
                    </a:cubicBezTo>
                    <a:cubicBezTo>
                      <a:pt x="5068" y="8103"/>
                      <a:pt x="2808" y="9952"/>
                      <a:pt x="2625" y="7487"/>
                    </a:cubicBezTo>
                    <a:cubicBezTo>
                      <a:pt x="2557" y="6460"/>
                      <a:pt x="2831" y="5524"/>
                      <a:pt x="2580" y="3972"/>
                    </a:cubicBezTo>
                    <a:cubicBezTo>
                      <a:pt x="1050" y="4109"/>
                      <a:pt x="114" y="5205"/>
                      <a:pt x="868" y="2397"/>
                    </a:cubicBezTo>
                    <a:cubicBezTo>
                      <a:pt x="1142" y="1416"/>
                      <a:pt x="1279" y="617"/>
                      <a:pt x="1027" y="0"/>
                    </a:cubicBezTo>
                    <a:cubicBezTo>
                      <a:pt x="571" y="2192"/>
                      <a:pt x="206" y="4451"/>
                      <a:pt x="0" y="6711"/>
                    </a:cubicBezTo>
                    <a:cubicBezTo>
                      <a:pt x="69" y="6757"/>
                      <a:pt x="183" y="6825"/>
                      <a:pt x="297" y="6916"/>
                    </a:cubicBezTo>
                    <a:cubicBezTo>
                      <a:pt x="776" y="7236"/>
                      <a:pt x="1598" y="9382"/>
                      <a:pt x="2876" y="10135"/>
                    </a:cubicBezTo>
                    <a:cubicBezTo>
                      <a:pt x="3127" y="10272"/>
                      <a:pt x="3698" y="10363"/>
                      <a:pt x="3744" y="10363"/>
                    </a:cubicBezTo>
                    <a:cubicBezTo>
                      <a:pt x="4109" y="10477"/>
                      <a:pt x="4109" y="10591"/>
                      <a:pt x="4680" y="10842"/>
                    </a:cubicBezTo>
                    <a:cubicBezTo>
                      <a:pt x="4976" y="10180"/>
                      <a:pt x="4931" y="10089"/>
                      <a:pt x="5729" y="9929"/>
                    </a:cubicBezTo>
                    <a:cubicBezTo>
                      <a:pt x="6095" y="10979"/>
                      <a:pt x="5319" y="15476"/>
                      <a:pt x="5136" y="16823"/>
                    </a:cubicBezTo>
                    <a:cubicBezTo>
                      <a:pt x="4725" y="19836"/>
                      <a:pt x="4063" y="21958"/>
                      <a:pt x="6049" y="24606"/>
                    </a:cubicBezTo>
                    <a:lnTo>
                      <a:pt x="31568" y="24606"/>
                    </a:lnTo>
                    <a:cubicBezTo>
                      <a:pt x="31864" y="24332"/>
                      <a:pt x="32161" y="23921"/>
                      <a:pt x="32435" y="2323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0" name="Google Shape;1470;p37"/>
              <p:cNvSpPr/>
              <p:nvPr/>
            </p:nvSpPr>
            <p:spPr>
              <a:xfrm>
                <a:off x="-2160306" y="2029902"/>
                <a:ext cx="135184" cy="94920"/>
              </a:xfrm>
              <a:custGeom>
                <a:avLst/>
                <a:gdLst/>
                <a:ahLst/>
                <a:cxnLst/>
                <a:rect l="l" t="t" r="r" b="b"/>
                <a:pathLst>
                  <a:path w="9656" h="6780" extrusionOk="0">
                    <a:moveTo>
                      <a:pt x="3790" y="1507"/>
                    </a:moveTo>
                    <a:cubicBezTo>
                      <a:pt x="2762" y="2374"/>
                      <a:pt x="1781" y="3264"/>
                      <a:pt x="799" y="4200"/>
                    </a:cubicBezTo>
                    <a:cubicBezTo>
                      <a:pt x="526" y="4451"/>
                      <a:pt x="274" y="4702"/>
                      <a:pt x="1" y="4976"/>
                    </a:cubicBezTo>
                    <a:cubicBezTo>
                      <a:pt x="731" y="5090"/>
                      <a:pt x="1461" y="5250"/>
                      <a:pt x="2009" y="5455"/>
                    </a:cubicBezTo>
                    <a:cubicBezTo>
                      <a:pt x="3333" y="5980"/>
                      <a:pt x="3333" y="6642"/>
                      <a:pt x="5136" y="6779"/>
                    </a:cubicBezTo>
                    <a:cubicBezTo>
                      <a:pt x="5935" y="6026"/>
                      <a:pt x="6072" y="5296"/>
                      <a:pt x="7168" y="4976"/>
                    </a:cubicBezTo>
                    <a:cubicBezTo>
                      <a:pt x="8743" y="4520"/>
                      <a:pt x="9199" y="5090"/>
                      <a:pt x="9656" y="3355"/>
                    </a:cubicBezTo>
                    <a:cubicBezTo>
                      <a:pt x="7830" y="2557"/>
                      <a:pt x="6711" y="1484"/>
                      <a:pt x="5684" y="0"/>
                    </a:cubicBezTo>
                    <a:cubicBezTo>
                      <a:pt x="5045" y="502"/>
                      <a:pt x="4406" y="1004"/>
                      <a:pt x="3790" y="150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1" name="Google Shape;1471;p37"/>
              <p:cNvSpPr/>
              <p:nvPr/>
            </p:nvSpPr>
            <p:spPr>
              <a:xfrm>
                <a:off x="-2040148" y="1953834"/>
                <a:ext cx="362712" cy="200382"/>
              </a:xfrm>
              <a:custGeom>
                <a:avLst/>
                <a:gdLst/>
                <a:ahLst/>
                <a:cxnLst/>
                <a:rect l="l" t="t" r="r" b="b"/>
                <a:pathLst>
                  <a:path w="25908" h="14313" extrusionOk="0">
                    <a:moveTo>
                      <a:pt x="1" y="3333"/>
                    </a:moveTo>
                    <a:cubicBezTo>
                      <a:pt x="1758" y="2123"/>
                      <a:pt x="3584" y="1005"/>
                      <a:pt x="5456" y="1"/>
                    </a:cubicBezTo>
                    <a:cubicBezTo>
                      <a:pt x="6552" y="206"/>
                      <a:pt x="7625" y="412"/>
                      <a:pt x="8903" y="343"/>
                    </a:cubicBezTo>
                    <a:cubicBezTo>
                      <a:pt x="11779" y="206"/>
                      <a:pt x="11756" y="320"/>
                      <a:pt x="14358" y="937"/>
                    </a:cubicBezTo>
                    <a:cubicBezTo>
                      <a:pt x="17576" y="1667"/>
                      <a:pt x="19562" y="1"/>
                      <a:pt x="25908" y="1256"/>
                    </a:cubicBezTo>
                    <a:cubicBezTo>
                      <a:pt x="25497" y="2283"/>
                      <a:pt x="24629" y="2763"/>
                      <a:pt x="23831" y="3493"/>
                    </a:cubicBezTo>
                    <a:cubicBezTo>
                      <a:pt x="22393" y="4771"/>
                      <a:pt x="22758" y="4771"/>
                      <a:pt x="22187" y="5798"/>
                    </a:cubicBezTo>
                    <a:cubicBezTo>
                      <a:pt x="20886" y="8218"/>
                      <a:pt x="18375" y="6300"/>
                      <a:pt x="11619" y="11368"/>
                    </a:cubicBezTo>
                    <a:cubicBezTo>
                      <a:pt x="10090" y="12486"/>
                      <a:pt x="8538" y="13878"/>
                      <a:pt x="6483" y="14312"/>
                    </a:cubicBezTo>
                    <a:cubicBezTo>
                      <a:pt x="6072" y="14015"/>
                      <a:pt x="3858" y="11893"/>
                      <a:pt x="3950" y="10934"/>
                    </a:cubicBezTo>
                    <a:cubicBezTo>
                      <a:pt x="4041" y="10158"/>
                      <a:pt x="7054" y="6118"/>
                      <a:pt x="4771" y="4338"/>
                    </a:cubicBezTo>
                    <a:cubicBezTo>
                      <a:pt x="1621" y="1895"/>
                      <a:pt x="2649" y="3721"/>
                      <a:pt x="1" y="333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2" name="Google Shape;1472;p37"/>
              <p:cNvSpPr/>
              <p:nvPr/>
            </p:nvSpPr>
            <p:spPr>
              <a:xfrm>
                <a:off x="-2377295" y="2095092"/>
                <a:ext cx="340018" cy="400092"/>
              </a:xfrm>
              <a:custGeom>
                <a:avLst/>
                <a:gdLst/>
                <a:ahLst/>
                <a:cxnLst/>
                <a:rect l="l" t="t" r="r" b="b"/>
                <a:pathLst>
                  <a:path w="24287" h="28578" extrusionOk="0">
                    <a:moveTo>
                      <a:pt x="0" y="25770"/>
                    </a:moveTo>
                    <a:cubicBezTo>
                      <a:pt x="2214" y="18717"/>
                      <a:pt x="5638" y="12189"/>
                      <a:pt x="10066" y="6483"/>
                    </a:cubicBezTo>
                    <a:cubicBezTo>
                      <a:pt x="10135" y="6711"/>
                      <a:pt x="10226" y="7031"/>
                      <a:pt x="10568" y="7533"/>
                    </a:cubicBezTo>
                    <a:cubicBezTo>
                      <a:pt x="14403" y="7282"/>
                      <a:pt x="12874" y="0"/>
                      <a:pt x="18238" y="4497"/>
                    </a:cubicBezTo>
                    <a:cubicBezTo>
                      <a:pt x="19995" y="5981"/>
                      <a:pt x="19744" y="5296"/>
                      <a:pt x="21319" y="4748"/>
                    </a:cubicBezTo>
                    <a:cubicBezTo>
                      <a:pt x="22232" y="7373"/>
                      <a:pt x="24286" y="10569"/>
                      <a:pt x="24286" y="11755"/>
                    </a:cubicBezTo>
                    <a:cubicBezTo>
                      <a:pt x="21114" y="13353"/>
                      <a:pt x="21798" y="12235"/>
                      <a:pt x="20269" y="11710"/>
                    </a:cubicBezTo>
                    <a:cubicBezTo>
                      <a:pt x="19767" y="11527"/>
                      <a:pt x="19128" y="11322"/>
                      <a:pt x="18648" y="11162"/>
                    </a:cubicBezTo>
                    <a:cubicBezTo>
                      <a:pt x="17895" y="10911"/>
                      <a:pt x="15909" y="11002"/>
                      <a:pt x="15476" y="11824"/>
                    </a:cubicBezTo>
                    <a:cubicBezTo>
                      <a:pt x="15704" y="12280"/>
                      <a:pt x="14837" y="12372"/>
                      <a:pt x="16297" y="12144"/>
                    </a:cubicBezTo>
                    <a:cubicBezTo>
                      <a:pt x="16343" y="12144"/>
                      <a:pt x="17028" y="11870"/>
                      <a:pt x="17119" y="11847"/>
                    </a:cubicBezTo>
                    <a:cubicBezTo>
                      <a:pt x="17621" y="12577"/>
                      <a:pt x="17165" y="12646"/>
                      <a:pt x="18306" y="12805"/>
                    </a:cubicBezTo>
                    <a:cubicBezTo>
                      <a:pt x="19288" y="12965"/>
                      <a:pt x="19402" y="12600"/>
                      <a:pt x="20178" y="13125"/>
                    </a:cubicBezTo>
                    <a:cubicBezTo>
                      <a:pt x="20657" y="13559"/>
                      <a:pt x="21136" y="14746"/>
                      <a:pt x="19972" y="15796"/>
                    </a:cubicBezTo>
                    <a:cubicBezTo>
                      <a:pt x="18671" y="15567"/>
                      <a:pt x="18922" y="14358"/>
                      <a:pt x="17347" y="14198"/>
                    </a:cubicBezTo>
                    <a:cubicBezTo>
                      <a:pt x="16024" y="14084"/>
                      <a:pt x="14837" y="14426"/>
                      <a:pt x="14152" y="15042"/>
                    </a:cubicBezTo>
                    <a:lnTo>
                      <a:pt x="9518" y="18352"/>
                    </a:lnTo>
                    <a:cubicBezTo>
                      <a:pt x="3310" y="22871"/>
                      <a:pt x="6711" y="24104"/>
                      <a:pt x="3675" y="28578"/>
                    </a:cubicBezTo>
                    <a:cubicBezTo>
                      <a:pt x="2922" y="28007"/>
                      <a:pt x="2945" y="27163"/>
                      <a:pt x="1895" y="26455"/>
                    </a:cubicBezTo>
                    <a:cubicBezTo>
                      <a:pt x="1415" y="26135"/>
                      <a:pt x="708" y="25930"/>
                      <a:pt x="0" y="2577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p41"/>
          <p:cNvSpPr txBox="1">
            <a:spLocks noGrp="1"/>
          </p:cNvSpPr>
          <p:nvPr>
            <p:ph type="title" idx="2"/>
          </p:nvPr>
        </p:nvSpPr>
        <p:spPr>
          <a:xfrm>
            <a:off x="771050" y="757625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570" name="Google Shape;1570;p41"/>
          <p:cNvSpPr txBox="1">
            <a:spLocks noGrp="1"/>
          </p:cNvSpPr>
          <p:nvPr>
            <p:ph type="subTitle" idx="1"/>
          </p:nvPr>
        </p:nvSpPr>
        <p:spPr>
          <a:xfrm>
            <a:off x="753674" y="3335286"/>
            <a:ext cx="506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1800" dirty="0"/>
              <a:t>Learn more about it </a:t>
            </a:r>
            <a:endParaRPr lang="en-US" sz="2000" dirty="0"/>
          </a:p>
        </p:txBody>
      </p:sp>
      <p:grpSp>
        <p:nvGrpSpPr>
          <p:cNvPr id="1571" name="Google Shape;1571;p41"/>
          <p:cNvGrpSpPr/>
          <p:nvPr/>
        </p:nvGrpSpPr>
        <p:grpSpPr>
          <a:xfrm>
            <a:off x="7813003" y="2823461"/>
            <a:ext cx="757712" cy="757712"/>
            <a:chOff x="3750000" y="-1887300"/>
            <a:chExt cx="1325598" cy="1325598"/>
          </a:xfrm>
        </p:grpSpPr>
        <p:sp>
          <p:nvSpPr>
            <p:cNvPr id="1572" name="Google Shape;1572;p41"/>
            <p:cNvSpPr/>
            <p:nvPr/>
          </p:nvSpPr>
          <p:spPr>
            <a:xfrm>
              <a:off x="3750000" y="-1887300"/>
              <a:ext cx="1325598" cy="1325598"/>
            </a:xfrm>
            <a:custGeom>
              <a:avLst/>
              <a:gdLst/>
              <a:ahLst/>
              <a:cxnLst/>
              <a:rect l="l" t="t" r="r" b="b"/>
              <a:pathLst>
                <a:path w="23191" h="23191" extrusionOk="0">
                  <a:moveTo>
                    <a:pt x="11595" y="0"/>
                  </a:moveTo>
                  <a:cubicBezTo>
                    <a:pt x="5204" y="0"/>
                    <a:pt x="0" y="5181"/>
                    <a:pt x="0" y="11595"/>
                  </a:cubicBezTo>
                  <a:cubicBezTo>
                    <a:pt x="0" y="17986"/>
                    <a:pt x="5204" y="23191"/>
                    <a:pt x="11595" y="23191"/>
                  </a:cubicBezTo>
                  <a:cubicBezTo>
                    <a:pt x="18009" y="23191"/>
                    <a:pt x="23191" y="17986"/>
                    <a:pt x="23191" y="11595"/>
                  </a:cubicBezTo>
                  <a:cubicBezTo>
                    <a:pt x="23191" y="5181"/>
                    <a:pt x="18009" y="0"/>
                    <a:pt x="115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41"/>
            <p:cNvSpPr/>
            <p:nvPr/>
          </p:nvSpPr>
          <p:spPr>
            <a:xfrm>
              <a:off x="3751257" y="-1739887"/>
              <a:ext cx="1274782" cy="1178182"/>
            </a:xfrm>
            <a:custGeom>
              <a:avLst/>
              <a:gdLst/>
              <a:ahLst/>
              <a:cxnLst/>
              <a:rect l="l" t="t" r="r" b="b"/>
              <a:pathLst>
                <a:path w="22302" h="20612" extrusionOk="0">
                  <a:moveTo>
                    <a:pt x="4292" y="0"/>
                  </a:moveTo>
                  <a:cubicBezTo>
                    <a:pt x="1667" y="2123"/>
                    <a:pt x="1" y="5387"/>
                    <a:pt x="1" y="9016"/>
                  </a:cubicBezTo>
                  <a:cubicBezTo>
                    <a:pt x="1" y="15407"/>
                    <a:pt x="5182" y="20612"/>
                    <a:pt x="11573" y="20612"/>
                  </a:cubicBezTo>
                  <a:cubicBezTo>
                    <a:pt x="16435" y="20612"/>
                    <a:pt x="20567" y="17621"/>
                    <a:pt x="22301" y="13399"/>
                  </a:cubicBezTo>
                  <a:lnTo>
                    <a:pt x="22301" y="13399"/>
                  </a:lnTo>
                  <a:cubicBezTo>
                    <a:pt x="20315" y="15042"/>
                    <a:pt x="17782" y="16001"/>
                    <a:pt x="14997" y="16001"/>
                  </a:cubicBezTo>
                  <a:cubicBezTo>
                    <a:pt x="8606" y="16001"/>
                    <a:pt x="3425" y="10820"/>
                    <a:pt x="3425" y="4406"/>
                  </a:cubicBezTo>
                  <a:cubicBezTo>
                    <a:pt x="3425" y="2854"/>
                    <a:pt x="3722" y="1370"/>
                    <a:pt x="42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41"/>
            <p:cNvSpPr/>
            <p:nvPr/>
          </p:nvSpPr>
          <p:spPr>
            <a:xfrm>
              <a:off x="4244426" y="-1677298"/>
              <a:ext cx="143586" cy="143586"/>
            </a:xfrm>
            <a:custGeom>
              <a:avLst/>
              <a:gdLst/>
              <a:ahLst/>
              <a:cxnLst/>
              <a:rect l="l" t="t" r="r" b="b"/>
              <a:pathLst>
                <a:path w="2512" h="2512" extrusionOk="0">
                  <a:moveTo>
                    <a:pt x="1256" y="1"/>
                  </a:moveTo>
                  <a:cubicBezTo>
                    <a:pt x="572" y="1"/>
                    <a:pt x="1" y="572"/>
                    <a:pt x="1" y="1256"/>
                  </a:cubicBezTo>
                  <a:cubicBezTo>
                    <a:pt x="1" y="1964"/>
                    <a:pt x="572" y="2512"/>
                    <a:pt x="1256" y="2512"/>
                  </a:cubicBezTo>
                  <a:cubicBezTo>
                    <a:pt x="1964" y="2512"/>
                    <a:pt x="2512" y="1964"/>
                    <a:pt x="2512" y="1256"/>
                  </a:cubicBezTo>
                  <a:cubicBezTo>
                    <a:pt x="2512" y="572"/>
                    <a:pt x="1964" y="1"/>
                    <a:pt x="1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41"/>
            <p:cNvSpPr/>
            <p:nvPr/>
          </p:nvSpPr>
          <p:spPr>
            <a:xfrm>
              <a:off x="3892212" y="-1623797"/>
              <a:ext cx="143529" cy="144901"/>
            </a:xfrm>
            <a:custGeom>
              <a:avLst/>
              <a:gdLst/>
              <a:ahLst/>
              <a:cxnLst/>
              <a:rect l="l" t="t" r="r" b="b"/>
              <a:pathLst>
                <a:path w="2511" h="2535" extrusionOk="0">
                  <a:moveTo>
                    <a:pt x="1256" y="1"/>
                  </a:moveTo>
                  <a:cubicBezTo>
                    <a:pt x="571" y="1"/>
                    <a:pt x="0" y="571"/>
                    <a:pt x="0" y="1256"/>
                  </a:cubicBezTo>
                  <a:cubicBezTo>
                    <a:pt x="0" y="1964"/>
                    <a:pt x="571" y="2534"/>
                    <a:pt x="1256" y="2534"/>
                  </a:cubicBezTo>
                  <a:cubicBezTo>
                    <a:pt x="1963" y="2534"/>
                    <a:pt x="2511" y="1964"/>
                    <a:pt x="2511" y="1256"/>
                  </a:cubicBezTo>
                  <a:cubicBezTo>
                    <a:pt x="2511" y="571"/>
                    <a:pt x="1963" y="1"/>
                    <a:pt x="1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41"/>
            <p:cNvSpPr/>
            <p:nvPr/>
          </p:nvSpPr>
          <p:spPr>
            <a:xfrm>
              <a:off x="4681521" y="-1425455"/>
              <a:ext cx="144901" cy="143586"/>
            </a:xfrm>
            <a:custGeom>
              <a:avLst/>
              <a:gdLst/>
              <a:ahLst/>
              <a:cxnLst/>
              <a:rect l="l" t="t" r="r" b="b"/>
              <a:pathLst>
                <a:path w="2535" h="2512" extrusionOk="0">
                  <a:moveTo>
                    <a:pt x="1256" y="0"/>
                  </a:moveTo>
                  <a:cubicBezTo>
                    <a:pt x="571" y="0"/>
                    <a:pt x="0" y="571"/>
                    <a:pt x="0" y="1256"/>
                  </a:cubicBezTo>
                  <a:cubicBezTo>
                    <a:pt x="0" y="1963"/>
                    <a:pt x="571" y="2511"/>
                    <a:pt x="1256" y="2511"/>
                  </a:cubicBezTo>
                  <a:cubicBezTo>
                    <a:pt x="1963" y="2511"/>
                    <a:pt x="2534" y="1963"/>
                    <a:pt x="2534" y="1256"/>
                  </a:cubicBezTo>
                  <a:cubicBezTo>
                    <a:pt x="2534" y="571"/>
                    <a:pt x="1963" y="0"/>
                    <a:pt x="12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41"/>
            <p:cNvSpPr/>
            <p:nvPr/>
          </p:nvSpPr>
          <p:spPr>
            <a:xfrm>
              <a:off x="4244426" y="-1035345"/>
              <a:ext cx="217951" cy="216636"/>
            </a:xfrm>
            <a:custGeom>
              <a:avLst/>
              <a:gdLst/>
              <a:ahLst/>
              <a:cxnLst/>
              <a:rect l="l" t="t" r="r" b="b"/>
              <a:pathLst>
                <a:path w="3813" h="3790" extrusionOk="0">
                  <a:moveTo>
                    <a:pt x="1918" y="0"/>
                  </a:moveTo>
                  <a:cubicBezTo>
                    <a:pt x="868" y="0"/>
                    <a:pt x="1" y="845"/>
                    <a:pt x="1" y="1895"/>
                  </a:cubicBezTo>
                  <a:cubicBezTo>
                    <a:pt x="1" y="2944"/>
                    <a:pt x="868" y="3789"/>
                    <a:pt x="1918" y="3789"/>
                  </a:cubicBezTo>
                  <a:cubicBezTo>
                    <a:pt x="2968" y="3789"/>
                    <a:pt x="3813" y="2944"/>
                    <a:pt x="3813" y="1895"/>
                  </a:cubicBezTo>
                  <a:cubicBezTo>
                    <a:pt x="3813" y="845"/>
                    <a:pt x="2968" y="0"/>
                    <a:pt x="19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41"/>
            <p:cNvSpPr/>
            <p:nvPr/>
          </p:nvSpPr>
          <p:spPr>
            <a:xfrm>
              <a:off x="4457114" y="-1640716"/>
              <a:ext cx="71793" cy="71793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17" y="0"/>
                  </a:moveTo>
                  <a:cubicBezTo>
                    <a:pt x="274" y="0"/>
                    <a:pt x="0" y="274"/>
                    <a:pt x="0" y="616"/>
                  </a:cubicBezTo>
                  <a:cubicBezTo>
                    <a:pt x="0" y="959"/>
                    <a:pt x="274" y="1255"/>
                    <a:pt x="617" y="1255"/>
                  </a:cubicBezTo>
                  <a:cubicBezTo>
                    <a:pt x="959" y="1255"/>
                    <a:pt x="1256" y="959"/>
                    <a:pt x="1256" y="616"/>
                  </a:cubicBezTo>
                  <a:cubicBezTo>
                    <a:pt x="1256" y="274"/>
                    <a:pt x="959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41"/>
            <p:cNvSpPr/>
            <p:nvPr/>
          </p:nvSpPr>
          <p:spPr>
            <a:xfrm>
              <a:off x="4861572" y="-1335430"/>
              <a:ext cx="108318" cy="108318"/>
            </a:xfrm>
            <a:custGeom>
              <a:avLst/>
              <a:gdLst/>
              <a:ahLst/>
              <a:cxnLst/>
              <a:rect l="l" t="t" r="r" b="b"/>
              <a:pathLst>
                <a:path w="1895" h="1895" extrusionOk="0">
                  <a:moveTo>
                    <a:pt x="936" y="0"/>
                  </a:moveTo>
                  <a:cubicBezTo>
                    <a:pt x="434" y="0"/>
                    <a:pt x="0" y="411"/>
                    <a:pt x="0" y="936"/>
                  </a:cubicBezTo>
                  <a:cubicBezTo>
                    <a:pt x="0" y="1461"/>
                    <a:pt x="434" y="1895"/>
                    <a:pt x="936" y="1895"/>
                  </a:cubicBezTo>
                  <a:cubicBezTo>
                    <a:pt x="1461" y="1895"/>
                    <a:pt x="1895" y="1461"/>
                    <a:pt x="1895" y="936"/>
                  </a:cubicBezTo>
                  <a:cubicBezTo>
                    <a:pt x="1895" y="411"/>
                    <a:pt x="1461" y="0"/>
                    <a:pt x="9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41"/>
            <p:cNvSpPr/>
            <p:nvPr/>
          </p:nvSpPr>
          <p:spPr>
            <a:xfrm>
              <a:off x="4303185" y="-1461980"/>
              <a:ext cx="71793" cy="73108"/>
            </a:xfrm>
            <a:custGeom>
              <a:avLst/>
              <a:gdLst/>
              <a:ahLst/>
              <a:cxnLst/>
              <a:rect l="l" t="t" r="r" b="b"/>
              <a:pathLst>
                <a:path w="1256" h="1279" extrusionOk="0">
                  <a:moveTo>
                    <a:pt x="639" y="0"/>
                  </a:moveTo>
                  <a:cubicBezTo>
                    <a:pt x="274" y="0"/>
                    <a:pt x="0" y="297"/>
                    <a:pt x="0" y="639"/>
                  </a:cubicBezTo>
                  <a:cubicBezTo>
                    <a:pt x="0" y="982"/>
                    <a:pt x="274" y="1278"/>
                    <a:pt x="639" y="1278"/>
                  </a:cubicBezTo>
                  <a:cubicBezTo>
                    <a:pt x="982" y="1278"/>
                    <a:pt x="1255" y="982"/>
                    <a:pt x="1255" y="639"/>
                  </a:cubicBezTo>
                  <a:cubicBezTo>
                    <a:pt x="1255" y="297"/>
                    <a:pt x="982" y="0"/>
                    <a:pt x="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41"/>
            <p:cNvSpPr/>
            <p:nvPr/>
          </p:nvSpPr>
          <p:spPr>
            <a:xfrm>
              <a:off x="4626705" y="-1134516"/>
              <a:ext cx="71850" cy="71793"/>
            </a:xfrm>
            <a:custGeom>
              <a:avLst/>
              <a:gdLst/>
              <a:ahLst/>
              <a:cxnLst/>
              <a:rect l="l" t="t" r="r" b="b"/>
              <a:pathLst>
                <a:path w="1257" h="1256" extrusionOk="0">
                  <a:moveTo>
                    <a:pt x="617" y="0"/>
                  </a:moveTo>
                  <a:cubicBezTo>
                    <a:pt x="275" y="0"/>
                    <a:pt x="1" y="274"/>
                    <a:pt x="1" y="617"/>
                  </a:cubicBezTo>
                  <a:cubicBezTo>
                    <a:pt x="1" y="959"/>
                    <a:pt x="275" y="1256"/>
                    <a:pt x="617" y="1256"/>
                  </a:cubicBezTo>
                  <a:cubicBezTo>
                    <a:pt x="959" y="1256"/>
                    <a:pt x="1256" y="959"/>
                    <a:pt x="1256" y="617"/>
                  </a:cubicBezTo>
                  <a:cubicBezTo>
                    <a:pt x="1256" y="274"/>
                    <a:pt x="959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41"/>
            <p:cNvSpPr/>
            <p:nvPr/>
          </p:nvSpPr>
          <p:spPr>
            <a:xfrm>
              <a:off x="4352742" y="-726172"/>
              <a:ext cx="71793" cy="71793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17" y="1"/>
                  </a:moveTo>
                  <a:cubicBezTo>
                    <a:pt x="274" y="1"/>
                    <a:pt x="0" y="275"/>
                    <a:pt x="0" y="617"/>
                  </a:cubicBezTo>
                  <a:cubicBezTo>
                    <a:pt x="0" y="959"/>
                    <a:pt x="274" y="1256"/>
                    <a:pt x="617" y="1256"/>
                  </a:cubicBezTo>
                  <a:cubicBezTo>
                    <a:pt x="982" y="1256"/>
                    <a:pt x="1256" y="959"/>
                    <a:pt x="1256" y="617"/>
                  </a:cubicBezTo>
                  <a:cubicBezTo>
                    <a:pt x="1256" y="275"/>
                    <a:pt x="982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41"/>
            <p:cNvSpPr/>
            <p:nvPr/>
          </p:nvSpPr>
          <p:spPr>
            <a:xfrm>
              <a:off x="3830880" y="-1263695"/>
              <a:ext cx="73108" cy="71793"/>
            </a:xfrm>
            <a:custGeom>
              <a:avLst/>
              <a:gdLst/>
              <a:ahLst/>
              <a:cxnLst/>
              <a:rect l="l" t="t" r="r" b="b"/>
              <a:pathLst>
                <a:path w="1279" h="1256" extrusionOk="0">
                  <a:moveTo>
                    <a:pt x="639" y="1"/>
                  </a:moveTo>
                  <a:cubicBezTo>
                    <a:pt x="297" y="1"/>
                    <a:pt x="0" y="275"/>
                    <a:pt x="0" y="640"/>
                  </a:cubicBezTo>
                  <a:cubicBezTo>
                    <a:pt x="0" y="982"/>
                    <a:pt x="297" y="1256"/>
                    <a:pt x="639" y="1256"/>
                  </a:cubicBezTo>
                  <a:cubicBezTo>
                    <a:pt x="982" y="1256"/>
                    <a:pt x="1279" y="982"/>
                    <a:pt x="1279" y="640"/>
                  </a:cubicBezTo>
                  <a:cubicBezTo>
                    <a:pt x="1279" y="275"/>
                    <a:pt x="982" y="1"/>
                    <a:pt x="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4" name="Google Shape;1584;p41"/>
          <p:cNvGrpSpPr/>
          <p:nvPr/>
        </p:nvGrpSpPr>
        <p:grpSpPr>
          <a:xfrm>
            <a:off x="6258240" y="3861424"/>
            <a:ext cx="890914" cy="656393"/>
            <a:chOff x="615049" y="-2153927"/>
            <a:chExt cx="1417751" cy="1044546"/>
          </a:xfrm>
        </p:grpSpPr>
        <p:sp>
          <p:nvSpPr>
            <p:cNvPr id="1585" name="Google Shape;1585;p41"/>
            <p:cNvSpPr/>
            <p:nvPr/>
          </p:nvSpPr>
          <p:spPr>
            <a:xfrm>
              <a:off x="615049" y="-2153927"/>
              <a:ext cx="1417751" cy="1044546"/>
            </a:xfrm>
            <a:custGeom>
              <a:avLst/>
              <a:gdLst/>
              <a:ahLst/>
              <a:cxnLst/>
              <a:rect l="l" t="t" r="r" b="b"/>
              <a:pathLst>
                <a:path w="16412" h="12090" extrusionOk="0">
                  <a:moveTo>
                    <a:pt x="16173" y="1"/>
                  </a:moveTo>
                  <a:cubicBezTo>
                    <a:pt x="15662" y="1"/>
                    <a:pt x="12181" y="2093"/>
                    <a:pt x="10363" y="2850"/>
                  </a:cubicBezTo>
                  <a:cubicBezTo>
                    <a:pt x="10683" y="2508"/>
                    <a:pt x="11002" y="2165"/>
                    <a:pt x="11322" y="1823"/>
                  </a:cubicBezTo>
                  <a:cubicBezTo>
                    <a:pt x="11641" y="1481"/>
                    <a:pt x="12577" y="636"/>
                    <a:pt x="12463" y="431"/>
                  </a:cubicBezTo>
                  <a:cubicBezTo>
                    <a:pt x="12459" y="424"/>
                    <a:pt x="12449" y="420"/>
                    <a:pt x="12434" y="420"/>
                  </a:cubicBezTo>
                  <a:cubicBezTo>
                    <a:pt x="12063" y="420"/>
                    <a:pt x="8497" y="2575"/>
                    <a:pt x="6916" y="3695"/>
                  </a:cubicBezTo>
                  <a:cubicBezTo>
                    <a:pt x="7031" y="3535"/>
                    <a:pt x="7761" y="2896"/>
                    <a:pt x="7693" y="2736"/>
                  </a:cubicBezTo>
                  <a:cubicBezTo>
                    <a:pt x="7685" y="2719"/>
                    <a:pt x="7669" y="2711"/>
                    <a:pt x="7645" y="2711"/>
                  </a:cubicBezTo>
                  <a:cubicBezTo>
                    <a:pt x="7447" y="2711"/>
                    <a:pt x="6740" y="3250"/>
                    <a:pt x="6597" y="3352"/>
                  </a:cubicBezTo>
                  <a:cubicBezTo>
                    <a:pt x="4953" y="4402"/>
                    <a:pt x="3607" y="5156"/>
                    <a:pt x="1963" y="6206"/>
                  </a:cubicBezTo>
                  <a:cubicBezTo>
                    <a:pt x="1918" y="6228"/>
                    <a:pt x="1872" y="6274"/>
                    <a:pt x="1826" y="6297"/>
                  </a:cubicBezTo>
                  <a:cubicBezTo>
                    <a:pt x="366" y="7278"/>
                    <a:pt x="0" y="9264"/>
                    <a:pt x="982" y="10702"/>
                  </a:cubicBezTo>
                  <a:cubicBezTo>
                    <a:pt x="1596" y="11601"/>
                    <a:pt x="2593" y="12090"/>
                    <a:pt x="3612" y="12090"/>
                  </a:cubicBezTo>
                  <a:cubicBezTo>
                    <a:pt x="4222" y="12090"/>
                    <a:pt x="4840" y="11914"/>
                    <a:pt x="5387" y="11547"/>
                  </a:cubicBezTo>
                  <a:cubicBezTo>
                    <a:pt x="7647" y="10017"/>
                    <a:pt x="12235" y="6297"/>
                    <a:pt x="12166" y="6046"/>
                  </a:cubicBezTo>
                  <a:cubicBezTo>
                    <a:pt x="12161" y="6004"/>
                    <a:pt x="12125" y="5987"/>
                    <a:pt x="12070" y="5987"/>
                  </a:cubicBezTo>
                  <a:cubicBezTo>
                    <a:pt x="11885" y="5987"/>
                    <a:pt x="11491" y="6176"/>
                    <a:pt x="11367" y="6228"/>
                  </a:cubicBezTo>
                  <a:cubicBezTo>
                    <a:pt x="11025" y="6388"/>
                    <a:pt x="10705" y="6525"/>
                    <a:pt x="10363" y="6685"/>
                  </a:cubicBezTo>
                  <a:cubicBezTo>
                    <a:pt x="12007" y="4927"/>
                    <a:pt x="13855" y="3421"/>
                    <a:pt x="15362" y="1572"/>
                  </a:cubicBezTo>
                  <a:cubicBezTo>
                    <a:pt x="15681" y="1184"/>
                    <a:pt x="16412" y="294"/>
                    <a:pt x="16229" y="20"/>
                  </a:cubicBezTo>
                  <a:cubicBezTo>
                    <a:pt x="16220" y="7"/>
                    <a:pt x="16201" y="1"/>
                    <a:pt x="16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41"/>
            <p:cNvSpPr/>
            <p:nvPr/>
          </p:nvSpPr>
          <p:spPr>
            <a:xfrm>
              <a:off x="713225" y="-2010502"/>
              <a:ext cx="1028417" cy="757711"/>
            </a:xfrm>
            <a:custGeom>
              <a:avLst/>
              <a:gdLst/>
              <a:ahLst/>
              <a:cxnLst/>
              <a:rect l="l" t="t" r="r" b="b"/>
              <a:pathLst>
                <a:path w="16412" h="12090" extrusionOk="0">
                  <a:moveTo>
                    <a:pt x="16173" y="1"/>
                  </a:moveTo>
                  <a:cubicBezTo>
                    <a:pt x="15662" y="1"/>
                    <a:pt x="12181" y="2093"/>
                    <a:pt x="10363" y="2850"/>
                  </a:cubicBezTo>
                  <a:cubicBezTo>
                    <a:pt x="10683" y="2508"/>
                    <a:pt x="11002" y="2165"/>
                    <a:pt x="11322" y="1823"/>
                  </a:cubicBezTo>
                  <a:cubicBezTo>
                    <a:pt x="11641" y="1481"/>
                    <a:pt x="12577" y="636"/>
                    <a:pt x="12463" y="431"/>
                  </a:cubicBezTo>
                  <a:cubicBezTo>
                    <a:pt x="12459" y="424"/>
                    <a:pt x="12449" y="420"/>
                    <a:pt x="12434" y="420"/>
                  </a:cubicBezTo>
                  <a:cubicBezTo>
                    <a:pt x="12063" y="420"/>
                    <a:pt x="8497" y="2575"/>
                    <a:pt x="6916" y="3695"/>
                  </a:cubicBezTo>
                  <a:cubicBezTo>
                    <a:pt x="7031" y="3535"/>
                    <a:pt x="7761" y="2896"/>
                    <a:pt x="7693" y="2736"/>
                  </a:cubicBezTo>
                  <a:cubicBezTo>
                    <a:pt x="7685" y="2719"/>
                    <a:pt x="7669" y="2711"/>
                    <a:pt x="7645" y="2711"/>
                  </a:cubicBezTo>
                  <a:cubicBezTo>
                    <a:pt x="7447" y="2711"/>
                    <a:pt x="6740" y="3250"/>
                    <a:pt x="6597" y="3352"/>
                  </a:cubicBezTo>
                  <a:cubicBezTo>
                    <a:pt x="4953" y="4402"/>
                    <a:pt x="3607" y="5156"/>
                    <a:pt x="1963" y="6206"/>
                  </a:cubicBezTo>
                  <a:cubicBezTo>
                    <a:pt x="1918" y="6228"/>
                    <a:pt x="1872" y="6274"/>
                    <a:pt x="1826" y="6297"/>
                  </a:cubicBezTo>
                  <a:cubicBezTo>
                    <a:pt x="366" y="7278"/>
                    <a:pt x="0" y="9264"/>
                    <a:pt x="982" y="10702"/>
                  </a:cubicBezTo>
                  <a:cubicBezTo>
                    <a:pt x="1596" y="11601"/>
                    <a:pt x="2593" y="12090"/>
                    <a:pt x="3612" y="12090"/>
                  </a:cubicBezTo>
                  <a:cubicBezTo>
                    <a:pt x="4222" y="12090"/>
                    <a:pt x="4840" y="11914"/>
                    <a:pt x="5387" y="11547"/>
                  </a:cubicBezTo>
                  <a:cubicBezTo>
                    <a:pt x="7647" y="10017"/>
                    <a:pt x="12235" y="6297"/>
                    <a:pt x="12166" y="6046"/>
                  </a:cubicBezTo>
                  <a:cubicBezTo>
                    <a:pt x="12161" y="6004"/>
                    <a:pt x="12125" y="5987"/>
                    <a:pt x="12070" y="5987"/>
                  </a:cubicBezTo>
                  <a:cubicBezTo>
                    <a:pt x="11885" y="5987"/>
                    <a:pt x="11491" y="6176"/>
                    <a:pt x="11367" y="6228"/>
                  </a:cubicBezTo>
                  <a:cubicBezTo>
                    <a:pt x="11025" y="6388"/>
                    <a:pt x="10705" y="6525"/>
                    <a:pt x="10363" y="6685"/>
                  </a:cubicBezTo>
                  <a:cubicBezTo>
                    <a:pt x="12007" y="4927"/>
                    <a:pt x="13855" y="3421"/>
                    <a:pt x="15362" y="1572"/>
                  </a:cubicBezTo>
                  <a:cubicBezTo>
                    <a:pt x="15681" y="1184"/>
                    <a:pt x="16412" y="294"/>
                    <a:pt x="16229" y="20"/>
                  </a:cubicBezTo>
                  <a:cubicBezTo>
                    <a:pt x="16220" y="7"/>
                    <a:pt x="16201" y="1"/>
                    <a:pt x="161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7" name="Google Shape;1587;p41"/>
          <p:cNvGrpSpPr/>
          <p:nvPr/>
        </p:nvGrpSpPr>
        <p:grpSpPr>
          <a:xfrm>
            <a:off x="5838650" y="1353046"/>
            <a:ext cx="2368792" cy="1932079"/>
            <a:chOff x="0" y="218808"/>
            <a:chExt cx="1325569" cy="1081186"/>
          </a:xfrm>
        </p:grpSpPr>
        <p:sp>
          <p:nvSpPr>
            <p:cNvPr id="1588" name="Google Shape;1588;p41"/>
            <p:cNvSpPr/>
            <p:nvPr/>
          </p:nvSpPr>
          <p:spPr>
            <a:xfrm>
              <a:off x="0" y="500161"/>
              <a:ext cx="6340" cy="7925"/>
            </a:xfrm>
            <a:custGeom>
              <a:avLst/>
              <a:gdLst/>
              <a:ahLst/>
              <a:cxnLst/>
              <a:rect l="l" t="t" r="r" b="b"/>
              <a:pathLst>
                <a:path w="92" h="115" extrusionOk="0">
                  <a:moveTo>
                    <a:pt x="46" y="1"/>
                  </a:moveTo>
                  <a:cubicBezTo>
                    <a:pt x="23" y="1"/>
                    <a:pt x="0" y="24"/>
                    <a:pt x="0" y="69"/>
                  </a:cubicBezTo>
                  <a:cubicBezTo>
                    <a:pt x="0" y="92"/>
                    <a:pt x="23" y="115"/>
                    <a:pt x="46" y="115"/>
                  </a:cubicBezTo>
                  <a:cubicBezTo>
                    <a:pt x="69" y="115"/>
                    <a:pt x="91" y="92"/>
                    <a:pt x="91" y="69"/>
                  </a:cubicBezTo>
                  <a:cubicBezTo>
                    <a:pt x="91" y="24"/>
                    <a:pt x="69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41"/>
            <p:cNvSpPr/>
            <p:nvPr/>
          </p:nvSpPr>
          <p:spPr>
            <a:xfrm>
              <a:off x="244425" y="218808"/>
              <a:ext cx="1081144" cy="1081186"/>
            </a:xfrm>
            <a:custGeom>
              <a:avLst/>
              <a:gdLst/>
              <a:ahLst/>
              <a:cxnLst/>
              <a:rect l="l" t="t" r="r" b="b"/>
              <a:pathLst>
                <a:path w="25656" h="25657" extrusionOk="0">
                  <a:moveTo>
                    <a:pt x="12828" y="1"/>
                  </a:moveTo>
                  <a:cubicBezTo>
                    <a:pt x="5729" y="1"/>
                    <a:pt x="0" y="5753"/>
                    <a:pt x="0" y="12829"/>
                  </a:cubicBezTo>
                  <a:cubicBezTo>
                    <a:pt x="0" y="19905"/>
                    <a:pt x="5729" y="25657"/>
                    <a:pt x="12828" y="25657"/>
                  </a:cubicBezTo>
                  <a:cubicBezTo>
                    <a:pt x="19904" y="25657"/>
                    <a:pt x="25656" y="19905"/>
                    <a:pt x="25656" y="12829"/>
                  </a:cubicBezTo>
                  <a:cubicBezTo>
                    <a:pt x="25656" y="5753"/>
                    <a:pt x="19904" y="1"/>
                    <a:pt x="128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41"/>
            <p:cNvSpPr/>
            <p:nvPr/>
          </p:nvSpPr>
          <p:spPr>
            <a:xfrm>
              <a:off x="858057" y="332289"/>
              <a:ext cx="161649" cy="107794"/>
            </a:xfrm>
            <a:custGeom>
              <a:avLst/>
              <a:gdLst/>
              <a:ahLst/>
              <a:cxnLst/>
              <a:rect l="l" t="t" r="r" b="b"/>
              <a:pathLst>
                <a:path w="3836" h="2558" extrusionOk="0">
                  <a:moveTo>
                    <a:pt x="1391" y="1"/>
                  </a:moveTo>
                  <a:cubicBezTo>
                    <a:pt x="990" y="1"/>
                    <a:pt x="666" y="94"/>
                    <a:pt x="183" y="435"/>
                  </a:cubicBezTo>
                  <a:cubicBezTo>
                    <a:pt x="115" y="481"/>
                    <a:pt x="24" y="549"/>
                    <a:pt x="1" y="640"/>
                  </a:cubicBezTo>
                  <a:cubicBezTo>
                    <a:pt x="1" y="709"/>
                    <a:pt x="1" y="755"/>
                    <a:pt x="24" y="823"/>
                  </a:cubicBezTo>
                  <a:cubicBezTo>
                    <a:pt x="229" y="1325"/>
                    <a:pt x="617" y="1736"/>
                    <a:pt x="1097" y="2033"/>
                  </a:cubicBezTo>
                  <a:cubicBezTo>
                    <a:pt x="1576" y="2307"/>
                    <a:pt x="2101" y="2444"/>
                    <a:pt x="2649" y="2558"/>
                  </a:cubicBezTo>
                  <a:lnTo>
                    <a:pt x="2740" y="2558"/>
                  </a:lnTo>
                  <a:cubicBezTo>
                    <a:pt x="2786" y="2535"/>
                    <a:pt x="2808" y="2466"/>
                    <a:pt x="2831" y="2421"/>
                  </a:cubicBezTo>
                  <a:cubicBezTo>
                    <a:pt x="3014" y="1942"/>
                    <a:pt x="3676" y="1713"/>
                    <a:pt x="3767" y="1188"/>
                  </a:cubicBezTo>
                  <a:cubicBezTo>
                    <a:pt x="3836" y="846"/>
                    <a:pt x="3607" y="504"/>
                    <a:pt x="3288" y="321"/>
                  </a:cubicBezTo>
                  <a:cubicBezTo>
                    <a:pt x="2991" y="138"/>
                    <a:pt x="2626" y="93"/>
                    <a:pt x="2261" y="70"/>
                  </a:cubicBezTo>
                  <a:cubicBezTo>
                    <a:pt x="1907" y="35"/>
                    <a:pt x="1635" y="1"/>
                    <a:pt x="13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41"/>
            <p:cNvSpPr/>
            <p:nvPr/>
          </p:nvSpPr>
          <p:spPr>
            <a:xfrm>
              <a:off x="244425" y="352516"/>
              <a:ext cx="469440" cy="915744"/>
            </a:xfrm>
            <a:custGeom>
              <a:avLst/>
              <a:gdLst/>
              <a:ahLst/>
              <a:cxnLst/>
              <a:rect l="l" t="t" r="r" b="b"/>
              <a:pathLst>
                <a:path w="11140" h="21731" extrusionOk="0">
                  <a:moveTo>
                    <a:pt x="4360" y="1"/>
                  </a:moveTo>
                  <a:cubicBezTo>
                    <a:pt x="1826" y="2238"/>
                    <a:pt x="183" y="5456"/>
                    <a:pt x="0" y="9040"/>
                  </a:cubicBezTo>
                  <a:lnTo>
                    <a:pt x="754" y="9633"/>
                  </a:lnTo>
                  <a:lnTo>
                    <a:pt x="1210" y="10455"/>
                  </a:lnTo>
                  <a:lnTo>
                    <a:pt x="2077" y="11117"/>
                  </a:lnTo>
                  <a:lnTo>
                    <a:pt x="2762" y="11117"/>
                  </a:lnTo>
                  <a:lnTo>
                    <a:pt x="3401" y="11459"/>
                  </a:lnTo>
                  <a:lnTo>
                    <a:pt x="3630" y="12075"/>
                  </a:lnTo>
                  <a:lnTo>
                    <a:pt x="3698" y="12669"/>
                  </a:lnTo>
                  <a:lnTo>
                    <a:pt x="3287" y="13536"/>
                  </a:lnTo>
                  <a:lnTo>
                    <a:pt x="2876" y="14152"/>
                  </a:lnTo>
                  <a:lnTo>
                    <a:pt x="3013" y="14928"/>
                  </a:lnTo>
                  <a:lnTo>
                    <a:pt x="3812" y="15431"/>
                  </a:lnTo>
                  <a:lnTo>
                    <a:pt x="4383" y="16207"/>
                  </a:lnTo>
                  <a:lnTo>
                    <a:pt x="4497" y="17804"/>
                  </a:lnTo>
                  <a:lnTo>
                    <a:pt x="4246" y="19037"/>
                  </a:lnTo>
                  <a:lnTo>
                    <a:pt x="4337" y="19265"/>
                  </a:lnTo>
                  <a:cubicBezTo>
                    <a:pt x="5547" y="20338"/>
                    <a:pt x="6962" y="21183"/>
                    <a:pt x="8514" y="21730"/>
                  </a:cubicBezTo>
                  <a:lnTo>
                    <a:pt x="8925" y="21388"/>
                  </a:lnTo>
                  <a:lnTo>
                    <a:pt x="10272" y="18672"/>
                  </a:lnTo>
                  <a:lnTo>
                    <a:pt x="10797" y="16595"/>
                  </a:lnTo>
                  <a:lnTo>
                    <a:pt x="11139" y="15157"/>
                  </a:lnTo>
                  <a:lnTo>
                    <a:pt x="10386" y="14152"/>
                  </a:lnTo>
                  <a:lnTo>
                    <a:pt x="8080" y="13080"/>
                  </a:lnTo>
                  <a:lnTo>
                    <a:pt x="6528" y="13080"/>
                  </a:lnTo>
                  <a:lnTo>
                    <a:pt x="6757" y="12075"/>
                  </a:lnTo>
                  <a:lnTo>
                    <a:pt x="5821" y="10934"/>
                  </a:lnTo>
                  <a:lnTo>
                    <a:pt x="3972" y="10455"/>
                  </a:lnTo>
                  <a:lnTo>
                    <a:pt x="3515" y="10934"/>
                  </a:lnTo>
                  <a:lnTo>
                    <a:pt x="2488" y="10455"/>
                  </a:lnTo>
                  <a:lnTo>
                    <a:pt x="3470" y="8994"/>
                  </a:lnTo>
                  <a:lnTo>
                    <a:pt x="4611" y="8697"/>
                  </a:lnTo>
                  <a:lnTo>
                    <a:pt x="6232" y="6620"/>
                  </a:lnTo>
                  <a:lnTo>
                    <a:pt x="6277" y="5616"/>
                  </a:lnTo>
                  <a:lnTo>
                    <a:pt x="6985" y="4954"/>
                  </a:lnTo>
                  <a:lnTo>
                    <a:pt x="6985" y="3333"/>
                  </a:lnTo>
                  <a:lnTo>
                    <a:pt x="6049" y="2101"/>
                  </a:lnTo>
                  <a:lnTo>
                    <a:pt x="6049" y="1484"/>
                  </a:lnTo>
                  <a:lnTo>
                    <a:pt x="5068" y="389"/>
                  </a:lnTo>
                  <a:lnTo>
                    <a:pt x="43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41"/>
            <p:cNvSpPr/>
            <p:nvPr/>
          </p:nvSpPr>
          <p:spPr>
            <a:xfrm>
              <a:off x="610868" y="218808"/>
              <a:ext cx="348245" cy="114537"/>
            </a:xfrm>
            <a:custGeom>
              <a:avLst/>
              <a:gdLst/>
              <a:ahLst/>
              <a:cxnLst/>
              <a:rect l="l" t="t" r="r" b="b"/>
              <a:pathLst>
                <a:path w="8264" h="2718" extrusionOk="0">
                  <a:moveTo>
                    <a:pt x="4109" y="1"/>
                  </a:moveTo>
                  <a:cubicBezTo>
                    <a:pt x="2671" y="1"/>
                    <a:pt x="1302" y="229"/>
                    <a:pt x="1" y="686"/>
                  </a:cubicBezTo>
                  <a:cubicBezTo>
                    <a:pt x="549" y="1028"/>
                    <a:pt x="1074" y="1393"/>
                    <a:pt x="1621" y="1759"/>
                  </a:cubicBezTo>
                  <a:cubicBezTo>
                    <a:pt x="2329" y="2215"/>
                    <a:pt x="3082" y="2717"/>
                    <a:pt x="3927" y="2717"/>
                  </a:cubicBezTo>
                  <a:cubicBezTo>
                    <a:pt x="3927" y="2717"/>
                    <a:pt x="6141" y="1781"/>
                    <a:pt x="6734" y="1462"/>
                  </a:cubicBezTo>
                  <a:cubicBezTo>
                    <a:pt x="7236" y="1211"/>
                    <a:pt x="7739" y="937"/>
                    <a:pt x="8264" y="731"/>
                  </a:cubicBezTo>
                  <a:cubicBezTo>
                    <a:pt x="8172" y="686"/>
                    <a:pt x="8104" y="640"/>
                    <a:pt x="8012" y="594"/>
                  </a:cubicBezTo>
                  <a:cubicBezTo>
                    <a:pt x="6780" y="206"/>
                    <a:pt x="5479" y="1"/>
                    <a:pt x="41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41"/>
            <p:cNvSpPr/>
            <p:nvPr/>
          </p:nvSpPr>
          <p:spPr>
            <a:xfrm>
              <a:off x="973476" y="340001"/>
              <a:ext cx="351153" cy="526202"/>
            </a:xfrm>
            <a:custGeom>
              <a:avLst/>
              <a:gdLst/>
              <a:ahLst/>
              <a:cxnLst/>
              <a:rect l="l" t="t" r="r" b="b"/>
              <a:pathLst>
                <a:path w="8333" h="12487" extrusionOk="0">
                  <a:moveTo>
                    <a:pt x="3607" y="1"/>
                  </a:moveTo>
                  <a:cubicBezTo>
                    <a:pt x="2854" y="709"/>
                    <a:pt x="914" y="2580"/>
                    <a:pt x="777" y="2763"/>
                  </a:cubicBezTo>
                  <a:cubicBezTo>
                    <a:pt x="777" y="2763"/>
                    <a:pt x="1325" y="4566"/>
                    <a:pt x="1439" y="4794"/>
                  </a:cubicBezTo>
                  <a:cubicBezTo>
                    <a:pt x="1439" y="4794"/>
                    <a:pt x="2763" y="6027"/>
                    <a:pt x="2877" y="6095"/>
                  </a:cubicBezTo>
                  <a:lnTo>
                    <a:pt x="2968" y="7784"/>
                  </a:lnTo>
                  <a:cubicBezTo>
                    <a:pt x="2968" y="7784"/>
                    <a:pt x="2420" y="8241"/>
                    <a:pt x="2352" y="8423"/>
                  </a:cubicBezTo>
                  <a:cubicBezTo>
                    <a:pt x="2306" y="8606"/>
                    <a:pt x="2101" y="9519"/>
                    <a:pt x="2101" y="9519"/>
                  </a:cubicBezTo>
                  <a:lnTo>
                    <a:pt x="1" y="9725"/>
                  </a:lnTo>
                  <a:lnTo>
                    <a:pt x="206" y="11163"/>
                  </a:lnTo>
                  <a:lnTo>
                    <a:pt x="594" y="11802"/>
                  </a:lnTo>
                  <a:lnTo>
                    <a:pt x="1485" y="12030"/>
                  </a:lnTo>
                  <a:lnTo>
                    <a:pt x="2306" y="11551"/>
                  </a:lnTo>
                  <a:lnTo>
                    <a:pt x="2466" y="10386"/>
                  </a:lnTo>
                  <a:lnTo>
                    <a:pt x="3881" y="10135"/>
                  </a:lnTo>
                  <a:lnTo>
                    <a:pt x="5296" y="9565"/>
                  </a:lnTo>
                  <a:lnTo>
                    <a:pt x="6050" y="10318"/>
                  </a:lnTo>
                  <a:lnTo>
                    <a:pt x="6849" y="12486"/>
                  </a:lnTo>
                  <a:lnTo>
                    <a:pt x="7602" y="12144"/>
                  </a:lnTo>
                  <a:lnTo>
                    <a:pt x="7419" y="9679"/>
                  </a:lnTo>
                  <a:lnTo>
                    <a:pt x="8332" y="10090"/>
                  </a:lnTo>
                  <a:cubicBezTo>
                    <a:pt x="8332" y="10044"/>
                    <a:pt x="8332" y="9998"/>
                    <a:pt x="8332" y="9953"/>
                  </a:cubicBezTo>
                  <a:cubicBezTo>
                    <a:pt x="8332" y="5936"/>
                    <a:pt x="6483" y="2352"/>
                    <a:pt x="36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41"/>
            <p:cNvSpPr/>
            <p:nvPr/>
          </p:nvSpPr>
          <p:spPr>
            <a:xfrm>
              <a:off x="902303" y="875759"/>
              <a:ext cx="392492" cy="341503"/>
            </a:xfrm>
            <a:custGeom>
              <a:avLst/>
              <a:gdLst/>
              <a:ahLst/>
              <a:cxnLst/>
              <a:rect l="l" t="t" r="r" b="b"/>
              <a:pathLst>
                <a:path w="9314" h="8104" extrusionOk="0">
                  <a:moveTo>
                    <a:pt x="3174" y="1"/>
                  </a:moveTo>
                  <a:lnTo>
                    <a:pt x="1507" y="252"/>
                  </a:lnTo>
                  <a:lnTo>
                    <a:pt x="594" y="685"/>
                  </a:lnTo>
                  <a:lnTo>
                    <a:pt x="115" y="1964"/>
                  </a:lnTo>
                  <a:lnTo>
                    <a:pt x="1" y="3287"/>
                  </a:lnTo>
                  <a:lnTo>
                    <a:pt x="937" y="4817"/>
                  </a:lnTo>
                  <a:lnTo>
                    <a:pt x="3014" y="5319"/>
                  </a:lnTo>
                  <a:lnTo>
                    <a:pt x="3995" y="8104"/>
                  </a:lnTo>
                  <a:cubicBezTo>
                    <a:pt x="6460" y="6574"/>
                    <a:pt x="8332" y="4246"/>
                    <a:pt x="9314" y="1484"/>
                  </a:cubicBezTo>
                  <a:lnTo>
                    <a:pt x="8538" y="1461"/>
                  </a:lnTo>
                  <a:lnTo>
                    <a:pt x="7396" y="1233"/>
                  </a:lnTo>
                  <a:lnTo>
                    <a:pt x="7031" y="252"/>
                  </a:lnTo>
                  <a:lnTo>
                    <a:pt x="4041" y="183"/>
                  </a:lnTo>
                  <a:lnTo>
                    <a:pt x="31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95" name="Google Shape;1595;p41"/>
          <p:cNvSpPr/>
          <p:nvPr/>
        </p:nvSpPr>
        <p:spPr>
          <a:xfrm>
            <a:off x="3653451" y="-20451"/>
            <a:ext cx="5511000" cy="55110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96" name="Google Shape;1596;p41"/>
          <p:cNvGrpSpPr/>
          <p:nvPr/>
        </p:nvGrpSpPr>
        <p:grpSpPr>
          <a:xfrm>
            <a:off x="7907603" y="342648"/>
            <a:ext cx="757712" cy="757712"/>
            <a:chOff x="3750000" y="-1887300"/>
            <a:chExt cx="1325598" cy="1325598"/>
          </a:xfrm>
        </p:grpSpPr>
        <p:sp>
          <p:nvSpPr>
            <p:cNvPr id="1597" name="Google Shape;1597;p41"/>
            <p:cNvSpPr/>
            <p:nvPr/>
          </p:nvSpPr>
          <p:spPr>
            <a:xfrm>
              <a:off x="3750000" y="-1887300"/>
              <a:ext cx="1325598" cy="1325598"/>
            </a:xfrm>
            <a:custGeom>
              <a:avLst/>
              <a:gdLst/>
              <a:ahLst/>
              <a:cxnLst/>
              <a:rect l="l" t="t" r="r" b="b"/>
              <a:pathLst>
                <a:path w="23191" h="23191" extrusionOk="0">
                  <a:moveTo>
                    <a:pt x="11595" y="0"/>
                  </a:moveTo>
                  <a:cubicBezTo>
                    <a:pt x="5204" y="0"/>
                    <a:pt x="0" y="5181"/>
                    <a:pt x="0" y="11595"/>
                  </a:cubicBezTo>
                  <a:cubicBezTo>
                    <a:pt x="0" y="17986"/>
                    <a:pt x="5204" y="23191"/>
                    <a:pt x="11595" y="23191"/>
                  </a:cubicBezTo>
                  <a:cubicBezTo>
                    <a:pt x="18009" y="23191"/>
                    <a:pt x="23191" y="17986"/>
                    <a:pt x="23191" y="11595"/>
                  </a:cubicBezTo>
                  <a:cubicBezTo>
                    <a:pt x="23191" y="5181"/>
                    <a:pt x="18009" y="0"/>
                    <a:pt x="115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41"/>
            <p:cNvSpPr/>
            <p:nvPr/>
          </p:nvSpPr>
          <p:spPr>
            <a:xfrm>
              <a:off x="3751257" y="-1739887"/>
              <a:ext cx="1274782" cy="1178182"/>
            </a:xfrm>
            <a:custGeom>
              <a:avLst/>
              <a:gdLst/>
              <a:ahLst/>
              <a:cxnLst/>
              <a:rect l="l" t="t" r="r" b="b"/>
              <a:pathLst>
                <a:path w="22302" h="20612" extrusionOk="0">
                  <a:moveTo>
                    <a:pt x="4292" y="0"/>
                  </a:moveTo>
                  <a:cubicBezTo>
                    <a:pt x="1667" y="2123"/>
                    <a:pt x="1" y="5387"/>
                    <a:pt x="1" y="9016"/>
                  </a:cubicBezTo>
                  <a:cubicBezTo>
                    <a:pt x="1" y="15407"/>
                    <a:pt x="5182" y="20612"/>
                    <a:pt x="11573" y="20612"/>
                  </a:cubicBezTo>
                  <a:cubicBezTo>
                    <a:pt x="16435" y="20612"/>
                    <a:pt x="20567" y="17621"/>
                    <a:pt x="22301" y="13399"/>
                  </a:cubicBezTo>
                  <a:lnTo>
                    <a:pt x="22301" y="13399"/>
                  </a:lnTo>
                  <a:cubicBezTo>
                    <a:pt x="20315" y="15042"/>
                    <a:pt x="17782" y="16001"/>
                    <a:pt x="14997" y="16001"/>
                  </a:cubicBezTo>
                  <a:cubicBezTo>
                    <a:pt x="8606" y="16001"/>
                    <a:pt x="3425" y="10820"/>
                    <a:pt x="3425" y="4406"/>
                  </a:cubicBezTo>
                  <a:cubicBezTo>
                    <a:pt x="3425" y="2854"/>
                    <a:pt x="3722" y="1370"/>
                    <a:pt x="42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41"/>
            <p:cNvSpPr/>
            <p:nvPr/>
          </p:nvSpPr>
          <p:spPr>
            <a:xfrm>
              <a:off x="4244426" y="-1677298"/>
              <a:ext cx="143586" cy="143586"/>
            </a:xfrm>
            <a:custGeom>
              <a:avLst/>
              <a:gdLst/>
              <a:ahLst/>
              <a:cxnLst/>
              <a:rect l="l" t="t" r="r" b="b"/>
              <a:pathLst>
                <a:path w="2512" h="2512" extrusionOk="0">
                  <a:moveTo>
                    <a:pt x="1256" y="1"/>
                  </a:moveTo>
                  <a:cubicBezTo>
                    <a:pt x="572" y="1"/>
                    <a:pt x="1" y="572"/>
                    <a:pt x="1" y="1256"/>
                  </a:cubicBezTo>
                  <a:cubicBezTo>
                    <a:pt x="1" y="1964"/>
                    <a:pt x="572" y="2512"/>
                    <a:pt x="1256" y="2512"/>
                  </a:cubicBezTo>
                  <a:cubicBezTo>
                    <a:pt x="1964" y="2512"/>
                    <a:pt x="2512" y="1964"/>
                    <a:pt x="2512" y="1256"/>
                  </a:cubicBezTo>
                  <a:cubicBezTo>
                    <a:pt x="2512" y="572"/>
                    <a:pt x="1964" y="1"/>
                    <a:pt x="1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41"/>
            <p:cNvSpPr/>
            <p:nvPr/>
          </p:nvSpPr>
          <p:spPr>
            <a:xfrm>
              <a:off x="3892212" y="-1623797"/>
              <a:ext cx="143529" cy="144901"/>
            </a:xfrm>
            <a:custGeom>
              <a:avLst/>
              <a:gdLst/>
              <a:ahLst/>
              <a:cxnLst/>
              <a:rect l="l" t="t" r="r" b="b"/>
              <a:pathLst>
                <a:path w="2511" h="2535" extrusionOk="0">
                  <a:moveTo>
                    <a:pt x="1256" y="1"/>
                  </a:moveTo>
                  <a:cubicBezTo>
                    <a:pt x="571" y="1"/>
                    <a:pt x="0" y="571"/>
                    <a:pt x="0" y="1256"/>
                  </a:cubicBezTo>
                  <a:cubicBezTo>
                    <a:pt x="0" y="1964"/>
                    <a:pt x="571" y="2534"/>
                    <a:pt x="1256" y="2534"/>
                  </a:cubicBezTo>
                  <a:cubicBezTo>
                    <a:pt x="1963" y="2534"/>
                    <a:pt x="2511" y="1964"/>
                    <a:pt x="2511" y="1256"/>
                  </a:cubicBezTo>
                  <a:cubicBezTo>
                    <a:pt x="2511" y="571"/>
                    <a:pt x="1963" y="1"/>
                    <a:pt x="1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41"/>
            <p:cNvSpPr/>
            <p:nvPr/>
          </p:nvSpPr>
          <p:spPr>
            <a:xfrm>
              <a:off x="4681521" y="-1425455"/>
              <a:ext cx="144901" cy="143586"/>
            </a:xfrm>
            <a:custGeom>
              <a:avLst/>
              <a:gdLst/>
              <a:ahLst/>
              <a:cxnLst/>
              <a:rect l="l" t="t" r="r" b="b"/>
              <a:pathLst>
                <a:path w="2535" h="2512" extrusionOk="0">
                  <a:moveTo>
                    <a:pt x="1256" y="0"/>
                  </a:moveTo>
                  <a:cubicBezTo>
                    <a:pt x="571" y="0"/>
                    <a:pt x="0" y="571"/>
                    <a:pt x="0" y="1256"/>
                  </a:cubicBezTo>
                  <a:cubicBezTo>
                    <a:pt x="0" y="1963"/>
                    <a:pt x="571" y="2511"/>
                    <a:pt x="1256" y="2511"/>
                  </a:cubicBezTo>
                  <a:cubicBezTo>
                    <a:pt x="1963" y="2511"/>
                    <a:pt x="2534" y="1963"/>
                    <a:pt x="2534" y="1256"/>
                  </a:cubicBezTo>
                  <a:cubicBezTo>
                    <a:pt x="2534" y="571"/>
                    <a:pt x="1963" y="0"/>
                    <a:pt x="12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41"/>
            <p:cNvSpPr/>
            <p:nvPr/>
          </p:nvSpPr>
          <p:spPr>
            <a:xfrm>
              <a:off x="4244426" y="-1035345"/>
              <a:ext cx="217951" cy="216636"/>
            </a:xfrm>
            <a:custGeom>
              <a:avLst/>
              <a:gdLst/>
              <a:ahLst/>
              <a:cxnLst/>
              <a:rect l="l" t="t" r="r" b="b"/>
              <a:pathLst>
                <a:path w="3813" h="3790" extrusionOk="0">
                  <a:moveTo>
                    <a:pt x="1918" y="0"/>
                  </a:moveTo>
                  <a:cubicBezTo>
                    <a:pt x="868" y="0"/>
                    <a:pt x="1" y="845"/>
                    <a:pt x="1" y="1895"/>
                  </a:cubicBezTo>
                  <a:cubicBezTo>
                    <a:pt x="1" y="2944"/>
                    <a:pt x="868" y="3789"/>
                    <a:pt x="1918" y="3789"/>
                  </a:cubicBezTo>
                  <a:cubicBezTo>
                    <a:pt x="2968" y="3789"/>
                    <a:pt x="3813" y="2944"/>
                    <a:pt x="3813" y="1895"/>
                  </a:cubicBezTo>
                  <a:cubicBezTo>
                    <a:pt x="3813" y="845"/>
                    <a:pt x="2968" y="0"/>
                    <a:pt x="19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41"/>
            <p:cNvSpPr/>
            <p:nvPr/>
          </p:nvSpPr>
          <p:spPr>
            <a:xfrm>
              <a:off x="4457114" y="-1640716"/>
              <a:ext cx="71793" cy="71793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17" y="0"/>
                  </a:moveTo>
                  <a:cubicBezTo>
                    <a:pt x="274" y="0"/>
                    <a:pt x="0" y="274"/>
                    <a:pt x="0" y="616"/>
                  </a:cubicBezTo>
                  <a:cubicBezTo>
                    <a:pt x="0" y="959"/>
                    <a:pt x="274" y="1255"/>
                    <a:pt x="617" y="1255"/>
                  </a:cubicBezTo>
                  <a:cubicBezTo>
                    <a:pt x="959" y="1255"/>
                    <a:pt x="1256" y="959"/>
                    <a:pt x="1256" y="616"/>
                  </a:cubicBezTo>
                  <a:cubicBezTo>
                    <a:pt x="1256" y="274"/>
                    <a:pt x="959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41"/>
            <p:cNvSpPr/>
            <p:nvPr/>
          </p:nvSpPr>
          <p:spPr>
            <a:xfrm>
              <a:off x="4861572" y="-1335430"/>
              <a:ext cx="108318" cy="108318"/>
            </a:xfrm>
            <a:custGeom>
              <a:avLst/>
              <a:gdLst/>
              <a:ahLst/>
              <a:cxnLst/>
              <a:rect l="l" t="t" r="r" b="b"/>
              <a:pathLst>
                <a:path w="1895" h="1895" extrusionOk="0">
                  <a:moveTo>
                    <a:pt x="936" y="0"/>
                  </a:moveTo>
                  <a:cubicBezTo>
                    <a:pt x="434" y="0"/>
                    <a:pt x="0" y="411"/>
                    <a:pt x="0" y="936"/>
                  </a:cubicBezTo>
                  <a:cubicBezTo>
                    <a:pt x="0" y="1461"/>
                    <a:pt x="434" y="1895"/>
                    <a:pt x="936" y="1895"/>
                  </a:cubicBezTo>
                  <a:cubicBezTo>
                    <a:pt x="1461" y="1895"/>
                    <a:pt x="1895" y="1461"/>
                    <a:pt x="1895" y="936"/>
                  </a:cubicBezTo>
                  <a:cubicBezTo>
                    <a:pt x="1895" y="411"/>
                    <a:pt x="1461" y="0"/>
                    <a:pt x="9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41"/>
            <p:cNvSpPr/>
            <p:nvPr/>
          </p:nvSpPr>
          <p:spPr>
            <a:xfrm>
              <a:off x="4303185" y="-1461980"/>
              <a:ext cx="71793" cy="73108"/>
            </a:xfrm>
            <a:custGeom>
              <a:avLst/>
              <a:gdLst/>
              <a:ahLst/>
              <a:cxnLst/>
              <a:rect l="l" t="t" r="r" b="b"/>
              <a:pathLst>
                <a:path w="1256" h="1279" extrusionOk="0">
                  <a:moveTo>
                    <a:pt x="639" y="0"/>
                  </a:moveTo>
                  <a:cubicBezTo>
                    <a:pt x="274" y="0"/>
                    <a:pt x="0" y="297"/>
                    <a:pt x="0" y="639"/>
                  </a:cubicBezTo>
                  <a:cubicBezTo>
                    <a:pt x="0" y="982"/>
                    <a:pt x="274" y="1278"/>
                    <a:pt x="639" y="1278"/>
                  </a:cubicBezTo>
                  <a:cubicBezTo>
                    <a:pt x="982" y="1278"/>
                    <a:pt x="1255" y="982"/>
                    <a:pt x="1255" y="639"/>
                  </a:cubicBezTo>
                  <a:cubicBezTo>
                    <a:pt x="1255" y="297"/>
                    <a:pt x="982" y="0"/>
                    <a:pt x="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41"/>
            <p:cNvSpPr/>
            <p:nvPr/>
          </p:nvSpPr>
          <p:spPr>
            <a:xfrm>
              <a:off x="4626705" y="-1134516"/>
              <a:ext cx="71850" cy="71793"/>
            </a:xfrm>
            <a:custGeom>
              <a:avLst/>
              <a:gdLst/>
              <a:ahLst/>
              <a:cxnLst/>
              <a:rect l="l" t="t" r="r" b="b"/>
              <a:pathLst>
                <a:path w="1257" h="1256" extrusionOk="0">
                  <a:moveTo>
                    <a:pt x="617" y="0"/>
                  </a:moveTo>
                  <a:cubicBezTo>
                    <a:pt x="275" y="0"/>
                    <a:pt x="1" y="274"/>
                    <a:pt x="1" y="617"/>
                  </a:cubicBezTo>
                  <a:cubicBezTo>
                    <a:pt x="1" y="959"/>
                    <a:pt x="275" y="1256"/>
                    <a:pt x="617" y="1256"/>
                  </a:cubicBezTo>
                  <a:cubicBezTo>
                    <a:pt x="959" y="1256"/>
                    <a:pt x="1256" y="959"/>
                    <a:pt x="1256" y="617"/>
                  </a:cubicBezTo>
                  <a:cubicBezTo>
                    <a:pt x="1256" y="274"/>
                    <a:pt x="959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41"/>
            <p:cNvSpPr/>
            <p:nvPr/>
          </p:nvSpPr>
          <p:spPr>
            <a:xfrm>
              <a:off x="4352742" y="-726172"/>
              <a:ext cx="71793" cy="71793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17" y="1"/>
                  </a:moveTo>
                  <a:cubicBezTo>
                    <a:pt x="274" y="1"/>
                    <a:pt x="0" y="275"/>
                    <a:pt x="0" y="617"/>
                  </a:cubicBezTo>
                  <a:cubicBezTo>
                    <a:pt x="0" y="959"/>
                    <a:pt x="274" y="1256"/>
                    <a:pt x="617" y="1256"/>
                  </a:cubicBezTo>
                  <a:cubicBezTo>
                    <a:pt x="982" y="1256"/>
                    <a:pt x="1256" y="959"/>
                    <a:pt x="1256" y="617"/>
                  </a:cubicBezTo>
                  <a:cubicBezTo>
                    <a:pt x="1256" y="275"/>
                    <a:pt x="982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41"/>
            <p:cNvSpPr/>
            <p:nvPr/>
          </p:nvSpPr>
          <p:spPr>
            <a:xfrm>
              <a:off x="3830880" y="-1263695"/>
              <a:ext cx="73108" cy="71793"/>
            </a:xfrm>
            <a:custGeom>
              <a:avLst/>
              <a:gdLst/>
              <a:ahLst/>
              <a:cxnLst/>
              <a:rect l="l" t="t" r="r" b="b"/>
              <a:pathLst>
                <a:path w="1279" h="1256" extrusionOk="0">
                  <a:moveTo>
                    <a:pt x="639" y="1"/>
                  </a:moveTo>
                  <a:cubicBezTo>
                    <a:pt x="297" y="1"/>
                    <a:pt x="0" y="275"/>
                    <a:pt x="0" y="640"/>
                  </a:cubicBezTo>
                  <a:cubicBezTo>
                    <a:pt x="0" y="982"/>
                    <a:pt x="297" y="1256"/>
                    <a:pt x="639" y="1256"/>
                  </a:cubicBezTo>
                  <a:cubicBezTo>
                    <a:pt x="982" y="1256"/>
                    <a:pt x="1279" y="982"/>
                    <a:pt x="1279" y="640"/>
                  </a:cubicBezTo>
                  <a:cubicBezTo>
                    <a:pt x="1279" y="275"/>
                    <a:pt x="982" y="1"/>
                    <a:pt x="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1558;p40">
            <a:extLst>
              <a:ext uri="{FF2B5EF4-FFF2-40B4-BE49-F238E27FC236}">
                <a16:creationId xmlns:a16="http://schemas.microsoft.com/office/drawing/2014/main" id="{8F51FF65-E57F-9C31-0DED-F4C7ACF27924}"/>
              </a:ext>
            </a:extLst>
          </p:cNvPr>
          <p:cNvSpPr txBox="1">
            <a:spLocks/>
          </p:cNvSpPr>
          <p:nvPr/>
        </p:nvSpPr>
        <p:spPr>
          <a:xfrm>
            <a:off x="940953" y="2016310"/>
            <a:ext cx="4880321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6600" b="1" dirty="0">
                <a:solidFill>
                  <a:schemeClr val="lt1"/>
                </a:solidFill>
                <a:latin typeface="DM Sans"/>
                <a:sym typeface="DM Sans"/>
              </a:rPr>
              <a:t>Vigenère </a:t>
            </a:r>
          </a:p>
        </p:txBody>
      </p:sp>
    </p:spTree>
    <p:extLst>
      <p:ext uri="{BB962C8B-B14F-4D97-AF65-F5344CB8AC3E}">
        <p14:creationId xmlns:p14="http://schemas.microsoft.com/office/powerpoint/2010/main" val="1036203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>
          <a:extLst>
            <a:ext uri="{FF2B5EF4-FFF2-40B4-BE49-F238E27FC236}">
              <a16:creationId xmlns:a16="http://schemas.microsoft.com/office/drawing/2014/main" id="{78ADF670-B7DF-9248-F060-CE7087C9D7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50">
            <a:extLst>
              <a:ext uri="{FF2B5EF4-FFF2-40B4-BE49-F238E27FC236}">
                <a16:creationId xmlns:a16="http://schemas.microsoft.com/office/drawing/2014/main" id="{154914CD-6BC5-D2C1-19B7-97811D4ABA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7077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lt1"/>
                </a:solidFill>
                <a:latin typeface="DM Sans"/>
                <a:sym typeface="DM Sans"/>
              </a:rPr>
              <a:t>Vigenère</a:t>
            </a:r>
            <a:endParaRPr dirty="0"/>
          </a:p>
        </p:txBody>
      </p:sp>
      <p:sp>
        <p:nvSpPr>
          <p:cNvPr id="2" name="مربع نص 1">
            <a:extLst>
              <a:ext uri="{FF2B5EF4-FFF2-40B4-BE49-F238E27FC236}">
                <a16:creationId xmlns:a16="http://schemas.microsoft.com/office/drawing/2014/main" id="{9E06950C-901A-67E6-887A-B023929AC694}"/>
              </a:ext>
            </a:extLst>
          </p:cNvPr>
          <p:cNvSpPr txBox="1"/>
          <p:nvPr/>
        </p:nvSpPr>
        <p:spPr>
          <a:xfrm>
            <a:off x="1145754" y="1333041"/>
            <a:ext cx="6918593" cy="33239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chemeClr val="lt1"/>
                </a:solidFill>
                <a:latin typeface="DM Sans"/>
                <a:sym typeface="DM Sans"/>
              </a:rPr>
              <a:t>Vigenère</a:t>
            </a:r>
            <a:r>
              <a:rPr lang="en-US" sz="2400" b="1" dirty="0">
                <a:solidFill>
                  <a:schemeClr val="bg1"/>
                </a:solidFill>
                <a:latin typeface="DM Sans"/>
                <a:sym typeface="DM Sans"/>
              </a:rPr>
              <a:t> cipher looks like Caesar cipher key is a word (e.g. root )</a:t>
            </a:r>
            <a:endParaRPr lang="en-US" sz="2400" b="1" dirty="0">
              <a:solidFill>
                <a:schemeClr val="bg1"/>
              </a:solidFill>
            </a:endParaRPr>
          </a:p>
          <a:p>
            <a:endParaRPr lang="en-US" sz="1800" b="1" dirty="0">
              <a:solidFill>
                <a:schemeClr val="bg1"/>
              </a:solidFill>
            </a:endParaRP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en-US" sz="1800" b="1" dirty="0">
                <a:solidFill>
                  <a:schemeClr val="bg1"/>
                </a:solidFill>
              </a:rPr>
              <a:t>The key is a word that the plaintext is shifted by it.</a:t>
            </a: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en-US" sz="1800" b="1" dirty="0">
                <a:solidFill>
                  <a:schemeClr val="bg1"/>
                </a:solidFill>
              </a:rPr>
              <a:t>Shift first litter of plain with the first in the key  </a:t>
            </a: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en-US" sz="1800" b="1" dirty="0">
                <a:solidFill>
                  <a:schemeClr val="bg1"/>
                </a:solidFill>
              </a:rPr>
              <a:t>Formula (</a:t>
            </a:r>
            <a:r>
              <a:rPr lang="en-US" sz="1800" b="1" dirty="0">
                <a:solidFill>
                  <a:srgbClr val="92D050"/>
                </a:solidFill>
              </a:rPr>
              <a:t>plaintext_index</a:t>
            </a:r>
            <a:r>
              <a:rPr lang="en-US" sz="1800" b="1" dirty="0">
                <a:solidFill>
                  <a:schemeClr val="bg1"/>
                </a:solidFill>
              </a:rPr>
              <a:t> +  </a:t>
            </a:r>
            <a:r>
              <a:rPr lang="en-US" sz="1800" b="1" dirty="0">
                <a:solidFill>
                  <a:srgbClr val="FF0000"/>
                </a:solidFill>
              </a:rPr>
              <a:t>cipher_index </a:t>
            </a:r>
            <a:r>
              <a:rPr lang="en-US" sz="1800" b="1" dirty="0">
                <a:solidFill>
                  <a:schemeClr val="bg1"/>
                </a:solidFill>
              </a:rPr>
              <a:t>% </a:t>
            </a:r>
            <a:r>
              <a:rPr lang="en-US" sz="1800" b="1" dirty="0">
                <a:solidFill>
                  <a:srgbClr val="00B0F0"/>
                </a:solidFill>
              </a:rPr>
              <a:t>26</a:t>
            </a:r>
            <a:r>
              <a:rPr lang="en-US" sz="1800" b="1" dirty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en-US" sz="1800" b="1" dirty="0">
                <a:solidFill>
                  <a:schemeClr val="bg1"/>
                </a:solidFill>
              </a:rPr>
              <a:t>If the plaintext is </a:t>
            </a:r>
            <a:r>
              <a:rPr lang="en-US" sz="1800" b="1" dirty="0">
                <a:solidFill>
                  <a:srgbClr val="00B0F0"/>
                </a:solidFill>
              </a:rPr>
              <a:t>longer</a:t>
            </a:r>
            <a:r>
              <a:rPr lang="en-US" sz="1800" b="1" dirty="0">
                <a:solidFill>
                  <a:schemeClr val="bg1"/>
                </a:solidFill>
              </a:rPr>
              <a:t> than the key it repeats the litters until fits it </a:t>
            </a: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en-US" sz="1800" b="1" dirty="0">
                <a:solidFill>
                  <a:schemeClr val="bg1"/>
                </a:solidFill>
              </a:rPr>
              <a:t>If </a:t>
            </a:r>
            <a:r>
              <a:rPr lang="en-US" sz="1800" b="1" dirty="0">
                <a:solidFill>
                  <a:srgbClr val="FF0000"/>
                </a:solidFill>
              </a:rPr>
              <a:t>smaller</a:t>
            </a:r>
            <a:r>
              <a:rPr lang="en-US" sz="1800" b="1" dirty="0">
                <a:solidFill>
                  <a:schemeClr val="bg1"/>
                </a:solidFill>
              </a:rPr>
              <a:t> split the key to match the size of the plaintext</a:t>
            </a:r>
          </a:p>
          <a:p>
            <a:pPr>
              <a:buClr>
                <a:schemeClr val="bg1"/>
              </a:buClr>
            </a:pPr>
            <a:endParaRPr lang="en-US" sz="1800" b="1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9286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>
          <a:extLst>
            <a:ext uri="{FF2B5EF4-FFF2-40B4-BE49-F238E27FC236}">
              <a16:creationId xmlns:a16="http://schemas.microsoft.com/office/drawing/2014/main" id="{78ADF670-B7DF-9248-F060-CE7087C9D7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50">
            <a:extLst>
              <a:ext uri="{FF2B5EF4-FFF2-40B4-BE49-F238E27FC236}">
                <a16:creationId xmlns:a16="http://schemas.microsoft.com/office/drawing/2014/main" id="{154914CD-6BC5-D2C1-19B7-97811D4ABA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7077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lt1"/>
                </a:solidFill>
                <a:latin typeface="DM Sans"/>
                <a:sym typeface="DM Sans"/>
              </a:rPr>
              <a:t>Vigenère</a:t>
            </a:r>
            <a:endParaRPr dirty="0"/>
          </a:p>
        </p:txBody>
      </p:sp>
      <p:pic>
        <p:nvPicPr>
          <p:cNvPr id="4" name="صورة 3">
            <a:extLst>
              <a:ext uri="{FF2B5EF4-FFF2-40B4-BE49-F238E27FC236}">
                <a16:creationId xmlns:a16="http://schemas.microsoft.com/office/drawing/2014/main" id="{12B7F629-9BFF-9A52-ECA5-ACEC89CFF1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15" t="16690" r="16506" b="32950"/>
          <a:stretch/>
        </p:blipFill>
        <p:spPr>
          <a:xfrm>
            <a:off x="133189" y="1101686"/>
            <a:ext cx="8879781" cy="337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4650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>
          <a:extLst>
            <a:ext uri="{FF2B5EF4-FFF2-40B4-BE49-F238E27FC236}">
              <a16:creationId xmlns:a16="http://schemas.microsoft.com/office/drawing/2014/main" id="{78ADF670-B7DF-9248-F060-CE7087C9D7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50">
            <a:extLst>
              <a:ext uri="{FF2B5EF4-FFF2-40B4-BE49-F238E27FC236}">
                <a16:creationId xmlns:a16="http://schemas.microsoft.com/office/drawing/2014/main" id="{154914CD-6BC5-D2C1-19B7-97811D4ABA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7077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lt1"/>
                </a:solidFill>
                <a:latin typeface="DM Sans"/>
                <a:sym typeface="DM Sans"/>
              </a:rPr>
              <a:t>Vigenère</a:t>
            </a:r>
            <a:endParaRPr dirty="0"/>
          </a:p>
        </p:txBody>
      </p:sp>
      <p:pic>
        <p:nvPicPr>
          <p:cNvPr id="3" name="صورة 2">
            <a:extLst>
              <a:ext uri="{FF2B5EF4-FFF2-40B4-BE49-F238E27FC236}">
                <a16:creationId xmlns:a16="http://schemas.microsoft.com/office/drawing/2014/main" id="{EDC285D1-3AE4-43DF-5A82-50392DF45B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14" t="16690" r="18554" b="33807"/>
          <a:stretch/>
        </p:blipFill>
        <p:spPr>
          <a:xfrm>
            <a:off x="126694" y="1116417"/>
            <a:ext cx="8890612" cy="341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721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0" name="Google Shape;1920;p54"/>
          <p:cNvSpPr txBox="1">
            <a:spLocks noGrp="1"/>
          </p:cNvSpPr>
          <p:nvPr>
            <p:ph type="title" idx="2"/>
          </p:nvPr>
        </p:nvSpPr>
        <p:spPr>
          <a:xfrm>
            <a:off x="2039932" y="556604"/>
            <a:ext cx="1285007" cy="91518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2"/>
                </a:solidFill>
              </a:rPr>
              <a:t>04</a:t>
            </a:r>
          </a:p>
        </p:txBody>
      </p:sp>
      <p:sp>
        <p:nvSpPr>
          <p:cNvPr id="1921" name="Google Shape;1921;p54"/>
          <p:cNvSpPr txBox="1">
            <a:spLocks noGrp="1"/>
          </p:cNvSpPr>
          <p:nvPr>
            <p:ph type="subTitle" idx="3"/>
          </p:nvPr>
        </p:nvSpPr>
        <p:spPr>
          <a:xfrm>
            <a:off x="2765585" y="1620332"/>
            <a:ext cx="3796072" cy="9797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/>
              <a:t>Base64</a:t>
            </a:r>
            <a:endParaRPr sz="4400" b="1" dirty="0"/>
          </a:p>
        </p:txBody>
      </p:sp>
      <p:sp>
        <p:nvSpPr>
          <p:cNvPr id="1923" name="Google Shape;1923;p54"/>
          <p:cNvSpPr txBox="1">
            <a:spLocks noGrp="1"/>
          </p:cNvSpPr>
          <p:nvPr>
            <p:ph type="subTitle" idx="5"/>
          </p:nvPr>
        </p:nvSpPr>
        <p:spPr>
          <a:xfrm>
            <a:off x="2765585" y="2905132"/>
            <a:ext cx="38742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1600" dirty="0"/>
              <a:t>What is it and how to use </a:t>
            </a:r>
          </a:p>
        </p:txBody>
      </p:sp>
      <p:grpSp>
        <p:nvGrpSpPr>
          <p:cNvPr id="1924" name="Google Shape;1924;p54"/>
          <p:cNvGrpSpPr/>
          <p:nvPr/>
        </p:nvGrpSpPr>
        <p:grpSpPr>
          <a:xfrm>
            <a:off x="-2456806" y="968032"/>
            <a:ext cx="3874200" cy="3874200"/>
            <a:chOff x="-2380606" y="634657"/>
            <a:chExt cx="3874200" cy="3874200"/>
          </a:xfrm>
        </p:grpSpPr>
        <p:grpSp>
          <p:nvGrpSpPr>
            <p:cNvPr id="1925" name="Google Shape;1925;p54"/>
            <p:cNvGrpSpPr/>
            <p:nvPr/>
          </p:nvGrpSpPr>
          <p:grpSpPr>
            <a:xfrm>
              <a:off x="-2380606" y="634657"/>
              <a:ext cx="3874200" cy="3874200"/>
              <a:chOff x="-5038081" y="-1708593"/>
              <a:chExt cx="3874200" cy="3874200"/>
            </a:xfrm>
          </p:grpSpPr>
          <p:sp>
            <p:nvSpPr>
              <p:cNvPr id="1926" name="Google Shape;1926;p54"/>
              <p:cNvSpPr/>
              <p:nvPr/>
            </p:nvSpPr>
            <p:spPr>
              <a:xfrm rot="5400000">
                <a:off x="-5038081" y="-1708593"/>
                <a:ext cx="3874200" cy="3874200"/>
              </a:xfrm>
              <a:prstGeom prst="arc">
                <a:avLst>
                  <a:gd name="adj1" fmla="val 11313936"/>
                  <a:gd name="adj2" fmla="val 20741516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7" name="Google Shape;1927;p54"/>
              <p:cNvSpPr/>
              <p:nvPr/>
            </p:nvSpPr>
            <p:spPr>
              <a:xfrm rot="5400000">
                <a:off x="-4829425" y="-1271343"/>
                <a:ext cx="2999700" cy="2999700"/>
              </a:xfrm>
              <a:prstGeom prst="arc">
                <a:avLst>
                  <a:gd name="adj1" fmla="val 11313936"/>
                  <a:gd name="adj2" fmla="val 20741516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931" name="Google Shape;1931;p54"/>
            <p:cNvGrpSpPr/>
            <p:nvPr/>
          </p:nvGrpSpPr>
          <p:grpSpPr>
            <a:xfrm rot="-5400000">
              <a:off x="423187" y="1619810"/>
              <a:ext cx="300243" cy="269642"/>
              <a:chOff x="3830880" y="-1677298"/>
              <a:chExt cx="1139011" cy="1022919"/>
            </a:xfrm>
          </p:grpSpPr>
          <p:sp>
            <p:nvSpPr>
              <p:cNvPr id="1934" name="Google Shape;1934;p54"/>
              <p:cNvSpPr/>
              <p:nvPr/>
            </p:nvSpPr>
            <p:spPr>
              <a:xfrm>
                <a:off x="4244426" y="-1677298"/>
                <a:ext cx="143586" cy="143586"/>
              </a:xfrm>
              <a:custGeom>
                <a:avLst/>
                <a:gdLst/>
                <a:ahLst/>
                <a:cxnLst/>
                <a:rect l="l" t="t" r="r" b="b"/>
                <a:pathLst>
                  <a:path w="2512" h="2512" extrusionOk="0">
                    <a:moveTo>
                      <a:pt x="1256" y="1"/>
                    </a:moveTo>
                    <a:cubicBezTo>
                      <a:pt x="572" y="1"/>
                      <a:pt x="1" y="572"/>
                      <a:pt x="1" y="1256"/>
                    </a:cubicBezTo>
                    <a:cubicBezTo>
                      <a:pt x="1" y="1964"/>
                      <a:pt x="572" y="2512"/>
                      <a:pt x="1256" y="2512"/>
                    </a:cubicBezTo>
                    <a:cubicBezTo>
                      <a:pt x="1964" y="2512"/>
                      <a:pt x="2512" y="1964"/>
                      <a:pt x="2512" y="1256"/>
                    </a:cubicBezTo>
                    <a:cubicBezTo>
                      <a:pt x="2512" y="572"/>
                      <a:pt x="1964" y="1"/>
                      <a:pt x="12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" name="Google Shape;1935;p54"/>
              <p:cNvSpPr/>
              <p:nvPr/>
            </p:nvSpPr>
            <p:spPr>
              <a:xfrm>
                <a:off x="3892212" y="-1623797"/>
                <a:ext cx="143529" cy="144901"/>
              </a:xfrm>
              <a:custGeom>
                <a:avLst/>
                <a:gdLst/>
                <a:ahLst/>
                <a:cxnLst/>
                <a:rect l="l" t="t" r="r" b="b"/>
                <a:pathLst>
                  <a:path w="2511" h="2535" extrusionOk="0">
                    <a:moveTo>
                      <a:pt x="1256" y="1"/>
                    </a:moveTo>
                    <a:cubicBezTo>
                      <a:pt x="571" y="1"/>
                      <a:pt x="0" y="571"/>
                      <a:pt x="0" y="1256"/>
                    </a:cubicBezTo>
                    <a:cubicBezTo>
                      <a:pt x="0" y="1964"/>
                      <a:pt x="571" y="2534"/>
                      <a:pt x="1256" y="2534"/>
                    </a:cubicBezTo>
                    <a:cubicBezTo>
                      <a:pt x="1963" y="2534"/>
                      <a:pt x="2511" y="1964"/>
                      <a:pt x="2511" y="1256"/>
                    </a:cubicBezTo>
                    <a:cubicBezTo>
                      <a:pt x="2511" y="571"/>
                      <a:pt x="1963" y="1"/>
                      <a:pt x="12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" name="Google Shape;1936;p54"/>
              <p:cNvSpPr/>
              <p:nvPr/>
            </p:nvSpPr>
            <p:spPr>
              <a:xfrm>
                <a:off x="4681521" y="-1425455"/>
                <a:ext cx="144901" cy="143586"/>
              </a:xfrm>
              <a:custGeom>
                <a:avLst/>
                <a:gdLst/>
                <a:ahLst/>
                <a:cxnLst/>
                <a:rect l="l" t="t" r="r" b="b"/>
                <a:pathLst>
                  <a:path w="2535" h="2512" extrusionOk="0">
                    <a:moveTo>
                      <a:pt x="1256" y="0"/>
                    </a:moveTo>
                    <a:cubicBezTo>
                      <a:pt x="571" y="0"/>
                      <a:pt x="0" y="571"/>
                      <a:pt x="0" y="1256"/>
                    </a:cubicBezTo>
                    <a:cubicBezTo>
                      <a:pt x="0" y="1963"/>
                      <a:pt x="571" y="2511"/>
                      <a:pt x="1256" y="2511"/>
                    </a:cubicBezTo>
                    <a:cubicBezTo>
                      <a:pt x="1963" y="2511"/>
                      <a:pt x="2534" y="1963"/>
                      <a:pt x="2534" y="1256"/>
                    </a:cubicBezTo>
                    <a:cubicBezTo>
                      <a:pt x="2534" y="571"/>
                      <a:pt x="1963" y="0"/>
                      <a:pt x="12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" name="Google Shape;1937;p54"/>
              <p:cNvSpPr/>
              <p:nvPr/>
            </p:nvSpPr>
            <p:spPr>
              <a:xfrm>
                <a:off x="4244426" y="-1035345"/>
                <a:ext cx="217951" cy="216636"/>
              </a:xfrm>
              <a:custGeom>
                <a:avLst/>
                <a:gdLst/>
                <a:ahLst/>
                <a:cxnLst/>
                <a:rect l="l" t="t" r="r" b="b"/>
                <a:pathLst>
                  <a:path w="3813" h="3790" extrusionOk="0">
                    <a:moveTo>
                      <a:pt x="1918" y="0"/>
                    </a:moveTo>
                    <a:cubicBezTo>
                      <a:pt x="868" y="0"/>
                      <a:pt x="1" y="845"/>
                      <a:pt x="1" y="1895"/>
                    </a:cubicBezTo>
                    <a:cubicBezTo>
                      <a:pt x="1" y="2944"/>
                      <a:pt x="868" y="3789"/>
                      <a:pt x="1918" y="3789"/>
                    </a:cubicBezTo>
                    <a:cubicBezTo>
                      <a:pt x="2968" y="3789"/>
                      <a:pt x="3813" y="2944"/>
                      <a:pt x="3813" y="1895"/>
                    </a:cubicBezTo>
                    <a:cubicBezTo>
                      <a:pt x="3813" y="845"/>
                      <a:pt x="2968" y="0"/>
                      <a:pt x="19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" name="Google Shape;1938;p54"/>
              <p:cNvSpPr/>
              <p:nvPr/>
            </p:nvSpPr>
            <p:spPr>
              <a:xfrm>
                <a:off x="4457114" y="-1640716"/>
                <a:ext cx="71793" cy="71793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1256" extrusionOk="0">
                    <a:moveTo>
                      <a:pt x="617" y="0"/>
                    </a:moveTo>
                    <a:cubicBezTo>
                      <a:pt x="274" y="0"/>
                      <a:pt x="0" y="274"/>
                      <a:pt x="0" y="616"/>
                    </a:cubicBezTo>
                    <a:cubicBezTo>
                      <a:pt x="0" y="959"/>
                      <a:pt x="274" y="1255"/>
                      <a:pt x="617" y="1255"/>
                    </a:cubicBezTo>
                    <a:cubicBezTo>
                      <a:pt x="959" y="1255"/>
                      <a:pt x="1256" y="959"/>
                      <a:pt x="1256" y="616"/>
                    </a:cubicBezTo>
                    <a:cubicBezTo>
                      <a:pt x="1256" y="274"/>
                      <a:pt x="959" y="0"/>
                      <a:pt x="6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" name="Google Shape;1939;p54"/>
              <p:cNvSpPr/>
              <p:nvPr/>
            </p:nvSpPr>
            <p:spPr>
              <a:xfrm>
                <a:off x="4861572" y="-1335431"/>
                <a:ext cx="108319" cy="108319"/>
              </a:xfrm>
              <a:custGeom>
                <a:avLst/>
                <a:gdLst/>
                <a:ahLst/>
                <a:cxnLst/>
                <a:rect l="l" t="t" r="r" b="b"/>
                <a:pathLst>
                  <a:path w="1895" h="1895" extrusionOk="0">
                    <a:moveTo>
                      <a:pt x="936" y="0"/>
                    </a:moveTo>
                    <a:cubicBezTo>
                      <a:pt x="434" y="0"/>
                      <a:pt x="0" y="411"/>
                      <a:pt x="0" y="936"/>
                    </a:cubicBezTo>
                    <a:cubicBezTo>
                      <a:pt x="0" y="1461"/>
                      <a:pt x="434" y="1895"/>
                      <a:pt x="936" y="1895"/>
                    </a:cubicBezTo>
                    <a:cubicBezTo>
                      <a:pt x="1461" y="1895"/>
                      <a:pt x="1895" y="1461"/>
                      <a:pt x="1895" y="936"/>
                    </a:cubicBezTo>
                    <a:cubicBezTo>
                      <a:pt x="1895" y="411"/>
                      <a:pt x="1461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0" name="Google Shape;1940;p54"/>
              <p:cNvSpPr/>
              <p:nvPr/>
            </p:nvSpPr>
            <p:spPr>
              <a:xfrm>
                <a:off x="4303185" y="-1461980"/>
                <a:ext cx="71793" cy="73108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1279" extrusionOk="0">
                    <a:moveTo>
                      <a:pt x="639" y="0"/>
                    </a:moveTo>
                    <a:cubicBezTo>
                      <a:pt x="274" y="0"/>
                      <a:pt x="0" y="297"/>
                      <a:pt x="0" y="639"/>
                    </a:cubicBezTo>
                    <a:cubicBezTo>
                      <a:pt x="0" y="982"/>
                      <a:pt x="274" y="1278"/>
                      <a:pt x="639" y="1278"/>
                    </a:cubicBezTo>
                    <a:cubicBezTo>
                      <a:pt x="982" y="1278"/>
                      <a:pt x="1255" y="982"/>
                      <a:pt x="1255" y="639"/>
                    </a:cubicBezTo>
                    <a:cubicBezTo>
                      <a:pt x="1255" y="297"/>
                      <a:pt x="982" y="0"/>
                      <a:pt x="6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1" name="Google Shape;1941;p54"/>
              <p:cNvSpPr/>
              <p:nvPr/>
            </p:nvSpPr>
            <p:spPr>
              <a:xfrm>
                <a:off x="4626705" y="-1134516"/>
                <a:ext cx="71850" cy="71793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1256" extrusionOk="0">
                    <a:moveTo>
                      <a:pt x="617" y="0"/>
                    </a:moveTo>
                    <a:cubicBezTo>
                      <a:pt x="275" y="0"/>
                      <a:pt x="1" y="274"/>
                      <a:pt x="1" y="617"/>
                    </a:cubicBezTo>
                    <a:cubicBezTo>
                      <a:pt x="1" y="959"/>
                      <a:pt x="275" y="1256"/>
                      <a:pt x="617" y="1256"/>
                    </a:cubicBezTo>
                    <a:cubicBezTo>
                      <a:pt x="959" y="1256"/>
                      <a:pt x="1256" y="959"/>
                      <a:pt x="1256" y="617"/>
                    </a:cubicBezTo>
                    <a:cubicBezTo>
                      <a:pt x="1256" y="274"/>
                      <a:pt x="959" y="0"/>
                      <a:pt x="6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2" name="Google Shape;1942;p54"/>
              <p:cNvSpPr/>
              <p:nvPr/>
            </p:nvSpPr>
            <p:spPr>
              <a:xfrm>
                <a:off x="4352742" y="-726172"/>
                <a:ext cx="71793" cy="71793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1256" extrusionOk="0">
                    <a:moveTo>
                      <a:pt x="617" y="1"/>
                    </a:moveTo>
                    <a:cubicBezTo>
                      <a:pt x="274" y="1"/>
                      <a:pt x="0" y="275"/>
                      <a:pt x="0" y="617"/>
                    </a:cubicBezTo>
                    <a:cubicBezTo>
                      <a:pt x="0" y="959"/>
                      <a:pt x="274" y="1256"/>
                      <a:pt x="617" y="1256"/>
                    </a:cubicBezTo>
                    <a:cubicBezTo>
                      <a:pt x="982" y="1256"/>
                      <a:pt x="1256" y="959"/>
                      <a:pt x="1256" y="617"/>
                    </a:cubicBezTo>
                    <a:cubicBezTo>
                      <a:pt x="1256" y="275"/>
                      <a:pt x="982" y="1"/>
                      <a:pt x="6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3" name="Google Shape;1943;p54"/>
              <p:cNvSpPr/>
              <p:nvPr/>
            </p:nvSpPr>
            <p:spPr>
              <a:xfrm>
                <a:off x="3830880" y="-1263695"/>
                <a:ext cx="73108" cy="71793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1256" extrusionOk="0">
                    <a:moveTo>
                      <a:pt x="639" y="1"/>
                    </a:moveTo>
                    <a:cubicBezTo>
                      <a:pt x="297" y="1"/>
                      <a:pt x="0" y="275"/>
                      <a:pt x="0" y="640"/>
                    </a:cubicBezTo>
                    <a:cubicBezTo>
                      <a:pt x="0" y="982"/>
                      <a:pt x="297" y="1256"/>
                      <a:pt x="639" y="1256"/>
                    </a:cubicBezTo>
                    <a:cubicBezTo>
                      <a:pt x="982" y="1256"/>
                      <a:pt x="1279" y="982"/>
                      <a:pt x="1279" y="640"/>
                    </a:cubicBezTo>
                    <a:cubicBezTo>
                      <a:pt x="1279" y="275"/>
                      <a:pt x="982" y="1"/>
                      <a:pt x="6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44" name="Google Shape;1944;p54"/>
          <p:cNvGrpSpPr/>
          <p:nvPr/>
        </p:nvGrpSpPr>
        <p:grpSpPr>
          <a:xfrm>
            <a:off x="7755819" y="7"/>
            <a:ext cx="3874200" cy="3874200"/>
            <a:chOff x="7755819" y="7"/>
            <a:chExt cx="3874200" cy="3874200"/>
          </a:xfrm>
        </p:grpSpPr>
        <p:grpSp>
          <p:nvGrpSpPr>
            <p:cNvPr id="1945" name="Google Shape;1945;p54"/>
            <p:cNvGrpSpPr/>
            <p:nvPr/>
          </p:nvGrpSpPr>
          <p:grpSpPr>
            <a:xfrm rot="10800000">
              <a:off x="7755819" y="7"/>
              <a:ext cx="3874200" cy="3874200"/>
              <a:chOff x="-5038081" y="-1708593"/>
              <a:chExt cx="3874200" cy="3874200"/>
            </a:xfrm>
          </p:grpSpPr>
          <p:sp>
            <p:nvSpPr>
              <p:cNvPr id="1946" name="Google Shape;1946;p54"/>
              <p:cNvSpPr/>
              <p:nvPr/>
            </p:nvSpPr>
            <p:spPr>
              <a:xfrm rot="5400000">
                <a:off x="-5038081" y="-1708593"/>
                <a:ext cx="3874200" cy="3874200"/>
              </a:xfrm>
              <a:prstGeom prst="arc">
                <a:avLst>
                  <a:gd name="adj1" fmla="val 11313936"/>
                  <a:gd name="adj2" fmla="val 20741516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7" name="Google Shape;1947;p54"/>
              <p:cNvSpPr/>
              <p:nvPr/>
            </p:nvSpPr>
            <p:spPr>
              <a:xfrm rot="5400000">
                <a:off x="-4600825" y="-1271343"/>
                <a:ext cx="2999700" cy="2999700"/>
              </a:xfrm>
              <a:prstGeom prst="arc">
                <a:avLst>
                  <a:gd name="adj1" fmla="val 11313936"/>
                  <a:gd name="adj2" fmla="val 20741516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8" name="Google Shape;1948;p54"/>
            <p:cNvGrpSpPr/>
            <p:nvPr/>
          </p:nvGrpSpPr>
          <p:grpSpPr>
            <a:xfrm rot="10800000">
              <a:off x="8297468" y="990202"/>
              <a:ext cx="272565" cy="244784"/>
              <a:chOff x="3830880" y="-1677298"/>
              <a:chExt cx="1139010" cy="1022919"/>
            </a:xfrm>
          </p:grpSpPr>
          <p:sp>
            <p:nvSpPr>
              <p:cNvPr id="1951" name="Google Shape;1951;p54"/>
              <p:cNvSpPr/>
              <p:nvPr/>
            </p:nvSpPr>
            <p:spPr>
              <a:xfrm>
                <a:off x="4244426" y="-1677298"/>
                <a:ext cx="143586" cy="143586"/>
              </a:xfrm>
              <a:custGeom>
                <a:avLst/>
                <a:gdLst/>
                <a:ahLst/>
                <a:cxnLst/>
                <a:rect l="l" t="t" r="r" b="b"/>
                <a:pathLst>
                  <a:path w="2512" h="2512" extrusionOk="0">
                    <a:moveTo>
                      <a:pt x="1256" y="1"/>
                    </a:moveTo>
                    <a:cubicBezTo>
                      <a:pt x="572" y="1"/>
                      <a:pt x="1" y="572"/>
                      <a:pt x="1" y="1256"/>
                    </a:cubicBezTo>
                    <a:cubicBezTo>
                      <a:pt x="1" y="1964"/>
                      <a:pt x="572" y="2512"/>
                      <a:pt x="1256" y="2512"/>
                    </a:cubicBezTo>
                    <a:cubicBezTo>
                      <a:pt x="1964" y="2512"/>
                      <a:pt x="2512" y="1964"/>
                      <a:pt x="2512" y="1256"/>
                    </a:cubicBezTo>
                    <a:cubicBezTo>
                      <a:pt x="2512" y="572"/>
                      <a:pt x="1964" y="1"/>
                      <a:pt x="12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" name="Google Shape;1952;p54"/>
              <p:cNvSpPr/>
              <p:nvPr/>
            </p:nvSpPr>
            <p:spPr>
              <a:xfrm>
                <a:off x="3892212" y="-1623797"/>
                <a:ext cx="143529" cy="144901"/>
              </a:xfrm>
              <a:custGeom>
                <a:avLst/>
                <a:gdLst/>
                <a:ahLst/>
                <a:cxnLst/>
                <a:rect l="l" t="t" r="r" b="b"/>
                <a:pathLst>
                  <a:path w="2511" h="2535" extrusionOk="0">
                    <a:moveTo>
                      <a:pt x="1256" y="1"/>
                    </a:moveTo>
                    <a:cubicBezTo>
                      <a:pt x="571" y="1"/>
                      <a:pt x="0" y="571"/>
                      <a:pt x="0" y="1256"/>
                    </a:cubicBezTo>
                    <a:cubicBezTo>
                      <a:pt x="0" y="1964"/>
                      <a:pt x="571" y="2534"/>
                      <a:pt x="1256" y="2534"/>
                    </a:cubicBezTo>
                    <a:cubicBezTo>
                      <a:pt x="1963" y="2534"/>
                      <a:pt x="2511" y="1964"/>
                      <a:pt x="2511" y="1256"/>
                    </a:cubicBezTo>
                    <a:cubicBezTo>
                      <a:pt x="2511" y="571"/>
                      <a:pt x="1963" y="1"/>
                      <a:pt x="12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3" name="Google Shape;1953;p54"/>
              <p:cNvSpPr/>
              <p:nvPr/>
            </p:nvSpPr>
            <p:spPr>
              <a:xfrm>
                <a:off x="4681521" y="-1425455"/>
                <a:ext cx="144901" cy="143586"/>
              </a:xfrm>
              <a:custGeom>
                <a:avLst/>
                <a:gdLst/>
                <a:ahLst/>
                <a:cxnLst/>
                <a:rect l="l" t="t" r="r" b="b"/>
                <a:pathLst>
                  <a:path w="2535" h="2512" extrusionOk="0">
                    <a:moveTo>
                      <a:pt x="1256" y="0"/>
                    </a:moveTo>
                    <a:cubicBezTo>
                      <a:pt x="571" y="0"/>
                      <a:pt x="0" y="571"/>
                      <a:pt x="0" y="1256"/>
                    </a:cubicBezTo>
                    <a:cubicBezTo>
                      <a:pt x="0" y="1963"/>
                      <a:pt x="571" y="2511"/>
                      <a:pt x="1256" y="2511"/>
                    </a:cubicBezTo>
                    <a:cubicBezTo>
                      <a:pt x="1963" y="2511"/>
                      <a:pt x="2534" y="1963"/>
                      <a:pt x="2534" y="1256"/>
                    </a:cubicBezTo>
                    <a:cubicBezTo>
                      <a:pt x="2534" y="571"/>
                      <a:pt x="1963" y="0"/>
                      <a:pt x="12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" name="Google Shape;1954;p54"/>
              <p:cNvSpPr/>
              <p:nvPr/>
            </p:nvSpPr>
            <p:spPr>
              <a:xfrm>
                <a:off x="4244426" y="-1035345"/>
                <a:ext cx="217951" cy="216636"/>
              </a:xfrm>
              <a:custGeom>
                <a:avLst/>
                <a:gdLst/>
                <a:ahLst/>
                <a:cxnLst/>
                <a:rect l="l" t="t" r="r" b="b"/>
                <a:pathLst>
                  <a:path w="3813" h="3790" extrusionOk="0">
                    <a:moveTo>
                      <a:pt x="1918" y="0"/>
                    </a:moveTo>
                    <a:cubicBezTo>
                      <a:pt x="868" y="0"/>
                      <a:pt x="1" y="845"/>
                      <a:pt x="1" y="1895"/>
                    </a:cubicBezTo>
                    <a:cubicBezTo>
                      <a:pt x="1" y="2944"/>
                      <a:pt x="868" y="3789"/>
                      <a:pt x="1918" y="3789"/>
                    </a:cubicBezTo>
                    <a:cubicBezTo>
                      <a:pt x="2968" y="3789"/>
                      <a:pt x="3813" y="2944"/>
                      <a:pt x="3813" y="1895"/>
                    </a:cubicBezTo>
                    <a:cubicBezTo>
                      <a:pt x="3813" y="845"/>
                      <a:pt x="2968" y="0"/>
                      <a:pt x="19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" name="Google Shape;1955;p54"/>
              <p:cNvSpPr/>
              <p:nvPr/>
            </p:nvSpPr>
            <p:spPr>
              <a:xfrm>
                <a:off x="4457114" y="-1640716"/>
                <a:ext cx="71793" cy="71793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1256" extrusionOk="0">
                    <a:moveTo>
                      <a:pt x="617" y="0"/>
                    </a:moveTo>
                    <a:cubicBezTo>
                      <a:pt x="274" y="0"/>
                      <a:pt x="0" y="274"/>
                      <a:pt x="0" y="616"/>
                    </a:cubicBezTo>
                    <a:cubicBezTo>
                      <a:pt x="0" y="959"/>
                      <a:pt x="274" y="1255"/>
                      <a:pt x="617" y="1255"/>
                    </a:cubicBezTo>
                    <a:cubicBezTo>
                      <a:pt x="959" y="1255"/>
                      <a:pt x="1256" y="959"/>
                      <a:pt x="1256" y="616"/>
                    </a:cubicBezTo>
                    <a:cubicBezTo>
                      <a:pt x="1256" y="274"/>
                      <a:pt x="959" y="0"/>
                      <a:pt x="6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" name="Google Shape;1956;p54"/>
              <p:cNvSpPr/>
              <p:nvPr/>
            </p:nvSpPr>
            <p:spPr>
              <a:xfrm>
                <a:off x="4861572" y="-1335430"/>
                <a:ext cx="108318" cy="108318"/>
              </a:xfrm>
              <a:custGeom>
                <a:avLst/>
                <a:gdLst/>
                <a:ahLst/>
                <a:cxnLst/>
                <a:rect l="l" t="t" r="r" b="b"/>
                <a:pathLst>
                  <a:path w="1895" h="1895" extrusionOk="0">
                    <a:moveTo>
                      <a:pt x="936" y="0"/>
                    </a:moveTo>
                    <a:cubicBezTo>
                      <a:pt x="434" y="0"/>
                      <a:pt x="0" y="411"/>
                      <a:pt x="0" y="936"/>
                    </a:cubicBezTo>
                    <a:cubicBezTo>
                      <a:pt x="0" y="1461"/>
                      <a:pt x="434" y="1895"/>
                      <a:pt x="936" y="1895"/>
                    </a:cubicBezTo>
                    <a:cubicBezTo>
                      <a:pt x="1461" y="1895"/>
                      <a:pt x="1895" y="1461"/>
                      <a:pt x="1895" y="936"/>
                    </a:cubicBezTo>
                    <a:cubicBezTo>
                      <a:pt x="1895" y="411"/>
                      <a:pt x="1461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" name="Google Shape;1957;p54"/>
              <p:cNvSpPr/>
              <p:nvPr/>
            </p:nvSpPr>
            <p:spPr>
              <a:xfrm>
                <a:off x="4303185" y="-1461980"/>
                <a:ext cx="71793" cy="73108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1279" extrusionOk="0">
                    <a:moveTo>
                      <a:pt x="639" y="0"/>
                    </a:moveTo>
                    <a:cubicBezTo>
                      <a:pt x="274" y="0"/>
                      <a:pt x="0" y="297"/>
                      <a:pt x="0" y="639"/>
                    </a:cubicBezTo>
                    <a:cubicBezTo>
                      <a:pt x="0" y="982"/>
                      <a:pt x="274" y="1278"/>
                      <a:pt x="639" y="1278"/>
                    </a:cubicBezTo>
                    <a:cubicBezTo>
                      <a:pt x="982" y="1278"/>
                      <a:pt x="1255" y="982"/>
                      <a:pt x="1255" y="639"/>
                    </a:cubicBezTo>
                    <a:cubicBezTo>
                      <a:pt x="1255" y="297"/>
                      <a:pt x="982" y="0"/>
                      <a:pt x="6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" name="Google Shape;1958;p54"/>
              <p:cNvSpPr/>
              <p:nvPr/>
            </p:nvSpPr>
            <p:spPr>
              <a:xfrm>
                <a:off x="4626705" y="-1134516"/>
                <a:ext cx="71850" cy="71793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1256" extrusionOk="0">
                    <a:moveTo>
                      <a:pt x="617" y="0"/>
                    </a:moveTo>
                    <a:cubicBezTo>
                      <a:pt x="275" y="0"/>
                      <a:pt x="1" y="274"/>
                      <a:pt x="1" y="617"/>
                    </a:cubicBezTo>
                    <a:cubicBezTo>
                      <a:pt x="1" y="959"/>
                      <a:pt x="275" y="1256"/>
                      <a:pt x="617" y="1256"/>
                    </a:cubicBezTo>
                    <a:cubicBezTo>
                      <a:pt x="959" y="1256"/>
                      <a:pt x="1256" y="959"/>
                      <a:pt x="1256" y="617"/>
                    </a:cubicBezTo>
                    <a:cubicBezTo>
                      <a:pt x="1256" y="274"/>
                      <a:pt x="959" y="0"/>
                      <a:pt x="6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9" name="Google Shape;1959;p54"/>
              <p:cNvSpPr/>
              <p:nvPr/>
            </p:nvSpPr>
            <p:spPr>
              <a:xfrm>
                <a:off x="4352742" y="-726172"/>
                <a:ext cx="71793" cy="71793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1256" extrusionOk="0">
                    <a:moveTo>
                      <a:pt x="617" y="1"/>
                    </a:moveTo>
                    <a:cubicBezTo>
                      <a:pt x="274" y="1"/>
                      <a:pt x="0" y="275"/>
                      <a:pt x="0" y="617"/>
                    </a:cubicBezTo>
                    <a:cubicBezTo>
                      <a:pt x="0" y="959"/>
                      <a:pt x="274" y="1256"/>
                      <a:pt x="617" y="1256"/>
                    </a:cubicBezTo>
                    <a:cubicBezTo>
                      <a:pt x="982" y="1256"/>
                      <a:pt x="1256" y="959"/>
                      <a:pt x="1256" y="617"/>
                    </a:cubicBezTo>
                    <a:cubicBezTo>
                      <a:pt x="1256" y="275"/>
                      <a:pt x="982" y="1"/>
                      <a:pt x="6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0" name="Google Shape;1960;p54"/>
              <p:cNvSpPr/>
              <p:nvPr/>
            </p:nvSpPr>
            <p:spPr>
              <a:xfrm>
                <a:off x="3830880" y="-1263695"/>
                <a:ext cx="73108" cy="71793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1256" extrusionOk="0">
                    <a:moveTo>
                      <a:pt x="639" y="1"/>
                    </a:moveTo>
                    <a:cubicBezTo>
                      <a:pt x="297" y="1"/>
                      <a:pt x="0" y="275"/>
                      <a:pt x="0" y="640"/>
                    </a:cubicBezTo>
                    <a:cubicBezTo>
                      <a:pt x="0" y="982"/>
                      <a:pt x="297" y="1256"/>
                      <a:pt x="639" y="1256"/>
                    </a:cubicBezTo>
                    <a:cubicBezTo>
                      <a:pt x="982" y="1256"/>
                      <a:pt x="1279" y="982"/>
                      <a:pt x="1279" y="640"/>
                    </a:cubicBezTo>
                    <a:cubicBezTo>
                      <a:pt x="1279" y="275"/>
                      <a:pt x="982" y="1"/>
                      <a:pt x="6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" name="Google Shape;1571;p41">
            <a:extLst>
              <a:ext uri="{FF2B5EF4-FFF2-40B4-BE49-F238E27FC236}">
                <a16:creationId xmlns:a16="http://schemas.microsoft.com/office/drawing/2014/main" id="{377BD777-9A82-56A4-335D-A1A1F1864096}"/>
              </a:ext>
            </a:extLst>
          </p:cNvPr>
          <p:cNvGrpSpPr/>
          <p:nvPr/>
        </p:nvGrpSpPr>
        <p:grpSpPr>
          <a:xfrm>
            <a:off x="254363" y="1781607"/>
            <a:ext cx="329184" cy="320040"/>
            <a:chOff x="3750000" y="-1887300"/>
            <a:chExt cx="1325598" cy="1325598"/>
          </a:xfrm>
        </p:grpSpPr>
        <p:sp>
          <p:nvSpPr>
            <p:cNvPr id="5" name="Google Shape;1572;p41">
              <a:extLst>
                <a:ext uri="{FF2B5EF4-FFF2-40B4-BE49-F238E27FC236}">
                  <a16:creationId xmlns:a16="http://schemas.microsoft.com/office/drawing/2014/main" id="{5E944715-A75C-0126-2026-BF8745957A15}"/>
                </a:ext>
              </a:extLst>
            </p:cNvPr>
            <p:cNvSpPr/>
            <p:nvPr/>
          </p:nvSpPr>
          <p:spPr>
            <a:xfrm>
              <a:off x="3750000" y="-1887300"/>
              <a:ext cx="1325598" cy="1325598"/>
            </a:xfrm>
            <a:custGeom>
              <a:avLst/>
              <a:gdLst/>
              <a:ahLst/>
              <a:cxnLst/>
              <a:rect l="l" t="t" r="r" b="b"/>
              <a:pathLst>
                <a:path w="23191" h="23191" extrusionOk="0">
                  <a:moveTo>
                    <a:pt x="11595" y="0"/>
                  </a:moveTo>
                  <a:cubicBezTo>
                    <a:pt x="5204" y="0"/>
                    <a:pt x="0" y="5181"/>
                    <a:pt x="0" y="11595"/>
                  </a:cubicBezTo>
                  <a:cubicBezTo>
                    <a:pt x="0" y="17986"/>
                    <a:pt x="5204" y="23191"/>
                    <a:pt x="11595" y="23191"/>
                  </a:cubicBezTo>
                  <a:cubicBezTo>
                    <a:pt x="18009" y="23191"/>
                    <a:pt x="23191" y="17986"/>
                    <a:pt x="23191" y="11595"/>
                  </a:cubicBezTo>
                  <a:cubicBezTo>
                    <a:pt x="23191" y="5181"/>
                    <a:pt x="18009" y="0"/>
                    <a:pt x="115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573;p41">
              <a:extLst>
                <a:ext uri="{FF2B5EF4-FFF2-40B4-BE49-F238E27FC236}">
                  <a16:creationId xmlns:a16="http://schemas.microsoft.com/office/drawing/2014/main" id="{0820C374-9184-8A65-9EF7-39511ED6B7D8}"/>
                </a:ext>
              </a:extLst>
            </p:cNvPr>
            <p:cNvSpPr/>
            <p:nvPr/>
          </p:nvSpPr>
          <p:spPr>
            <a:xfrm>
              <a:off x="3751257" y="-1739887"/>
              <a:ext cx="1274782" cy="1178182"/>
            </a:xfrm>
            <a:custGeom>
              <a:avLst/>
              <a:gdLst/>
              <a:ahLst/>
              <a:cxnLst/>
              <a:rect l="l" t="t" r="r" b="b"/>
              <a:pathLst>
                <a:path w="22302" h="20612" extrusionOk="0">
                  <a:moveTo>
                    <a:pt x="4292" y="0"/>
                  </a:moveTo>
                  <a:cubicBezTo>
                    <a:pt x="1667" y="2123"/>
                    <a:pt x="1" y="5387"/>
                    <a:pt x="1" y="9016"/>
                  </a:cubicBezTo>
                  <a:cubicBezTo>
                    <a:pt x="1" y="15407"/>
                    <a:pt x="5182" y="20612"/>
                    <a:pt x="11573" y="20612"/>
                  </a:cubicBezTo>
                  <a:cubicBezTo>
                    <a:pt x="16435" y="20612"/>
                    <a:pt x="20567" y="17621"/>
                    <a:pt x="22301" y="13399"/>
                  </a:cubicBezTo>
                  <a:lnTo>
                    <a:pt x="22301" y="13399"/>
                  </a:lnTo>
                  <a:cubicBezTo>
                    <a:pt x="20315" y="15042"/>
                    <a:pt x="17782" y="16001"/>
                    <a:pt x="14997" y="16001"/>
                  </a:cubicBezTo>
                  <a:cubicBezTo>
                    <a:pt x="8606" y="16001"/>
                    <a:pt x="3425" y="10820"/>
                    <a:pt x="3425" y="4406"/>
                  </a:cubicBezTo>
                  <a:cubicBezTo>
                    <a:pt x="3425" y="2854"/>
                    <a:pt x="3722" y="1370"/>
                    <a:pt x="42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574;p41">
              <a:extLst>
                <a:ext uri="{FF2B5EF4-FFF2-40B4-BE49-F238E27FC236}">
                  <a16:creationId xmlns:a16="http://schemas.microsoft.com/office/drawing/2014/main" id="{828A8DC8-3726-96C9-E329-6BE60475DB11}"/>
                </a:ext>
              </a:extLst>
            </p:cNvPr>
            <p:cNvSpPr/>
            <p:nvPr/>
          </p:nvSpPr>
          <p:spPr>
            <a:xfrm>
              <a:off x="4244426" y="-1677298"/>
              <a:ext cx="143586" cy="143586"/>
            </a:xfrm>
            <a:custGeom>
              <a:avLst/>
              <a:gdLst/>
              <a:ahLst/>
              <a:cxnLst/>
              <a:rect l="l" t="t" r="r" b="b"/>
              <a:pathLst>
                <a:path w="2512" h="2512" extrusionOk="0">
                  <a:moveTo>
                    <a:pt x="1256" y="1"/>
                  </a:moveTo>
                  <a:cubicBezTo>
                    <a:pt x="572" y="1"/>
                    <a:pt x="1" y="572"/>
                    <a:pt x="1" y="1256"/>
                  </a:cubicBezTo>
                  <a:cubicBezTo>
                    <a:pt x="1" y="1964"/>
                    <a:pt x="572" y="2512"/>
                    <a:pt x="1256" y="2512"/>
                  </a:cubicBezTo>
                  <a:cubicBezTo>
                    <a:pt x="1964" y="2512"/>
                    <a:pt x="2512" y="1964"/>
                    <a:pt x="2512" y="1256"/>
                  </a:cubicBezTo>
                  <a:cubicBezTo>
                    <a:pt x="2512" y="572"/>
                    <a:pt x="1964" y="1"/>
                    <a:pt x="1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575;p41">
              <a:extLst>
                <a:ext uri="{FF2B5EF4-FFF2-40B4-BE49-F238E27FC236}">
                  <a16:creationId xmlns:a16="http://schemas.microsoft.com/office/drawing/2014/main" id="{E9F521ED-1678-2F2B-D119-F97EEF79CC0A}"/>
                </a:ext>
              </a:extLst>
            </p:cNvPr>
            <p:cNvSpPr/>
            <p:nvPr/>
          </p:nvSpPr>
          <p:spPr>
            <a:xfrm>
              <a:off x="3892212" y="-1623797"/>
              <a:ext cx="143529" cy="144901"/>
            </a:xfrm>
            <a:custGeom>
              <a:avLst/>
              <a:gdLst/>
              <a:ahLst/>
              <a:cxnLst/>
              <a:rect l="l" t="t" r="r" b="b"/>
              <a:pathLst>
                <a:path w="2511" h="2535" extrusionOk="0">
                  <a:moveTo>
                    <a:pt x="1256" y="1"/>
                  </a:moveTo>
                  <a:cubicBezTo>
                    <a:pt x="571" y="1"/>
                    <a:pt x="0" y="571"/>
                    <a:pt x="0" y="1256"/>
                  </a:cubicBezTo>
                  <a:cubicBezTo>
                    <a:pt x="0" y="1964"/>
                    <a:pt x="571" y="2534"/>
                    <a:pt x="1256" y="2534"/>
                  </a:cubicBezTo>
                  <a:cubicBezTo>
                    <a:pt x="1963" y="2534"/>
                    <a:pt x="2511" y="1964"/>
                    <a:pt x="2511" y="1256"/>
                  </a:cubicBezTo>
                  <a:cubicBezTo>
                    <a:pt x="2511" y="571"/>
                    <a:pt x="1963" y="1"/>
                    <a:pt x="1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576;p41">
              <a:extLst>
                <a:ext uri="{FF2B5EF4-FFF2-40B4-BE49-F238E27FC236}">
                  <a16:creationId xmlns:a16="http://schemas.microsoft.com/office/drawing/2014/main" id="{EEE38386-2E5D-FCC0-357C-1AA6E69CC38C}"/>
                </a:ext>
              </a:extLst>
            </p:cNvPr>
            <p:cNvSpPr/>
            <p:nvPr/>
          </p:nvSpPr>
          <p:spPr>
            <a:xfrm>
              <a:off x="4681521" y="-1425455"/>
              <a:ext cx="144901" cy="143586"/>
            </a:xfrm>
            <a:custGeom>
              <a:avLst/>
              <a:gdLst/>
              <a:ahLst/>
              <a:cxnLst/>
              <a:rect l="l" t="t" r="r" b="b"/>
              <a:pathLst>
                <a:path w="2535" h="2512" extrusionOk="0">
                  <a:moveTo>
                    <a:pt x="1256" y="0"/>
                  </a:moveTo>
                  <a:cubicBezTo>
                    <a:pt x="571" y="0"/>
                    <a:pt x="0" y="571"/>
                    <a:pt x="0" y="1256"/>
                  </a:cubicBezTo>
                  <a:cubicBezTo>
                    <a:pt x="0" y="1963"/>
                    <a:pt x="571" y="2511"/>
                    <a:pt x="1256" y="2511"/>
                  </a:cubicBezTo>
                  <a:cubicBezTo>
                    <a:pt x="1963" y="2511"/>
                    <a:pt x="2534" y="1963"/>
                    <a:pt x="2534" y="1256"/>
                  </a:cubicBezTo>
                  <a:cubicBezTo>
                    <a:pt x="2534" y="571"/>
                    <a:pt x="1963" y="0"/>
                    <a:pt x="12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577;p41">
              <a:extLst>
                <a:ext uri="{FF2B5EF4-FFF2-40B4-BE49-F238E27FC236}">
                  <a16:creationId xmlns:a16="http://schemas.microsoft.com/office/drawing/2014/main" id="{0AD1ACE8-5B0D-EFCD-F0F4-9D7CB7913E0B}"/>
                </a:ext>
              </a:extLst>
            </p:cNvPr>
            <p:cNvSpPr/>
            <p:nvPr/>
          </p:nvSpPr>
          <p:spPr>
            <a:xfrm>
              <a:off x="4244426" y="-1035345"/>
              <a:ext cx="217951" cy="216636"/>
            </a:xfrm>
            <a:custGeom>
              <a:avLst/>
              <a:gdLst/>
              <a:ahLst/>
              <a:cxnLst/>
              <a:rect l="l" t="t" r="r" b="b"/>
              <a:pathLst>
                <a:path w="3813" h="3790" extrusionOk="0">
                  <a:moveTo>
                    <a:pt x="1918" y="0"/>
                  </a:moveTo>
                  <a:cubicBezTo>
                    <a:pt x="868" y="0"/>
                    <a:pt x="1" y="845"/>
                    <a:pt x="1" y="1895"/>
                  </a:cubicBezTo>
                  <a:cubicBezTo>
                    <a:pt x="1" y="2944"/>
                    <a:pt x="868" y="3789"/>
                    <a:pt x="1918" y="3789"/>
                  </a:cubicBezTo>
                  <a:cubicBezTo>
                    <a:pt x="2968" y="3789"/>
                    <a:pt x="3813" y="2944"/>
                    <a:pt x="3813" y="1895"/>
                  </a:cubicBezTo>
                  <a:cubicBezTo>
                    <a:pt x="3813" y="845"/>
                    <a:pt x="2968" y="0"/>
                    <a:pt x="19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578;p41">
              <a:extLst>
                <a:ext uri="{FF2B5EF4-FFF2-40B4-BE49-F238E27FC236}">
                  <a16:creationId xmlns:a16="http://schemas.microsoft.com/office/drawing/2014/main" id="{D08AD291-D382-E572-3663-2E3046949427}"/>
                </a:ext>
              </a:extLst>
            </p:cNvPr>
            <p:cNvSpPr/>
            <p:nvPr/>
          </p:nvSpPr>
          <p:spPr>
            <a:xfrm>
              <a:off x="4457114" y="-1640716"/>
              <a:ext cx="71793" cy="71793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17" y="0"/>
                  </a:moveTo>
                  <a:cubicBezTo>
                    <a:pt x="274" y="0"/>
                    <a:pt x="0" y="274"/>
                    <a:pt x="0" y="616"/>
                  </a:cubicBezTo>
                  <a:cubicBezTo>
                    <a:pt x="0" y="959"/>
                    <a:pt x="274" y="1255"/>
                    <a:pt x="617" y="1255"/>
                  </a:cubicBezTo>
                  <a:cubicBezTo>
                    <a:pt x="959" y="1255"/>
                    <a:pt x="1256" y="959"/>
                    <a:pt x="1256" y="616"/>
                  </a:cubicBezTo>
                  <a:cubicBezTo>
                    <a:pt x="1256" y="274"/>
                    <a:pt x="959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579;p41">
              <a:extLst>
                <a:ext uri="{FF2B5EF4-FFF2-40B4-BE49-F238E27FC236}">
                  <a16:creationId xmlns:a16="http://schemas.microsoft.com/office/drawing/2014/main" id="{F93764CF-BCD7-9B07-3D06-DD1B761EF803}"/>
                </a:ext>
              </a:extLst>
            </p:cNvPr>
            <p:cNvSpPr/>
            <p:nvPr/>
          </p:nvSpPr>
          <p:spPr>
            <a:xfrm>
              <a:off x="4861572" y="-1335430"/>
              <a:ext cx="108318" cy="108318"/>
            </a:xfrm>
            <a:custGeom>
              <a:avLst/>
              <a:gdLst/>
              <a:ahLst/>
              <a:cxnLst/>
              <a:rect l="l" t="t" r="r" b="b"/>
              <a:pathLst>
                <a:path w="1895" h="1895" extrusionOk="0">
                  <a:moveTo>
                    <a:pt x="936" y="0"/>
                  </a:moveTo>
                  <a:cubicBezTo>
                    <a:pt x="434" y="0"/>
                    <a:pt x="0" y="411"/>
                    <a:pt x="0" y="936"/>
                  </a:cubicBezTo>
                  <a:cubicBezTo>
                    <a:pt x="0" y="1461"/>
                    <a:pt x="434" y="1895"/>
                    <a:pt x="936" y="1895"/>
                  </a:cubicBezTo>
                  <a:cubicBezTo>
                    <a:pt x="1461" y="1895"/>
                    <a:pt x="1895" y="1461"/>
                    <a:pt x="1895" y="936"/>
                  </a:cubicBezTo>
                  <a:cubicBezTo>
                    <a:pt x="1895" y="411"/>
                    <a:pt x="1461" y="0"/>
                    <a:pt x="9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580;p41">
              <a:extLst>
                <a:ext uri="{FF2B5EF4-FFF2-40B4-BE49-F238E27FC236}">
                  <a16:creationId xmlns:a16="http://schemas.microsoft.com/office/drawing/2014/main" id="{C021AC35-27CB-017F-9BFF-6EFBC16875DF}"/>
                </a:ext>
              </a:extLst>
            </p:cNvPr>
            <p:cNvSpPr/>
            <p:nvPr/>
          </p:nvSpPr>
          <p:spPr>
            <a:xfrm>
              <a:off x="4303185" y="-1461980"/>
              <a:ext cx="71793" cy="73108"/>
            </a:xfrm>
            <a:custGeom>
              <a:avLst/>
              <a:gdLst/>
              <a:ahLst/>
              <a:cxnLst/>
              <a:rect l="l" t="t" r="r" b="b"/>
              <a:pathLst>
                <a:path w="1256" h="1279" extrusionOk="0">
                  <a:moveTo>
                    <a:pt x="639" y="0"/>
                  </a:moveTo>
                  <a:cubicBezTo>
                    <a:pt x="274" y="0"/>
                    <a:pt x="0" y="297"/>
                    <a:pt x="0" y="639"/>
                  </a:cubicBezTo>
                  <a:cubicBezTo>
                    <a:pt x="0" y="982"/>
                    <a:pt x="274" y="1278"/>
                    <a:pt x="639" y="1278"/>
                  </a:cubicBezTo>
                  <a:cubicBezTo>
                    <a:pt x="982" y="1278"/>
                    <a:pt x="1255" y="982"/>
                    <a:pt x="1255" y="639"/>
                  </a:cubicBezTo>
                  <a:cubicBezTo>
                    <a:pt x="1255" y="297"/>
                    <a:pt x="982" y="0"/>
                    <a:pt x="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581;p41">
              <a:extLst>
                <a:ext uri="{FF2B5EF4-FFF2-40B4-BE49-F238E27FC236}">
                  <a16:creationId xmlns:a16="http://schemas.microsoft.com/office/drawing/2014/main" id="{BA022155-9C2D-F75A-B5CD-EFE49A12A698}"/>
                </a:ext>
              </a:extLst>
            </p:cNvPr>
            <p:cNvSpPr/>
            <p:nvPr/>
          </p:nvSpPr>
          <p:spPr>
            <a:xfrm>
              <a:off x="4626705" y="-1134516"/>
              <a:ext cx="71850" cy="71793"/>
            </a:xfrm>
            <a:custGeom>
              <a:avLst/>
              <a:gdLst/>
              <a:ahLst/>
              <a:cxnLst/>
              <a:rect l="l" t="t" r="r" b="b"/>
              <a:pathLst>
                <a:path w="1257" h="1256" extrusionOk="0">
                  <a:moveTo>
                    <a:pt x="617" y="0"/>
                  </a:moveTo>
                  <a:cubicBezTo>
                    <a:pt x="275" y="0"/>
                    <a:pt x="1" y="274"/>
                    <a:pt x="1" y="617"/>
                  </a:cubicBezTo>
                  <a:cubicBezTo>
                    <a:pt x="1" y="959"/>
                    <a:pt x="275" y="1256"/>
                    <a:pt x="617" y="1256"/>
                  </a:cubicBezTo>
                  <a:cubicBezTo>
                    <a:pt x="959" y="1256"/>
                    <a:pt x="1256" y="959"/>
                    <a:pt x="1256" y="617"/>
                  </a:cubicBezTo>
                  <a:cubicBezTo>
                    <a:pt x="1256" y="274"/>
                    <a:pt x="959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82;p41">
              <a:extLst>
                <a:ext uri="{FF2B5EF4-FFF2-40B4-BE49-F238E27FC236}">
                  <a16:creationId xmlns:a16="http://schemas.microsoft.com/office/drawing/2014/main" id="{1E780337-3B3E-94E2-FDF9-2D4E75424A63}"/>
                </a:ext>
              </a:extLst>
            </p:cNvPr>
            <p:cNvSpPr/>
            <p:nvPr/>
          </p:nvSpPr>
          <p:spPr>
            <a:xfrm>
              <a:off x="4352742" y="-726172"/>
              <a:ext cx="71793" cy="71793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17" y="1"/>
                  </a:moveTo>
                  <a:cubicBezTo>
                    <a:pt x="274" y="1"/>
                    <a:pt x="0" y="275"/>
                    <a:pt x="0" y="617"/>
                  </a:cubicBezTo>
                  <a:cubicBezTo>
                    <a:pt x="0" y="959"/>
                    <a:pt x="274" y="1256"/>
                    <a:pt x="617" y="1256"/>
                  </a:cubicBezTo>
                  <a:cubicBezTo>
                    <a:pt x="982" y="1256"/>
                    <a:pt x="1256" y="959"/>
                    <a:pt x="1256" y="617"/>
                  </a:cubicBezTo>
                  <a:cubicBezTo>
                    <a:pt x="1256" y="275"/>
                    <a:pt x="982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583;p41">
              <a:extLst>
                <a:ext uri="{FF2B5EF4-FFF2-40B4-BE49-F238E27FC236}">
                  <a16:creationId xmlns:a16="http://schemas.microsoft.com/office/drawing/2014/main" id="{A3848168-254D-28C5-CEB9-99AFB0E42CE0}"/>
                </a:ext>
              </a:extLst>
            </p:cNvPr>
            <p:cNvSpPr/>
            <p:nvPr/>
          </p:nvSpPr>
          <p:spPr>
            <a:xfrm>
              <a:off x="3830880" y="-1263695"/>
              <a:ext cx="73108" cy="71793"/>
            </a:xfrm>
            <a:custGeom>
              <a:avLst/>
              <a:gdLst/>
              <a:ahLst/>
              <a:cxnLst/>
              <a:rect l="l" t="t" r="r" b="b"/>
              <a:pathLst>
                <a:path w="1279" h="1256" extrusionOk="0">
                  <a:moveTo>
                    <a:pt x="639" y="1"/>
                  </a:moveTo>
                  <a:cubicBezTo>
                    <a:pt x="297" y="1"/>
                    <a:pt x="0" y="275"/>
                    <a:pt x="0" y="640"/>
                  </a:cubicBezTo>
                  <a:cubicBezTo>
                    <a:pt x="0" y="982"/>
                    <a:pt x="297" y="1256"/>
                    <a:pt x="639" y="1256"/>
                  </a:cubicBezTo>
                  <a:cubicBezTo>
                    <a:pt x="982" y="1256"/>
                    <a:pt x="1279" y="982"/>
                    <a:pt x="1279" y="640"/>
                  </a:cubicBezTo>
                  <a:cubicBezTo>
                    <a:pt x="1279" y="275"/>
                    <a:pt x="982" y="1"/>
                    <a:pt x="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1587;p41">
            <a:extLst>
              <a:ext uri="{FF2B5EF4-FFF2-40B4-BE49-F238E27FC236}">
                <a16:creationId xmlns:a16="http://schemas.microsoft.com/office/drawing/2014/main" id="{BFBB363A-650C-A8A4-3957-5E357B2B85F0}"/>
              </a:ext>
            </a:extLst>
          </p:cNvPr>
          <p:cNvGrpSpPr/>
          <p:nvPr/>
        </p:nvGrpSpPr>
        <p:grpSpPr>
          <a:xfrm>
            <a:off x="714096" y="3664600"/>
            <a:ext cx="694944" cy="599899"/>
            <a:chOff x="0" y="218808"/>
            <a:chExt cx="1325569" cy="1081186"/>
          </a:xfrm>
        </p:grpSpPr>
        <p:sp>
          <p:nvSpPr>
            <p:cNvPr id="26" name="Google Shape;1588;p41">
              <a:extLst>
                <a:ext uri="{FF2B5EF4-FFF2-40B4-BE49-F238E27FC236}">
                  <a16:creationId xmlns:a16="http://schemas.microsoft.com/office/drawing/2014/main" id="{08B0F9D5-EDBE-6D07-845E-F2726766021F}"/>
                </a:ext>
              </a:extLst>
            </p:cNvPr>
            <p:cNvSpPr/>
            <p:nvPr/>
          </p:nvSpPr>
          <p:spPr>
            <a:xfrm>
              <a:off x="0" y="500161"/>
              <a:ext cx="6340" cy="7925"/>
            </a:xfrm>
            <a:custGeom>
              <a:avLst/>
              <a:gdLst/>
              <a:ahLst/>
              <a:cxnLst/>
              <a:rect l="l" t="t" r="r" b="b"/>
              <a:pathLst>
                <a:path w="92" h="115" extrusionOk="0">
                  <a:moveTo>
                    <a:pt x="46" y="1"/>
                  </a:moveTo>
                  <a:cubicBezTo>
                    <a:pt x="23" y="1"/>
                    <a:pt x="0" y="24"/>
                    <a:pt x="0" y="69"/>
                  </a:cubicBezTo>
                  <a:cubicBezTo>
                    <a:pt x="0" y="92"/>
                    <a:pt x="23" y="115"/>
                    <a:pt x="46" y="115"/>
                  </a:cubicBezTo>
                  <a:cubicBezTo>
                    <a:pt x="69" y="115"/>
                    <a:pt x="91" y="92"/>
                    <a:pt x="91" y="69"/>
                  </a:cubicBezTo>
                  <a:cubicBezTo>
                    <a:pt x="91" y="24"/>
                    <a:pt x="69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589;p41">
              <a:extLst>
                <a:ext uri="{FF2B5EF4-FFF2-40B4-BE49-F238E27FC236}">
                  <a16:creationId xmlns:a16="http://schemas.microsoft.com/office/drawing/2014/main" id="{E9E8F803-647B-6EEF-3304-DED07EEB6613}"/>
                </a:ext>
              </a:extLst>
            </p:cNvPr>
            <p:cNvSpPr/>
            <p:nvPr/>
          </p:nvSpPr>
          <p:spPr>
            <a:xfrm>
              <a:off x="244425" y="218808"/>
              <a:ext cx="1081144" cy="1081186"/>
            </a:xfrm>
            <a:custGeom>
              <a:avLst/>
              <a:gdLst/>
              <a:ahLst/>
              <a:cxnLst/>
              <a:rect l="l" t="t" r="r" b="b"/>
              <a:pathLst>
                <a:path w="25656" h="25657" extrusionOk="0">
                  <a:moveTo>
                    <a:pt x="12828" y="1"/>
                  </a:moveTo>
                  <a:cubicBezTo>
                    <a:pt x="5729" y="1"/>
                    <a:pt x="0" y="5753"/>
                    <a:pt x="0" y="12829"/>
                  </a:cubicBezTo>
                  <a:cubicBezTo>
                    <a:pt x="0" y="19905"/>
                    <a:pt x="5729" y="25657"/>
                    <a:pt x="12828" y="25657"/>
                  </a:cubicBezTo>
                  <a:cubicBezTo>
                    <a:pt x="19904" y="25657"/>
                    <a:pt x="25656" y="19905"/>
                    <a:pt x="25656" y="12829"/>
                  </a:cubicBezTo>
                  <a:cubicBezTo>
                    <a:pt x="25656" y="5753"/>
                    <a:pt x="19904" y="1"/>
                    <a:pt x="128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590;p41">
              <a:extLst>
                <a:ext uri="{FF2B5EF4-FFF2-40B4-BE49-F238E27FC236}">
                  <a16:creationId xmlns:a16="http://schemas.microsoft.com/office/drawing/2014/main" id="{0F824293-0915-0A4E-9278-9BACACB2319E}"/>
                </a:ext>
              </a:extLst>
            </p:cNvPr>
            <p:cNvSpPr/>
            <p:nvPr/>
          </p:nvSpPr>
          <p:spPr>
            <a:xfrm>
              <a:off x="858057" y="332289"/>
              <a:ext cx="161649" cy="107794"/>
            </a:xfrm>
            <a:custGeom>
              <a:avLst/>
              <a:gdLst/>
              <a:ahLst/>
              <a:cxnLst/>
              <a:rect l="l" t="t" r="r" b="b"/>
              <a:pathLst>
                <a:path w="3836" h="2558" extrusionOk="0">
                  <a:moveTo>
                    <a:pt x="1391" y="1"/>
                  </a:moveTo>
                  <a:cubicBezTo>
                    <a:pt x="990" y="1"/>
                    <a:pt x="666" y="94"/>
                    <a:pt x="183" y="435"/>
                  </a:cubicBezTo>
                  <a:cubicBezTo>
                    <a:pt x="115" y="481"/>
                    <a:pt x="24" y="549"/>
                    <a:pt x="1" y="640"/>
                  </a:cubicBezTo>
                  <a:cubicBezTo>
                    <a:pt x="1" y="709"/>
                    <a:pt x="1" y="755"/>
                    <a:pt x="24" y="823"/>
                  </a:cubicBezTo>
                  <a:cubicBezTo>
                    <a:pt x="229" y="1325"/>
                    <a:pt x="617" y="1736"/>
                    <a:pt x="1097" y="2033"/>
                  </a:cubicBezTo>
                  <a:cubicBezTo>
                    <a:pt x="1576" y="2307"/>
                    <a:pt x="2101" y="2444"/>
                    <a:pt x="2649" y="2558"/>
                  </a:cubicBezTo>
                  <a:lnTo>
                    <a:pt x="2740" y="2558"/>
                  </a:lnTo>
                  <a:cubicBezTo>
                    <a:pt x="2786" y="2535"/>
                    <a:pt x="2808" y="2466"/>
                    <a:pt x="2831" y="2421"/>
                  </a:cubicBezTo>
                  <a:cubicBezTo>
                    <a:pt x="3014" y="1942"/>
                    <a:pt x="3676" y="1713"/>
                    <a:pt x="3767" y="1188"/>
                  </a:cubicBezTo>
                  <a:cubicBezTo>
                    <a:pt x="3836" y="846"/>
                    <a:pt x="3607" y="504"/>
                    <a:pt x="3288" y="321"/>
                  </a:cubicBezTo>
                  <a:cubicBezTo>
                    <a:pt x="2991" y="138"/>
                    <a:pt x="2626" y="93"/>
                    <a:pt x="2261" y="70"/>
                  </a:cubicBezTo>
                  <a:cubicBezTo>
                    <a:pt x="1907" y="35"/>
                    <a:pt x="1635" y="1"/>
                    <a:pt x="13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591;p41">
              <a:extLst>
                <a:ext uri="{FF2B5EF4-FFF2-40B4-BE49-F238E27FC236}">
                  <a16:creationId xmlns:a16="http://schemas.microsoft.com/office/drawing/2014/main" id="{541666B8-93F5-32B2-148B-4EFB9CB58549}"/>
                </a:ext>
              </a:extLst>
            </p:cNvPr>
            <p:cNvSpPr/>
            <p:nvPr/>
          </p:nvSpPr>
          <p:spPr>
            <a:xfrm>
              <a:off x="244425" y="352516"/>
              <a:ext cx="469440" cy="915744"/>
            </a:xfrm>
            <a:custGeom>
              <a:avLst/>
              <a:gdLst/>
              <a:ahLst/>
              <a:cxnLst/>
              <a:rect l="l" t="t" r="r" b="b"/>
              <a:pathLst>
                <a:path w="11140" h="21731" extrusionOk="0">
                  <a:moveTo>
                    <a:pt x="4360" y="1"/>
                  </a:moveTo>
                  <a:cubicBezTo>
                    <a:pt x="1826" y="2238"/>
                    <a:pt x="183" y="5456"/>
                    <a:pt x="0" y="9040"/>
                  </a:cubicBezTo>
                  <a:lnTo>
                    <a:pt x="754" y="9633"/>
                  </a:lnTo>
                  <a:lnTo>
                    <a:pt x="1210" y="10455"/>
                  </a:lnTo>
                  <a:lnTo>
                    <a:pt x="2077" y="11117"/>
                  </a:lnTo>
                  <a:lnTo>
                    <a:pt x="2762" y="11117"/>
                  </a:lnTo>
                  <a:lnTo>
                    <a:pt x="3401" y="11459"/>
                  </a:lnTo>
                  <a:lnTo>
                    <a:pt x="3630" y="12075"/>
                  </a:lnTo>
                  <a:lnTo>
                    <a:pt x="3698" y="12669"/>
                  </a:lnTo>
                  <a:lnTo>
                    <a:pt x="3287" y="13536"/>
                  </a:lnTo>
                  <a:lnTo>
                    <a:pt x="2876" y="14152"/>
                  </a:lnTo>
                  <a:lnTo>
                    <a:pt x="3013" y="14928"/>
                  </a:lnTo>
                  <a:lnTo>
                    <a:pt x="3812" y="15431"/>
                  </a:lnTo>
                  <a:lnTo>
                    <a:pt x="4383" y="16207"/>
                  </a:lnTo>
                  <a:lnTo>
                    <a:pt x="4497" y="17804"/>
                  </a:lnTo>
                  <a:lnTo>
                    <a:pt x="4246" y="19037"/>
                  </a:lnTo>
                  <a:lnTo>
                    <a:pt x="4337" y="19265"/>
                  </a:lnTo>
                  <a:cubicBezTo>
                    <a:pt x="5547" y="20338"/>
                    <a:pt x="6962" y="21183"/>
                    <a:pt x="8514" y="21730"/>
                  </a:cubicBezTo>
                  <a:lnTo>
                    <a:pt x="8925" y="21388"/>
                  </a:lnTo>
                  <a:lnTo>
                    <a:pt x="10272" y="18672"/>
                  </a:lnTo>
                  <a:lnTo>
                    <a:pt x="10797" y="16595"/>
                  </a:lnTo>
                  <a:lnTo>
                    <a:pt x="11139" y="15157"/>
                  </a:lnTo>
                  <a:lnTo>
                    <a:pt x="10386" y="14152"/>
                  </a:lnTo>
                  <a:lnTo>
                    <a:pt x="8080" y="13080"/>
                  </a:lnTo>
                  <a:lnTo>
                    <a:pt x="6528" y="13080"/>
                  </a:lnTo>
                  <a:lnTo>
                    <a:pt x="6757" y="12075"/>
                  </a:lnTo>
                  <a:lnTo>
                    <a:pt x="5821" y="10934"/>
                  </a:lnTo>
                  <a:lnTo>
                    <a:pt x="3972" y="10455"/>
                  </a:lnTo>
                  <a:lnTo>
                    <a:pt x="3515" y="10934"/>
                  </a:lnTo>
                  <a:lnTo>
                    <a:pt x="2488" y="10455"/>
                  </a:lnTo>
                  <a:lnTo>
                    <a:pt x="3470" y="8994"/>
                  </a:lnTo>
                  <a:lnTo>
                    <a:pt x="4611" y="8697"/>
                  </a:lnTo>
                  <a:lnTo>
                    <a:pt x="6232" y="6620"/>
                  </a:lnTo>
                  <a:lnTo>
                    <a:pt x="6277" y="5616"/>
                  </a:lnTo>
                  <a:lnTo>
                    <a:pt x="6985" y="4954"/>
                  </a:lnTo>
                  <a:lnTo>
                    <a:pt x="6985" y="3333"/>
                  </a:lnTo>
                  <a:lnTo>
                    <a:pt x="6049" y="2101"/>
                  </a:lnTo>
                  <a:lnTo>
                    <a:pt x="6049" y="1484"/>
                  </a:lnTo>
                  <a:lnTo>
                    <a:pt x="5068" y="389"/>
                  </a:lnTo>
                  <a:lnTo>
                    <a:pt x="43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592;p41">
              <a:extLst>
                <a:ext uri="{FF2B5EF4-FFF2-40B4-BE49-F238E27FC236}">
                  <a16:creationId xmlns:a16="http://schemas.microsoft.com/office/drawing/2014/main" id="{F4AE9343-99F9-5E52-85BA-6C7F7E9FE055}"/>
                </a:ext>
              </a:extLst>
            </p:cNvPr>
            <p:cNvSpPr/>
            <p:nvPr/>
          </p:nvSpPr>
          <p:spPr>
            <a:xfrm>
              <a:off x="610868" y="218808"/>
              <a:ext cx="348245" cy="114537"/>
            </a:xfrm>
            <a:custGeom>
              <a:avLst/>
              <a:gdLst/>
              <a:ahLst/>
              <a:cxnLst/>
              <a:rect l="l" t="t" r="r" b="b"/>
              <a:pathLst>
                <a:path w="8264" h="2718" extrusionOk="0">
                  <a:moveTo>
                    <a:pt x="4109" y="1"/>
                  </a:moveTo>
                  <a:cubicBezTo>
                    <a:pt x="2671" y="1"/>
                    <a:pt x="1302" y="229"/>
                    <a:pt x="1" y="686"/>
                  </a:cubicBezTo>
                  <a:cubicBezTo>
                    <a:pt x="549" y="1028"/>
                    <a:pt x="1074" y="1393"/>
                    <a:pt x="1621" y="1759"/>
                  </a:cubicBezTo>
                  <a:cubicBezTo>
                    <a:pt x="2329" y="2215"/>
                    <a:pt x="3082" y="2717"/>
                    <a:pt x="3927" y="2717"/>
                  </a:cubicBezTo>
                  <a:cubicBezTo>
                    <a:pt x="3927" y="2717"/>
                    <a:pt x="6141" y="1781"/>
                    <a:pt x="6734" y="1462"/>
                  </a:cubicBezTo>
                  <a:cubicBezTo>
                    <a:pt x="7236" y="1211"/>
                    <a:pt x="7739" y="937"/>
                    <a:pt x="8264" y="731"/>
                  </a:cubicBezTo>
                  <a:cubicBezTo>
                    <a:pt x="8172" y="686"/>
                    <a:pt x="8104" y="640"/>
                    <a:pt x="8012" y="594"/>
                  </a:cubicBezTo>
                  <a:cubicBezTo>
                    <a:pt x="6780" y="206"/>
                    <a:pt x="5479" y="1"/>
                    <a:pt x="41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593;p41">
              <a:extLst>
                <a:ext uri="{FF2B5EF4-FFF2-40B4-BE49-F238E27FC236}">
                  <a16:creationId xmlns:a16="http://schemas.microsoft.com/office/drawing/2014/main" id="{10BB5564-A4DD-F26C-7780-AD8264FAF72F}"/>
                </a:ext>
              </a:extLst>
            </p:cNvPr>
            <p:cNvSpPr/>
            <p:nvPr/>
          </p:nvSpPr>
          <p:spPr>
            <a:xfrm>
              <a:off x="973476" y="340001"/>
              <a:ext cx="351153" cy="526202"/>
            </a:xfrm>
            <a:custGeom>
              <a:avLst/>
              <a:gdLst/>
              <a:ahLst/>
              <a:cxnLst/>
              <a:rect l="l" t="t" r="r" b="b"/>
              <a:pathLst>
                <a:path w="8333" h="12487" extrusionOk="0">
                  <a:moveTo>
                    <a:pt x="3607" y="1"/>
                  </a:moveTo>
                  <a:cubicBezTo>
                    <a:pt x="2854" y="709"/>
                    <a:pt x="914" y="2580"/>
                    <a:pt x="777" y="2763"/>
                  </a:cubicBezTo>
                  <a:cubicBezTo>
                    <a:pt x="777" y="2763"/>
                    <a:pt x="1325" y="4566"/>
                    <a:pt x="1439" y="4794"/>
                  </a:cubicBezTo>
                  <a:cubicBezTo>
                    <a:pt x="1439" y="4794"/>
                    <a:pt x="2763" y="6027"/>
                    <a:pt x="2877" y="6095"/>
                  </a:cubicBezTo>
                  <a:lnTo>
                    <a:pt x="2968" y="7784"/>
                  </a:lnTo>
                  <a:cubicBezTo>
                    <a:pt x="2968" y="7784"/>
                    <a:pt x="2420" y="8241"/>
                    <a:pt x="2352" y="8423"/>
                  </a:cubicBezTo>
                  <a:cubicBezTo>
                    <a:pt x="2306" y="8606"/>
                    <a:pt x="2101" y="9519"/>
                    <a:pt x="2101" y="9519"/>
                  </a:cubicBezTo>
                  <a:lnTo>
                    <a:pt x="1" y="9725"/>
                  </a:lnTo>
                  <a:lnTo>
                    <a:pt x="206" y="11163"/>
                  </a:lnTo>
                  <a:lnTo>
                    <a:pt x="594" y="11802"/>
                  </a:lnTo>
                  <a:lnTo>
                    <a:pt x="1485" y="12030"/>
                  </a:lnTo>
                  <a:lnTo>
                    <a:pt x="2306" y="11551"/>
                  </a:lnTo>
                  <a:lnTo>
                    <a:pt x="2466" y="10386"/>
                  </a:lnTo>
                  <a:lnTo>
                    <a:pt x="3881" y="10135"/>
                  </a:lnTo>
                  <a:lnTo>
                    <a:pt x="5296" y="9565"/>
                  </a:lnTo>
                  <a:lnTo>
                    <a:pt x="6050" y="10318"/>
                  </a:lnTo>
                  <a:lnTo>
                    <a:pt x="6849" y="12486"/>
                  </a:lnTo>
                  <a:lnTo>
                    <a:pt x="7602" y="12144"/>
                  </a:lnTo>
                  <a:lnTo>
                    <a:pt x="7419" y="9679"/>
                  </a:lnTo>
                  <a:lnTo>
                    <a:pt x="8332" y="10090"/>
                  </a:lnTo>
                  <a:cubicBezTo>
                    <a:pt x="8332" y="10044"/>
                    <a:pt x="8332" y="9998"/>
                    <a:pt x="8332" y="9953"/>
                  </a:cubicBezTo>
                  <a:cubicBezTo>
                    <a:pt x="8332" y="5936"/>
                    <a:pt x="6483" y="2352"/>
                    <a:pt x="36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594;p41">
              <a:extLst>
                <a:ext uri="{FF2B5EF4-FFF2-40B4-BE49-F238E27FC236}">
                  <a16:creationId xmlns:a16="http://schemas.microsoft.com/office/drawing/2014/main" id="{A829449B-22C2-7BB4-1805-A4752ABD0231}"/>
                </a:ext>
              </a:extLst>
            </p:cNvPr>
            <p:cNvSpPr/>
            <p:nvPr/>
          </p:nvSpPr>
          <p:spPr>
            <a:xfrm>
              <a:off x="902303" y="875759"/>
              <a:ext cx="392492" cy="341503"/>
            </a:xfrm>
            <a:custGeom>
              <a:avLst/>
              <a:gdLst/>
              <a:ahLst/>
              <a:cxnLst/>
              <a:rect l="l" t="t" r="r" b="b"/>
              <a:pathLst>
                <a:path w="9314" h="8104" extrusionOk="0">
                  <a:moveTo>
                    <a:pt x="3174" y="1"/>
                  </a:moveTo>
                  <a:lnTo>
                    <a:pt x="1507" y="252"/>
                  </a:lnTo>
                  <a:lnTo>
                    <a:pt x="594" y="685"/>
                  </a:lnTo>
                  <a:lnTo>
                    <a:pt x="115" y="1964"/>
                  </a:lnTo>
                  <a:lnTo>
                    <a:pt x="1" y="3287"/>
                  </a:lnTo>
                  <a:lnTo>
                    <a:pt x="937" y="4817"/>
                  </a:lnTo>
                  <a:lnTo>
                    <a:pt x="3014" y="5319"/>
                  </a:lnTo>
                  <a:lnTo>
                    <a:pt x="3995" y="8104"/>
                  </a:lnTo>
                  <a:cubicBezTo>
                    <a:pt x="6460" y="6574"/>
                    <a:pt x="8332" y="4246"/>
                    <a:pt x="9314" y="1484"/>
                  </a:cubicBezTo>
                  <a:lnTo>
                    <a:pt x="8538" y="1461"/>
                  </a:lnTo>
                  <a:lnTo>
                    <a:pt x="7396" y="1233"/>
                  </a:lnTo>
                  <a:lnTo>
                    <a:pt x="7031" y="252"/>
                  </a:lnTo>
                  <a:lnTo>
                    <a:pt x="4041" y="183"/>
                  </a:lnTo>
                  <a:lnTo>
                    <a:pt x="31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1596;p41">
            <a:extLst>
              <a:ext uri="{FF2B5EF4-FFF2-40B4-BE49-F238E27FC236}">
                <a16:creationId xmlns:a16="http://schemas.microsoft.com/office/drawing/2014/main" id="{40251577-C6CC-5D1F-851B-D715E8EA15D4}"/>
              </a:ext>
            </a:extLst>
          </p:cNvPr>
          <p:cNvGrpSpPr/>
          <p:nvPr/>
        </p:nvGrpSpPr>
        <p:grpSpPr>
          <a:xfrm>
            <a:off x="7643280" y="1378933"/>
            <a:ext cx="329184" cy="320040"/>
            <a:chOff x="3750000" y="-1887300"/>
            <a:chExt cx="1325598" cy="1325598"/>
          </a:xfrm>
        </p:grpSpPr>
        <p:sp>
          <p:nvSpPr>
            <p:cNvPr id="34" name="Google Shape;1597;p41">
              <a:extLst>
                <a:ext uri="{FF2B5EF4-FFF2-40B4-BE49-F238E27FC236}">
                  <a16:creationId xmlns:a16="http://schemas.microsoft.com/office/drawing/2014/main" id="{B7EEA94C-CC45-58F5-BDEF-BCDF5E372F3C}"/>
                </a:ext>
              </a:extLst>
            </p:cNvPr>
            <p:cNvSpPr/>
            <p:nvPr/>
          </p:nvSpPr>
          <p:spPr>
            <a:xfrm>
              <a:off x="3750000" y="-1887300"/>
              <a:ext cx="1325598" cy="1325598"/>
            </a:xfrm>
            <a:custGeom>
              <a:avLst/>
              <a:gdLst/>
              <a:ahLst/>
              <a:cxnLst/>
              <a:rect l="l" t="t" r="r" b="b"/>
              <a:pathLst>
                <a:path w="23191" h="23191" extrusionOk="0">
                  <a:moveTo>
                    <a:pt x="11595" y="0"/>
                  </a:moveTo>
                  <a:cubicBezTo>
                    <a:pt x="5204" y="0"/>
                    <a:pt x="0" y="5181"/>
                    <a:pt x="0" y="11595"/>
                  </a:cubicBezTo>
                  <a:cubicBezTo>
                    <a:pt x="0" y="17986"/>
                    <a:pt x="5204" y="23191"/>
                    <a:pt x="11595" y="23191"/>
                  </a:cubicBezTo>
                  <a:cubicBezTo>
                    <a:pt x="18009" y="23191"/>
                    <a:pt x="23191" y="17986"/>
                    <a:pt x="23191" y="11595"/>
                  </a:cubicBezTo>
                  <a:cubicBezTo>
                    <a:pt x="23191" y="5181"/>
                    <a:pt x="18009" y="0"/>
                    <a:pt x="115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598;p41">
              <a:extLst>
                <a:ext uri="{FF2B5EF4-FFF2-40B4-BE49-F238E27FC236}">
                  <a16:creationId xmlns:a16="http://schemas.microsoft.com/office/drawing/2014/main" id="{50DFAFFB-CE7D-14A8-9B98-600D502E25E5}"/>
                </a:ext>
              </a:extLst>
            </p:cNvPr>
            <p:cNvSpPr/>
            <p:nvPr/>
          </p:nvSpPr>
          <p:spPr>
            <a:xfrm>
              <a:off x="3751257" y="-1739887"/>
              <a:ext cx="1274782" cy="1178182"/>
            </a:xfrm>
            <a:custGeom>
              <a:avLst/>
              <a:gdLst/>
              <a:ahLst/>
              <a:cxnLst/>
              <a:rect l="l" t="t" r="r" b="b"/>
              <a:pathLst>
                <a:path w="22302" h="20612" extrusionOk="0">
                  <a:moveTo>
                    <a:pt x="4292" y="0"/>
                  </a:moveTo>
                  <a:cubicBezTo>
                    <a:pt x="1667" y="2123"/>
                    <a:pt x="1" y="5387"/>
                    <a:pt x="1" y="9016"/>
                  </a:cubicBezTo>
                  <a:cubicBezTo>
                    <a:pt x="1" y="15407"/>
                    <a:pt x="5182" y="20612"/>
                    <a:pt x="11573" y="20612"/>
                  </a:cubicBezTo>
                  <a:cubicBezTo>
                    <a:pt x="16435" y="20612"/>
                    <a:pt x="20567" y="17621"/>
                    <a:pt x="22301" y="13399"/>
                  </a:cubicBezTo>
                  <a:lnTo>
                    <a:pt x="22301" y="13399"/>
                  </a:lnTo>
                  <a:cubicBezTo>
                    <a:pt x="20315" y="15042"/>
                    <a:pt x="17782" y="16001"/>
                    <a:pt x="14997" y="16001"/>
                  </a:cubicBezTo>
                  <a:cubicBezTo>
                    <a:pt x="8606" y="16001"/>
                    <a:pt x="3425" y="10820"/>
                    <a:pt x="3425" y="4406"/>
                  </a:cubicBezTo>
                  <a:cubicBezTo>
                    <a:pt x="3425" y="2854"/>
                    <a:pt x="3722" y="1370"/>
                    <a:pt x="42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599;p41">
              <a:extLst>
                <a:ext uri="{FF2B5EF4-FFF2-40B4-BE49-F238E27FC236}">
                  <a16:creationId xmlns:a16="http://schemas.microsoft.com/office/drawing/2014/main" id="{9AB21EC5-9F81-504E-20F4-B25C3E1E1DD4}"/>
                </a:ext>
              </a:extLst>
            </p:cNvPr>
            <p:cNvSpPr/>
            <p:nvPr/>
          </p:nvSpPr>
          <p:spPr>
            <a:xfrm>
              <a:off x="4244426" y="-1677298"/>
              <a:ext cx="143586" cy="143586"/>
            </a:xfrm>
            <a:custGeom>
              <a:avLst/>
              <a:gdLst/>
              <a:ahLst/>
              <a:cxnLst/>
              <a:rect l="l" t="t" r="r" b="b"/>
              <a:pathLst>
                <a:path w="2512" h="2512" extrusionOk="0">
                  <a:moveTo>
                    <a:pt x="1256" y="1"/>
                  </a:moveTo>
                  <a:cubicBezTo>
                    <a:pt x="572" y="1"/>
                    <a:pt x="1" y="572"/>
                    <a:pt x="1" y="1256"/>
                  </a:cubicBezTo>
                  <a:cubicBezTo>
                    <a:pt x="1" y="1964"/>
                    <a:pt x="572" y="2512"/>
                    <a:pt x="1256" y="2512"/>
                  </a:cubicBezTo>
                  <a:cubicBezTo>
                    <a:pt x="1964" y="2512"/>
                    <a:pt x="2512" y="1964"/>
                    <a:pt x="2512" y="1256"/>
                  </a:cubicBezTo>
                  <a:cubicBezTo>
                    <a:pt x="2512" y="572"/>
                    <a:pt x="1964" y="1"/>
                    <a:pt x="1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600;p41">
              <a:extLst>
                <a:ext uri="{FF2B5EF4-FFF2-40B4-BE49-F238E27FC236}">
                  <a16:creationId xmlns:a16="http://schemas.microsoft.com/office/drawing/2014/main" id="{72C88CD4-2D27-D230-DA95-1C35656FD320}"/>
                </a:ext>
              </a:extLst>
            </p:cNvPr>
            <p:cNvSpPr/>
            <p:nvPr/>
          </p:nvSpPr>
          <p:spPr>
            <a:xfrm>
              <a:off x="3892212" y="-1623797"/>
              <a:ext cx="143529" cy="144901"/>
            </a:xfrm>
            <a:custGeom>
              <a:avLst/>
              <a:gdLst/>
              <a:ahLst/>
              <a:cxnLst/>
              <a:rect l="l" t="t" r="r" b="b"/>
              <a:pathLst>
                <a:path w="2511" h="2535" extrusionOk="0">
                  <a:moveTo>
                    <a:pt x="1256" y="1"/>
                  </a:moveTo>
                  <a:cubicBezTo>
                    <a:pt x="571" y="1"/>
                    <a:pt x="0" y="571"/>
                    <a:pt x="0" y="1256"/>
                  </a:cubicBezTo>
                  <a:cubicBezTo>
                    <a:pt x="0" y="1964"/>
                    <a:pt x="571" y="2534"/>
                    <a:pt x="1256" y="2534"/>
                  </a:cubicBezTo>
                  <a:cubicBezTo>
                    <a:pt x="1963" y="2534"/>
                    <a:pt x="2511" y="1964"/>
                    <a:pt x="2511" y="1256"/>
                  </a:cubicBezTo>
                  <a:cubicBezTo>
                    <a:pt x="2511" y="571"/>
                    <a:pt x="1963" y="1"/>
                    <a:pt x="1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601;p41">
              <a:extLst>
                <a:ext uri="{FF2B5EF4-FFF2-40B4-BE49-F238E27FC236}">
                  <a16:creationId xmlns:a16="http://schemas.microsoft.com/office/drawing/2014/main" id="{164DDE23-12F6-A0A3-7D9C-6641C369B3F9}"/>
                </a:ext>
              </a:extLst>
            </p:cNvPr>
            <p:cNvSpPr/>
            <p:nvPr/>
          </p:nvSpPr>
          <p:spPr>
            <a:xfrm>
              <a:off x="4681521" y="-1425455"/>
              <a:ext cx="144901" cy="143586"/>
            </a:xfrm>
            <a:custGeom>
              <a:avLst/>
              <a:gdLst/>
              <a:ahLst/>
              <a:cxnLst/>
              <a:rect l="l" t="t" r="r" b="b"/>
              <a:pathLst>
                <a:path w="2535" h="2512" extrusionOk="0">
                  <a:moveTo>
                    <a:pt x="1256" y="0"/>
                  </a:moveTo>
                  <a:cubicBezTo>
                    <a:pt x="571" y="0"/>
                    <a:pt x="0" y="571"/>
                    <a:pt x="0" y="1256"/>
                  </a:cubicBezTo>
                  <a:cubicBezTo>
                    <a:pt x="0" y="1963"/>
                    <a:pt x="571" y="2511"/>
                    <a:pt x="1256" y="2511"/>
                  </a:cubicBezTo>
                  <a:cubicBezTo>
                    <a:pt x="1963" y="2511"/>
                    <a:pt x="2534" y="1963"/>
                    <a:pt x="2534" y="1256"/>
                  </a:cubicBezTo>
                  <a:cubicBezTo>
                    <a:pt x="2534" y="571"/>
                    <a:pt x="1963" y="0"/>
                    <a:pt x="12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602;p41">
              <a:extLst>
                <a:ext uri="{FF2B5EF4-FFF2-40B4-BE49-F238E27FC236}">
                  <a16:creationId xmlns:a16="http://schemas.microsoft.com/office/drawing/2014/main" id="{88B54885-7D90-8AC4-CFC0-BDBD060BC977}"/>
                </a:ext>
              </a:extLst>
            </p:cNvPr>
            <p:cNvSpPr/>
            <p:nvPr/>
          </p:nvSpPr>
          <p:spPr>
            <a:xfrm>
              <a:off x="4244426" y="-1035345"/>
              <a:ext cx="217951" cy="216636"/>
            </a:xfrm>
            <a:custGeom>
              <a:avLst/>
              <a:gdLst/>
              <a:ahLst/>
              <a:cxnLst/>
              <a:rect l="l" t="t" r="r" b="b"/>
              <a:pathLst>
                <a:path w="3813" h="3790" extrusionOk="0">
                  <a:moveTo>
                    <a:pt x="1918" y="0"/>
                  </a:moveTo>
                  <a:cubicBezTo>
                    <a:pt x="868" y="0"/>
                    <a:pt x="1" y="845"/>
                    <a:pt x="1" y="1895"/>
                  </a:cubicBezTo>
                  <a:cubicBezTo>
                    <a:pt x="1" y="2944"/>
                    <a:pt x="868" y="3789"/>
                    <a:pt x="1918" y="3789"/>
                  </a:cubicBezTo>
                  <a:cubicBezTo>
                    <a:pt x="2968" y="3789"/>
                    <a:pt x="3813" y="2944"/>
                    <a:pt x="3813" y="1895"/>
                  </a:cubicBezTo>
                  <a:cubicBezTo>
                    <a:pt x="3813" y="845"/>
                    <a:pt x="2968" y="0"/>
                    <a:pt x="19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603;p41">
              <a:extLst>
                <a:ext uri="{FF2B5EF4-FFF2-40B4-BE49-F238E27FC236}">
                  <a16:creationId xmlns:a16="http://schemas.microsoft.com/office/drawing/2014/main" id="{F8869852-ED0E-37F6-EB50-9DF771C69FAF}"/>
                </a:ext>
              </a:extLst>
            </p:cNvPr>
            <p:cNvSpPr/>
            <p:nvPr/>
          </p:nvSpPr>
          <p:spPr>
            <a:xfrm>
              <a:off x="4457114" y="-1640716"/>
              <a:ext cx="71793" cy="71793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17" y="0"/>
                  </a:moveTo>
                  <a:cubicBezTo>
                    <a:pt x="274" y="0"/>
                    <a:pt x="0" y="274"/>
                    <a:pt x="0" y="616"/>
                  </a:cubicBezTo>
                  <a:cubicBezTo>
                    <a:pt x="0" y="959"/>
                    <a:pt x="274" y="1255"/>
                    <a:pt x="617" y="1255"/>
                  </a:cubicBezTo>
                  <a:cubicBezTo>
                    <a:pt x="959" y="1255"/>
                    <a:pt x="1256" y="959"/>
                    <a:pt x="1256" y="616"/>
                  </a:cubicBezTo>
                  <a:cubicBezTo>
                    <a:pt x="1256" y="274"/>
                    <a:pt x="959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604;p41">
              <a:extLst>
                <a:ext uri="{FF2B5EF4-FFF2-40B4-BE49-F238E27FC236}">
                  <a16:creationId xmlns:a16="http://schemas.microsoft.com/office/drawing/2014/main" id="{F1D25F2A-16AC-F402-EC1C-D83135CA6DF1}"/>
                </a:ext>
              </a:extLst>
            </p:cNvPr>
            <p:cNvSpPr/>
            <p:nvPr/>
          </p:nvSpPr>
          <p:spPr>
            <a:xfrm>
              <a:off x="4861572" y="-1335430"/>
              <a:ext cx="108318" cy="108318"/>
            </a:xfrm>
            <a:custGeom>
              <a:avLst/>
              <a:gdLst/>
              <a:ahLst/>
              <a:cxnLst/>
              <a:rect l="l" t="t" r="r" b="b"/>
              <a:pathLst>
                <a:path w="1895" h="1895" extrusionOk="0">
                  <a:moveTo>
                    <a:pt x="936" y="0"/>
                  </a:moveTo>
                  <a:cubicBezTo>
                    <a:pt x="434" y="0"/>
                    <a:pt x="0" y="411"/>
                    <a:pt x="0" y="936"/>
                  </a:cubicBezTo>
                  <a:cubicBezTo>
                    <a:pt x="0" y="1461"/>
                    <a:pt x="434" y="1895"/>
                    <a:pt x="936" y="1895"/>
                  </a:cubicBezTo>
                  <a:cubicBezTo>
                    <a:pt x="1461" y="1895"/>
                    <a:pt x="1895" y="1461"/>
                    <a:pt x="1895" y="936"/>
                  </a:cubicBezTo>
                  <a:cubicBezTo>
                    <a:pt x="1895" y="411"/>
                    <a:pt x="1461" y="0"/>
                    <a:pt x="9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605;p41">
              <a:extLst>
                <a:ext uri="{FF2B5EF4-FFF2-40B4-BE49-F238E27FC236}">
                  <a16:creationId xmlns:a16="http://schemas.microsoft.com/office/drawing/2014/main" id="{123722AA-2DA6-0177-7817-8F9369134242}"/>
                </a:ext>
              </a:extLst>
            </p:cNvPr>
            <p:cNvSpPr/>
            <p:nvPr/>
          </p:nvSpPr>
          <p:spPr>
            <a:xfrm>
              <a:off x="4303185" y="-1461980"/>
              <a:ext cx="71793" cy="73108"/>
            </a:xfrm>
            <a:custGeom>
              <a:avLst/>
              <a:gdLst/>
              <a:ahLst/>
              <a:cxnLst/>
              <a:rect l="l" t="t" r="r" b="b"/>
              <a:pathLst>
                <a:path w="1256" h="1279" extrusionOk="0">
                  <a:moveTo>
                    <a:pt x="639" y="0"/>
                  </a:moveTo>
                  <a:cubicBezTo>
                    <a:pt x="274" y="0"/>
                    <a:pt x="0" y="297"/>
                    <a:pt x="0" y="639"/>
                  </a:cubicBezTo>
                  <a:cubicBezTo>
                    <a:pt x="0" y="982"/>
                    <a:pt x="274" y="1278"/>
                    <a:pt x="639" y="1278"/>
                  </a:cubicBezTo>
                  <a:cubicBezTo>
                    <a:pt x="982" y="1278"/>
                    <a:pt x="1255" y="982"/>
                    <a:pt x="1255" y="639"/>
                  </a:cubicBezTo>
                  <a:cubicBezTo>
                    <a:pt x="1255" y="297"/>
                    <a:pt x="982" y="0"/>
                    <a:pt x="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606;p41">
              <a:extLst>
                <a:ext uri="{FF2B5EF4-FFF2-40B4-BE49-F238E27FC236}">
                  <a16:creationId xmlns:a16="http://schemas.microsoft.com/office/drawing/2014/main" id="{EC94FE53-EE43-6525-4554-0554E710AF5B}"/>
                </a:ext>
              </a:extLst>
            </p:cNvPr>
            <p:cNvSpPr/>
            <p:nvPr/>
          </p:nvSpPr>
          <p:spPr>
            <a:xfrm>
              <a:off x="4626705" y="-1134516"/>
              <a:ext cx="71850" cy="71793"/>
            </a:xfrm>
            <a:custGeom>
              <a:avLst/>
              <a:gdLst/>
              <a:ahLst/>
              <a:cxnLst/>
              <a:rect l="l" t="t" r="r" b="b"/>
              <a:pathLst>
                <a:path w="1257" h="1256" extrusionOk="0">
                  <a:moveTo>
                    <a:pt x="617" y="0"/>
                  </a:moveTo>
                  <a:cubicBezTo>
                    <a:pt x="275" y="0"/>
                    <a:pt x="1" y="274"/>
                    <a:pt x="1" y="617"/>
                  </a:cubicBezTo>
                  <a:cubicBezTo>
                    <a:pt x="1" y="959"/>
                    <a:pt x="275" y="1256"/>
                    <a:pt x="617" y="1256"/>
                  </a:cubicBezTo>
                  <a:cubicBezTo>
                    <a:pt x="959" y="1256"/>
                    <a:pt x="1256" y="959"/>
                    <a:pt x="1256" y="617"/>
                  </a:cubicBezTo>
                  <a:cubicBezTo>
                    <a:pt x="1256" y="274"/>
                    <a:pt x="959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607;p41">
              <a:extLst>
                <a:ext uri="{FF2B5EF4-FFF2-40B4-BE49-F238E27FC236}">
                  <a16:creationId xmlns:a16="http://schemas.microsoft.com/office/drawing/2014/main" id="{4DB773B2-4280-FF5F-76A5-B4AAE667B782}"/>
                </a:ext>
              </a:extLst>
            </p:cNvPr>
            <p:cNvSpPr/>
            <p:nvPr/>
          </p:nvSpPr>
          <p:spPr>
            <a:xfrm>
              <a:off x="4352742" y="-726172"/>
              <a:ext cx="71793" cy="71793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17" y="1"/>
                  </a:moveTo>
                  <a:cubicBezTo>
                    <a:pt x="274" y="1"/>
                    <a:pt x="0" y="275"/>
                    <a:pt x="0" y="617"/>
                  </a:cubicBezTo>
                  <a:cubicBezTo>
                    <a:pt x="0" y="959"/>
                    <a:pt x="274" y="1256"/>
                    <a:pt x="617" y="1256"/>
                  </a:cubicBezTo>
                  <a:cubicBezTo>
                    <a:pt x="982" y="1256"/>
                    <a:pt x="1256" y="959"/>
                    <a:pt x="1256" y="617"/>
                  </a:cubicBezTo>
                  <a:cubicBezTo>
                    <a:pt x="1256" y="275"/>
                    <a:pt x="982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608;p41">
              <a:extLst>
                <a:ext uri="{FF2B5EF4-FFF2-40B4-BE49-F238E27FC236}">
                  <a16:creationId xmlns:a16="http://schemas.microsoft.com/office/drawing/2014/main" id="{E0EB1DF9-91BD-6E82-A794-5FCF309B6FB0}"/>
                </a:ext>
              </a:extLst>
            </p:cNvPr>
            <p:cNvSpPr/>
            <p:nvPr/>
          </p:nvSpPr>
          <p:spPr>
            <a:xfrm>
              <a:off x="3830880" y="-1263695"/>
              <a:ext cx="73108" cy="71793"/>
            </a:xfrm>
            <a:custGeom>
              <a:avLst/>
              <a:gdLst/>
              <a:ahLst/>
              <a:cxnLst/>
              <a:rect l="l" t="t" r="r" b="b"/>
              <a:pathLst>
                <a:path w="1279" h="1256" extrusionOk="0">
                  <a:moveTo>
                    <a:pt x="639" y="1"/>
                  </a:moveTo>
                  <a:cubicBezTo>
                    <a:pt x="297" y="1"/>
                    <a:pt x="0" y="275"/>
                    <a:pt x="0" y="640"/>
                  </a:cubicBezTo>
                  <a:cubicBezTo>
                    <a:pt x="0" y="982"/>
                    <a:pt x="297" y="1256"/>
                    <a:pt x="639" y="1256"/>
                  </a:cubicBezTo>
                  <a:cubicBezTo>
                    <a:pt x="982" y="1256"/>
                    <a:pt x="1279" y="982"/>
                    <a:pt x="1279" y="640"/>
                  </a:cubicBezTo>
                  <a:cubicBezTo>
                    <a:pt x="1279" y="275"/>
                    <a:pt x="982" y="1"/>
                    <a:pt x="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>
          <a:extLst>
            <a:ext uri="{FF2B5EF4-FFF2-40B4-BE49-F238E27FC236}">
              <a16:creationId xmlns:a16="http://schemas.microsoft.com/office/drawing/2014/main" id="{78ADF670-B7DF-9248-F060-CE7087C9D7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50">
            <a:extLst>
              <a:ext uri="{FF2B5EF4-FFF2-40B4-BE49-F238E27FC236}">
                <a16:creationId xmlns:a16="http://schemas.microsoft.com/office/drawing/2014/main" id="{154914CD-6BC5-D2C1-19B7-97811D4ABA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7077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lt1"/>
                </a:solidFill>
              </a:rPr>
              <a:t>Base64</a:t>
            </a:r>
            <a:endParaRPr dirty="0"/>
          </a:p>
        </p:txBody>
      </p:sp>
      <p:sp>
        <p:nvSpPr>
          <p:cNvPr id="2" name="مربع نص 1">
            <a:extLst>
              <a:ext uri="{FF2B5EF4-FFF2-40B4-BE49-F238E27FC236}">
                <a16:creationId xmlns:a16="http://schemas.microsoft.com/office/drawing/2014/main" id="{9E06950C-901A-67E6-887A-B023929AC694}"/>
              </a:ext>
            </a:extLst>
          </p:cNvPr>
          <p:cNvSpPr txBox="1"/>
          <p:nvPr/>
        </p:nvSpPr>
        <p:spPr>
          <a:xfrm>
            <a:off x="1145754" y="1333041"/>
            <a:ext cx="6918593" cy="2677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chemeClr val="lt1"/>
                </a:solidFill>
                <a:latin typeface="DM Sans"/>
                <a:sym typeface="DM Sans"/>
              </a:rPr>
              <a:t>Base64 is an encryption method that:-</a:t>
            </a:r>
          </a:p>
          <a:p>
            <a:endParaRPr lang="en-US" sz="1800" b="1" dirty="0">
              <a:solidFill>
                <a:schemeClr val="bg1"/>
              </a:solidFill>
            </a:endParaRP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bg1"/>
                </a:solidFill>
              </a:rPr>
              <a:t>Uses a set of </a:t>
            </a:r>
            <a:r>
              <a:rPr lang="en-US" sz="1800" b="1" dirty="0">
                <a:solidFill>
                  <a:srgbClr val="0070C0"/>
                </a:solidFill>
              </a:rPr>
              <a:t>symbols</a:t>
            </a:r>
            <a:r>
              <a:rPr lang="en-US" sz="1800" b="1" dirty="0">
                <a:solidFill>
                  <a:schemeClr val="bg1"/>
                </a:solidFill>
              </a:rPr>
              <a:t> and </a:t>
            </a:r>
            <a:r>
              <a:rPr lang="en-US" sz="1800" b="1" dirty="0">
                <a:solidFill>
                  <a:srgbClr val="0070C0"/>
                </a:solidFill>
              </a:rPr>
              <a:t>letters</a:t>
            </a:r>
            <a:r>
              <a:rPr lang="en-US" sz="1800" b="1" dirty="0">
                <a:solidFill>
                  <a:schemeClr val="bg1"/>
                </a:solidFill>
              </a:rPr>
              <a:t> to represent the output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bg1"/>
                </a:solidFill>
              </a:rPr>
              <a:t>The term </a:t>
            </a:r>
            <a:r>
              <a:rPr lang="en-US" sz="1800" b="1" u="sng" dirty="0">
                <a:solidFill>
                  <a:srgbClr val="FF0000"/>
                </a:solidFill>
              </a:rPr>
              <a:t>64</a:t>
            </a:r>
            <a:r>
              <a:rPr lang="en-US" sz="1800" b="1" dirty="0">
                <a:solidFill>
                  <a:schemeClr val="bg1"/>
                </a:solidFill>
              </a:rPr>
              <a:t> means it has </a:t>
            </a:r>
            <a:r>
              <a:rPr lang="en-US" sz="1800" b="1" dirty="0">
                <a:solidFill>
                  <a:srgbClr val="FF0000"/>
                </a:solidFill>
              </a:rPr>
              <a:t>64</a:t>
            </a:r>
            <a:r>
              <a:rPr lang="en-US" sz="1800" b="1" dirty="0">
                <a:solidFill>
                  <a:schemeClr val="bg1"/>
                </a:solidFill>
              </a:rPr>
              <a:t> symbols to represent 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bg1"/>
                </a:solidFill>
              </a:rPr>
              <a:t>Needs first to convert input to the </a:t>
            </a:r>
            <a:r>
              <a:rPr lang="en-US" sz="1800" b="1" dirty="0">
                <a:solidFill>
                  <a:srgbClr val="00B0F0"/>
                </a:solidFill>
              </a:rPr>
              <a:t>binary</a:t>
            </a:r>
            <a:r>
              <a:rPr lang="en-US" sz="1800" b="1" dirty="0">
                <a:solidFill>
                  <a:schemeClr val="bg1"/>
                </a:solidFill>
              </a:rPr>
              <a:t> form so the </a:t>
            </a:r>
            <a:r>
              <a:rPr lang="en-US" sz="1800" b="1" dirty="0">
                <a:solidFill>
                  <a:srgbClr val="00B0F0"/>
                </a:solidFill>
              </a:rPr>
              <a:t>ASCII</a:t>
            </a:r>
            <a:r>
              <a:rPr lang="en-US" sz="1800" b="1" dirty="0">
                <a:solidFill>
                  <a:schemeClr val="bg1"/>
                </a:solidFill>
              </a:rPr>
              <a:t> is required 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bg1"/>
                </a:solidFill>
              </a:rPr>
              <a:t>Takes each </a:t>
            </a:r>
            <a:r>
              <a:rPr lang="en-US" sz="1800" b="1" dirty="0">
                <a:solidFill>
                  <a:srgbClr val="FF0000"/>
                </a:solidFill>
              </a:rPr>
              <a:t>3 character </a:t>
            </a:r>
            <a:r>
              <a:rPr lang="en-US" sz="1800" b="1" dirty="0">
                <a:solidFill>
                  <a:schemeClr val="bg1"/>
                </a:solidFill>
              </a:rPr>
              <a:t>and produce </a:t>
            </a:r>
            <a:r>
              <a:rPr lang="en-US" sz="1800" b="1" dirty="0">
                <a:solidFill>
                  <a:srgbClr val="00B050"/>
                </a:solidFill>
              </a:rPr>
              <a:t>4 character output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sz="1800" b="1" dirty="0">
              <a:solidFill>
                <a:srgbClr val="00B050"/>
              </a:solidFill>
            </a:endParaRPr>
          </a:p>
          <a:p>
            <a:pPr>
              <a:buClr>
                <a:schemeClr val="bg1"/>
              </a:buClr>
            </a:pPr>
            <a:endParaRPr 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0801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>
          <a:extLst>
            <a:ext uri="{FF2B5EF4-FFF2-40B4-BE49-F238E27FC236}">
              <a16:creationId xmlns:a16="http://schemas.microsoft.com/office/drawing/2014/main" id="{78ADF670-B7DF-9248-F060-CE7087C9D7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50">
            <a:extLst>
              <a:ext uri="{FF2B5EF4-FFF2-40B4-BE49-F238E27FC236}">
                <a16:creationId xmlns:a16="http://schemas.microsoft.com/office/drawing/2014/main" id="{154914CD-6BC5-D2C1-19B7-97811D4ABA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7077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lt1"/>
                </a:solidFill>
              </a:rPr>
              <a:t>Base64</a:t>
            </a:r>
            <a:endParaRPr dirty="0"/>
          </a:p>
        </p:txBody>
      </p:sp>
      <p:pic>
        <p:nvPicPr>
          <p:cNvPr id="6" name="صورة 5">
            <a:extLst>
              <a:ext uri="{FF2B5EF4-FFF2-40B4-BE49-F238E27FC236}">
                <a16:creationId xmlns:a16="http://schemas.microsoft.com/office/drawing/2014/main" id="{8306C9CF-4BF0-F80D-20C0-8714E96C4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234" y="818664"/>
            <a:ext cx="3991532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3101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>
          <a:extLst>
            <a:ext uri="{FF2B5EF4-FFF2-40B4-BE49-F238E27FC236}">
              <a16:creationId xmlns:a16="http://schemas.microsoft.com/office/drawing/2014/main" id="{78ADF670-B7DF-9248-F060-CE7087C9D7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50">
            <a:extLst>
              <a:ext uri="{FF2B5EF4-FFF2-40B4-BE49-F238E27FC236}">
                <a16:creationId xmlns:a16="http://schemas.microsoft.com/office/drawing/2014/main" id="{154914CD-6BC5-D2C1-19B7-97811D4ABA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7077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lt1"/>
                </a:solidFill>
              </a:rPr>
              <a:t>Base64</a:t>
            </a:r>
            <a:endParaRPr dirty="0"/>
          </a:p>
        </p:txBody>
      </p:sp>
      <p:pic>
        <p:nvPicPr>
          <p:cNvPr id="3" name="صورة 2">
            <a:extLst>
              <a:ext uri="{FF2B5EF4-FFF2-40B4-BE49-F238E27FC236}">
                <a16:creationId xmlns:a16="http://schemas.microsoft.com/office/drawing/2014/main" id="{AFB08731-653A-576C-C3CD-F6A0007964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96" t="16262" r="11445" b="13235"/>
          <a:stretch/>
        </p:blipFill>
        <p:spPr>
          <a:xfrm>
            <a:off x="804231" y="837283"/>
            <a:ext cx="7293167" cy="3624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4818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>
          <a:extLst>
            <a:ext uri="{FF2B5EF4-FFF2-40B4-BE49-F238E27FC236}">
              <a16:creationId xmlns:a16="http://schemas.microsoft.com/office/drawing/2014/main" id="{78ADF670-B7DF-9248-F060-CE7087C9D7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50">
            <a:extLst>
              <a:ext uri="{FF2B5EF4-FFF2-40B4-BE49-F238E27FC236}">
                <a16:creationId xmlns:a16="http://schemas.microsoft.com/office/drawing/2014/main" id="{154914CD-6BC5-D2C1-19B7-97811D4ABA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7077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lt1"/>
                </a:solidFill>
              </a:rPr>
              <a:t>Base64</a:t>
            </a:r>
            <a:endParaRPr dirty="0"/>
          </a:p>
        </p:txBody>
      </p:sp>
      <p:pic>
        <p:nvPicPr>
          <p:cNvPr id="4" name="صورة 3">
            <a:extLst>
              <a:ext uri="{FF2B5EF4-FFF2-40B4-BE49-F238E27FC236}">
                <a16:creationId xmlns:a16="http://schemas.microsoft.com/office/drawing/2014/main" id="{61922139-D40A-3EBF-B7C3-D7C3B27C04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59" t="18620" r="9879" b="22449"/>
          <a:stretch/>
        </p:blipFill>
        <p:spPr>
          <a:xfrm>
            <a:off x="720000" y="979812"/>
            <a:ext cx="7722343" cy="318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2593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0" name="Google Shape;1920;p54"/>
          <p:cNvSpPr txBox="1">
            <a:spLocks noGrp="1"/>
          </p:cNvSpPr>
          <p:nvPr>
            <p:ph type="title" idx="2"/>
          </p:nvPr>
        </p:nvSpPr>
        <p:spPr>
          <a:xfrm>
            <a:off x="2039932" y="556604"/>
            <a:ext cx="1285007" cy="91518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2"/>
                </a:solidFill>
              </a:rPr>
              <a:t>04</a:t>
            </a:r>
          </a:p>
        </p:txBody>
      </p:sp>
      <p:sp>
        <p:nvSpPr>
          <p:cNvPr id="1921" name="Google Shape;1921;p54"/>
          <p:cNvSpPr txBox="1">
            <a:spLocks noGrp="1"/>
          </p:cNvSpPr>
          <p:nvPr>
            <p:ph type="subTitle" idx="3"/>
          </p:nvPr>
        </p:nvSpPr>
        <p:spPr>
          <a:xfrm>
            <a:off x="2765585" y="1620332"/>
            <a:ext cx="3796072" cy="9797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 err="1"/>
              <a:t>Tkinter</a:t>
            </a:r>
            <a:endParaRPr sz="4400" b="1" dirty="0"/>
          </a:p>
        </p:txBody>
      </p:sp>
      <p:sp>
        <p:nvSpPr>
          <p:cNvPr id="1923" name="Google Shape;1923;p54"/>
          <p:cNvSpPr txBox="1">
            <a:spLocks noGrp="1"/>
          </p:cNvSpPr>
          <p:nvPr>
            <p:ph type="subTitle" idx="5"/>
          </p:nvPr>
        </p:nvSpPr>
        <p:spPr>
          <a:xfrm>
            <a:off x="2765585" y="2905132"/>
            <a:ext cx="38742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1600" dirty="0"/>
              <a:t>GUI used</a:t>
            </a:r>
          </a:p>
        </p:txBody>
      </p:sp>
      <p:grpSp>
        <p:nvGrpSpPr>
          <p:cNvPr id="1924" name="Google Shape;1924;p54"/>
          <p:cNvGrpSpPr/>
          <p:nvPr/>
        </p:nvGrpSpPr>
        <p:grpSpPr>
          <a:xfrm>
            <a:off x="-2456806" y="968032"/>
            <a:ext cx="3874200" cy="3874200"/>
            <a:chOff x="-2380606" y="634657"/>
            <a:chExt cx="3874200" cy="3874200"/>
          </a:xfrm>
        </p:grpSpPr>
        <p:grpSp>
          <p:nvGrpSpPr>
            <p:cNvPr id="1925" name="Google Shape;1925;p54"/>
            <p:cNvGrpSpPr/>
            <p:nvPr/>
          </p:nvGrpSpPr>
          <p:grpSpPr>
            <a:xfrm>
              <a:off x="-2380606" y="634657"/>
              <a:ext cx="3874200" cy="3874200"/>
              <a:chOff x="-5038081" y="-1708593"/>
              <a:chExt cx="3874200" cy="3874200"/>
            </a:xfrm>
          </p:grpSpPr>
          <p:sp>
            <p:nvSpPr>
              <p:cNvPr id="1926" name="Google Shape;1926;p54"/>
              <p:cNvSpPr/>
              <p:nvPr/>
            </p:nvSpPr>
            <p:spPr>
              <a:xfrm rot="5400000">
                <a:off x="-5038081" y="-1708593"/>
                <a:ext cx="3874200" cy="3874200"/>
              </a:xfrm>
              <a:prstGeom prst="arc">
                <a:avLst>
                  <a:gd name="adj1" fmla="val 11313936"/>
                  <a:gd name="adj2" fmla="val 20741516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7" name="Google Shape;1927;p54"/>
              <p:cNvSpPr/>
              <p:nvPr/>
            </p:nvSpPr>
            <p:spPr>
              <a:xfrm rot="5400000">
                <a:off x="-4829425" y="-1271343"/>
                <a:ext cx="2999700" cy="2999700"/>
              </a:xfrm>
              <a:prstGeom prst="arc">
                <a:avLst>
                  <a:gd name="adj1" fmla="val 11313936"/>
                  <a:gd name="adj2" fmla="val 20741516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931" name="Google Shape;1931;p54"/>
            <p:cNvGrpSpPr/>
            <p:nvPr/>
          </p:nvGrpSpPr>
          <p:grpSpPr>
            <a:xfrm rot="-5400000">
              <a:off x="423187" y="1619810"/>
              <a:ext cx="300243" cy="269642"/>
              <a:chOff x="3830880" y="-1677298"/>
              <a:chExt cx="1139011" cy="1022919"/>
            </a:xfrm>
          </p:grpSpPr>
          <p:sp>
            <p:nvSpPr>
              <p:cNvPr id="1934" name="Google Shape;1934;p54"/>
              <p:cNvSpPr/>
              <p:nvPr/>
            </p:nvSpPr>
            <p:spPr>
              <a:xfrm>
                <a:off x="4244426" y="-1677298"/>
                <a:ext cx="143586" cy="143586"/>
              </a:xfrm>
              <a:custGeom>
                <a:avLst/>
                <a:gdLst/>
                <a:ahLst/>
                <a:cxnLst/>
                <a:rect l="l" t="t" r="r" b="b"/>
                <a:pathLst>
                  <a:path w="2512" h="2512" extrusionOk="0">
                    <a:moveTo>
                      <a:pt x="1256" y="1"/>
                    </a:moveTo>
                    <a:cubicBezTo>
                      <a:pt x="572" y="1"/>
                      <a:pt x="1" y="572"/>
                      <a:pt x="1" y="1256"/>
                    </a:cubicBezTo>
                    <a:cubicBezTo>
                      <a:pt x="1" y="1964"/>
                      <a:pt x="572" y="2512"/>
                      <a:pt x="1256" y="2512"/>
                    </a:cubicBezTo>
                    <a:cubicBezTo>
                      <a:pt x="1964" y="2512"/>
                      <a:pt x="2512" y="1964"/>
                      <a:pt x="2512" y="1256"/>
                    </a:cubicBezTo>
                    <a:cubicBezTo>
                      <a:pt x="2512" y="572"/>
                      <a:pt x="1964" y="1"/>
                      <a:pt x="12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" name="Google Shape;1935;p54"/>
              <p:cNvSpPr/>
              <p:nvPr/>
            </p:nvSpPr>
            <p:spPr>
              <a:xfrm>
                <a:off x="3892212" y="-1623797"/>
                <a:ext cx="143529" cy="144901"/>
              </a:xfrm>
              <a:custGeom>
                <a:avLst/>
                <a:gdLst/>
                <a:ahLst/>
                <a:cxnLst/>
                <a:rect l="l" t="t" r="r" b="b"/>
                <a:pathLst>
                  <a:path w="2511" h="2535" extrusionOk="0">
                    <a:moveTo>
                      <a:pt x="1256" y="1"/>
                    </a:moveTo>
                    <a:cubicBezTo>
                      <a:pt x="571" y="1"/>
                      <a:pt x="0" y="571"/>
                      <a:pt x="0" y="1256"/>
                    </a:cubicBezTo>
                    <a:cubicBezTo>
                      <a:pt x="0" y="1964"/>
                      <a:pt x="571" y="2534"/>
                      <a:pt x="1256" y="2534"/>
                    </a:cubicBezTo>
                    <a:cubicBezTo>
                      <a:pt x="1963" y="2534"/>
                      <a:pt x="2511" y="1964"/>
                      <a:pt x="2511" y="1256"/>
                    </a:cubicBezTo>
                    <a:cubicBezTo>
                      <a:pt x="2511" y="571"/>
                      <a:pt x="1963" y="1"/>
                      <a:pt x="12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" name="Google Shape;1936;p54"/>
              <p:cNvSpPr/>
              <p:nvPr/>
            </p:nvSpPr>
            <p:spPr>
              <a:xfrm>
                <a:off x="4681521" y="-1425455"/>
                <a:ext cx="144901" cy="143586"/>
              </a:xfrm>
              <a:custGeom>
                <a:avLst/>
                <a:gdLst/>
                <a:ahLst/>
                <a:cxnLst/>
                <a:rect l="l" t="t" r="r" b="b"/>
                <a:pathLst>
                  <a:path w="2535" h="2512" extrusionOk="0">
                    <a:moveTo>
                      <a:pt x="1256" y="0"/>
                    </a:moveTo>
                    <a:cubicBezTo>
                      <a:pt x="571" y="0"/>
                      <a:pt x="0" y="571"/>
                      <a:pt x="0" y="1256"/>
                    </a:cubicBezTo>
                    <a:cubicBezTo>
                      <a:pt x="0" y="1963"/>
                      <a:pt x="571" y="2511"/>
                      <a:pt x="1256" y="2511"/>
                    </a:cubicBezTo>
                    <a:cubicBezTo>
                      <a:pt x="1963" y="2511"/>
                      <a:pt x="2534" y="1963"/>
                      <a:pt x="2534" y="1256"/>
                    </a:cubicBezTo>
                    <a:cubicBezTo>
                      <a:pt x="2534" y="571"/>
                      <a:pt x="1963" y="0"/>
                      <a:pt x="12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" name="Google Shape;1937;p54"/>
              <p:cNvSpPr/>
              <p:nvPr/>
            </p:nvSpPr>
            <p:spPr>
              <a:xfrm>
                <a:off x="4244426" y="-1035345"/>
                <a:ext cx="217951" cy="216636"/>
              </a:xfrm>
              <a:custGeom>
                <a:avLst/>
                <a:gdLst/>
                <a:ahLst/>
                <a:cxnLst/>
                <a:rect l="l" t="t" r="r" b="b"/>
                <a:pathLst>
                  <a:path w="3813" h="3790" extrusionOk="0">
                    <a:moveTo>
                      <a:pt x="1918" y="0"/>
                    </a:moveTo>
                    <a:cubicBezTo>
                      <a:pt x="868" y="0"/>
                      <a:pt x="1" y="845"/>
                      <a:pt x="1" y="1895"/>
                    </a:cubicBezTo>
                    <a:cubicBezTo>
                      <a:pt x="1" y="2944"/>
                      <a:pt x="868" y="3789"/>
                      <a:pt x="1918" y="3789"/>
                    </a:cubicBezTo>
                    <a:cubicBezTo>
                      <a:pt x="2968" y="3789"/>
                      <a:pt x="3813" y="2944"/>
                      <a:pt x="3813" y="1895"/>
                    </a:cubicBezTo>
                    <a:cubicBezTo>
                      <a:pt x="3813" y="845"/>
                      <a:pt x="2968" y="0"/>
                      <a:pt x="19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" name="Google Shape;1938;p54"/>
              <p:cNvSpPr/>
              <p:nvPr/>
            </p:nvSpPr>
            <p:spPr>
              <a:xfrm>
                <a:off x="4457114" y="-1640716"/>
                <a:ext cx="71793" cy="71793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1256" extrusionOk="0">
                    <a:moveTo>
                      <a:pt x="617" y="0"/>
                    </a:moveTo>
                    <a:cubicBezTo>
                      <a:pt x="274" y="0"/>
                      <a:pt x="0" y="274"/>
                      <a:pt x="0" y="616"/>
                    </a:cubicBezTo>
                    <a:cubicBezTo>
                      <a:pt x="0" y="959"/>
                      <a:pt x="274" y="1255"/>
                      <a:pt x="617" y="1255"/>
                    </a:cubicBezTo>
                    <a:cubicBezTo>
                      <a:pt x="959" y="1255"/>
                      <a:pt x="1256" y="959"/>
                      <a:pt x="1256" y="616"/>
                    </a:cubicBezTo>
                    <a:cubicBezTo>
                      <a:pt x="1256" y="274"/>
                      <a:pt x="959" y="0"/>
                      <a:pt x="6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" name="Google Shape;1939;p54"/>
              <p:cNvSpPr/>
              <p:nvPr/>
            </p:nvSpPr>
            <p:spPr>
              <a:xfrm>
                <a:off x="4861572" y="-1335431"/>
                <a:ext cx="108319" cy="108319"/>
              </a:xfrm>
              <a:custGeom>
                <a:avLst/>
                <a:gdLst/>
                <a:ahLst/>
                <a:cxnLst/>
                <a:rect l="l" t="t" r="r" b="b"/>
                <a:pathLst>
                  <a:path w="1895" h="1895" extrusionOk="0">
                    <a:moveTo>
                      <a:pt x="936" y="0"/>
                    </a:moveTo>
                    <a:cubicBezTo>
                      <a:pt x="434" y="0"/>
                      <a:pt x="0" y="411"/>
                      <a:pt x="0" y="936"/>
                    </a:cubicBezTo>
                    <a:cubicBezTo>
                      <a:pt x="0" y="1461"/>
                      <a:pt x="434" y="1895"/>
                      <a:pt x="936" y="1895"/>
                    </a:cubicBezTo>
                    <a:cubicBezTo>
                      <a:pt x="1461" y="1895"/>
                      <a:pt x="1895" y="1461"/>
                      <a:pt x="1895" y="936"/>
                    </a:cubicBezTo>
                    <a:cubicBezTo>
                      <a:pt x="1895" y="411"/>
                      <a:pt x="1461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0" name="Google Shape;1940;p54"/>
              <p:cNvSpPr/>
              <p:nvPr/>
            </p:nvSpPr>
            <p:spPr>
              <a:xfrm>
                <a:off x="4303185" y="-1461980"/>
                <a:ext cx="71793" cy="73108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1279" extrusionOk="0">
                    <a:moveTo>
                      <a:pt x="639" y="0"/>
                    </a:moveTo>
                    <a:cubicBezTo>
                      <a:pt x="274" y="0"/>
                      <a:pt x="0" y="297"/>
                      <a:pt x="0" y="639"/>
                    </a:cubicBezTo>
                    <a:cubicBezTo>
                      <a:pt x="0" y="982"/>
                      <a:pt x="274" y="1278"/>
                      <a:pt x="639" y="1278"/>
                    </a:cubicBezTo>
                    <a:cubicBezTo>
                      <a:pt x="982" y="1278"/>
                      <a:pt x="1255" y="982"/>
                      <a:pt x="1255" y="639"/>
                    </a:cubicBezTo>
                    <a:cubicBezTo>
                      <a:pt x="1255" y="297"/>
                      <a:pt x="982" y="0"/>
                      <a:pt x="6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1" name="Google Shape;1941;p54"/>
              <p:cNvSpPr/>
              <p:nvPr/>
            </p:nvSpPr>
            <p:spPr>
              <a:xfrm>
                <a:off x="4626705" y="-1134516"/>
                <a:ext cx="71850" cy="71793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1256" extrusionOk="0">
                    <a:moveTo>
                      <a:pt x="617" y="0"/>
                    </a:moveTo>
                    <a:cubicBezTo>
                      <a:pt x="275" y="0"/>
                      <a:pt x="1" y="274"/>
                      <a:pt x="1" y="617"/>
                    </a:cubicBezTo>
                    <a:cubicBezTo>
                      <a:pt x="1" y="959"/>
                      <a:pt x="275" y="1256"/>
                      <a:pt x="617" y="1256"/>
                    </a:cubicBezTo>
                    <a:cubicBezTo>
                      <a:pt x="959" y="1256"/>
                      <a:pt x="1256" y="959"/>
                      <a:pt x="1256" y="617"/>
                    </a:cubicBezTo>
                    <a:cubicBezTo>
                      <a:pt x="1256" y="274"/>
                      <a:pt x="959" y="0"/>
                      <a:pt x="6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2" name="Google Shape;1942;p54"/>
              <p:cNvSpPr/>
              <p:nvPr/>
            </p:nvSpPr>
            <p:spPr>
              <a:xfrm>
                <a:off x="4352742" y="-726172"/>
                <a:ext cx="71793" cy="71793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1256" extrusionOk="0">
                    <a:moveTo>
                      <a:pt x="617" y="1"/>
                    </a:moveTo>
                    <a:cubicBezTo>
                      <a:pt x="274" y="1"/>
                      <a:pt x="0" y="275"/>
                      <a:pt x="0" y="617"/>
                    </a:cubicBezTo>
                    <a:cubicBezTo>
                      <a:pt x="0" y="959"/>
                      <a:pt x="274" y="1256"/>
                      <a:pt x="617" y="1256"/>
                    </a:cubicBezTo>
                    <a:cubicBezTo>
                      <a:pt x="982" y="1256"/>
                      <a:pt x="1256" y="959"/>
                      <a:pt x="1256" y="617"/>
                    </a:cubicBezTo>
                    <a:cubicBezTo>
                      <a:pt x="1256" y="275"/>
                      <a:pt x="982" y="1"/>
                      <a:pt x="6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3" name="Google Shape;1943;p54"/>
              <p:cNvSpPr/>
              <p:nvPr/>
            </p:nvSpPr>
            <p:spPr>
              <a:xfrm>
                <a:off x="3830880" y="-1263695"/>
                <a:ext cx="73108" cy="71793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1256" extrusionOk="0">
                    <a:moveTo>
                      <a:pt x="639" y="1"/>
                    </a:moveTo>
                    <a:cubicBezTo>
                      <a:pt x="297" y="1"/>
                      <a:pt x="0" y="275"/>
                      <a:pt x="0" y="640"/>
                    </a:cubicBezTo>
                    <a:cubicBezTo>
                      <a:pt x="0" y="982"/>
                      <a:pt x="297" y="1256"/>
                      <a:pt x="639" y="1256"/>
                    </a:cubicBezTo>
                    <a:cubicBezTo>
                      <a:pt x="982" y="1256"/>
                      <a:pt x="1279" y="982"/>
                      <a:pt x="1279" y="640"/>
                    </a:cubicBezTo>
                    <a:cubicBezTo>
                      <a:pt x="1279" y="275"/>
                      <a:pt x="982" y="1"/>
                      <a:pt x="6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44" name="Google Shape;1944;p54"/>
          <p:cNvGrpSpPr/>
          <p:nvPr/>
        </p:nvGrpSpPr>
        <p:grpSpPr>
          <a:xfrm>
            <a:off x="7755819" y="7"/>
            <a:ext cx="3874200" cy="3874200"/>
            <a:chOff x="7755819" y="7"/>
            <a:chExt cx="3874200" cy="3874200"/>
          </a:xfrm>
        </p:grpSpPr>
        <p:grpSp>
          <p:nvGrpSpPr>
            <p:cNvPr id="1945" name="Google Shape;1945;p54"/>
            <p:cNvGrpSpPr/>
            <p:nvPr/>
          </p:nvGrpSpPr>
          <p:grpSpPr>
            <a:xfrm rot="10800000">
              <a:off x="7755819" y="7"/>
              <a:ext cx="3874200" cy="3874200"/>
              <a:chOff x="-5038081" y="-1708593"/>
              <a:chExt cx="3874200" cy="3874200"/>
            </a:xfrm>
          </p:grpSpPr>
          <p:sp>
            <p:nvSpPr>
              <p:cNvPr id="1946" name="Google Shape;1946;p54"/>
              <p:cNvSpPr/>
              <p:nvPr/>
            </p:nvSpPr>
            <p:spPr>
              <a:xfrm rot="5400000">
                <a:off x="-5038081" y="-1708593"/>
                <a:ext cx="3874200" cy="3874200"/>
              </a:xfrm>
              <a:prstGeom prst="arc">
                <a:avLst>
                  <a:gd name="adj1" fmla="val 11313936"/>
                  <a:gd name="adj2" fmla="val 20741516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7" name="Google Shape;1947;p54"/>
              <p:cNvSpPr/>
              <p:nvPr/>
            </p:nvSpPr>
            <p:spPr>
              <a:xfrm rot="5400000">
                <a:off x="-4600825" y="-1271343"/>
                <a:ext cx="2999700" cy="2999700"/>
              </a:xfrm>
              <a:prstGeom prst="arc">
                <a:avLst>
                  <a:gd name="adj1" fmla="val 11313936"/>
                  <a:gd name="adj2" fmla="val 20741516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8" name="Google Shape;1948;p54"/>
            <p:cNvGrpSpPr/>
            <p:nvPr/>
          </p:nvGrpSpPr>
          <p:grpSpPr>
            <a:xfrm rot="10800000">
              <a:off x="8297468" y="990202"/>
              <a:ext cx="272565" cy="244784"/>
              <a:chOff x="3830880" y="-1677298"/>
              <a:chExt cx="1139010" cy="1022919"/>
            </a:xfrm>
          </p:grpSpPr>
          <p:sp>
            <p:nvSpPr>
              <p:cNvPr id="1951" name="Google Shape;1951;p54"/>
              <p:cNvSpPr/>
              <p:nvPr/>
            </p:nvSpPr>
            <p:spPr>
              <a:xfrm>
                <a:off x="4244426" y="-1677298"/>
                <a:ext cx="143586" cy="143586"/>
              </a:xfrm>
              <a:custGeom>
                <a:avLst/>
                <a:gdLst/>
                <a:ahLst/>
                <a:cxnLst/>
                <a:rect l="l" t="t" r="r" b="b"/>
                <a:pathLst>
                  <a:path w="2512" h="2512" extrusionOk="0">
                    <a:moveTo>
                      <a:pt x="1256" y="1"/>
                    </a:moveTo>
                    <a:cubicBezTo>
                      <a:pt x="572" y="1"/>
                      <a:pt x="1" y="572"/>
                      <a:pt x="1" y="1256"/>
                    </a:cubicBezTo>
                    <a:cubicBezTo>
                      <a:pt x="1" y="1964"/>
                      <a:pt x="572" y="2512"/>
                      <a:pt x="1256" y="2512"/>
                    </a:cubicBezTo>
                    <a:cubicBezTo>
                      <a:pt x="1964" y="2512"/>
                      <a:pt x="2512" y="1964"/>
                      <a:pt x="2512" y="1256"/>
                    </a:cubicBezTo>
                    <a:cubicBezTo>
                      <a:pt x="2512" y="572"/>
                      <a:pt x="1964" y="1"/>
                      <a:pt x="12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" name="Google Shape;1952;p54"/>
              <p:cNvSpPr/>
              <p:nvPr/>
            </p:nvSpPr>
            <p:spPr>
              <a:xfrm>
                <a:off x="3892212" y="-1623797"/>
                <a:ext cx="143529" cy="144901"/>
              </a:xfrm>
              <a:custGeom>
                <a:avLst/>
                <a:gdLst/>
                <a:ahLst/>
                <a:cxnLst/>
                <a:rect l="l" t="t" r="r" b="b"/>
                <a:pathLst>
                  <a:path w="2511" h="2535" extrusionOk="0">
                    <a:moveTo>
                      <a:pt x="1256" y="1"/>
                    </a:moveTo>
                    <a:cubicBezTo>
                      <a:pt x="571" y="1"/>
                      <a:pt x="0" y="571"/>
                      <a:pt x="0" y="1256"/>
                    </a:cubicBezTo>
                    <a:cubicBezTo>
                      <a:pt x="0" y="1964"/>
                      <a:pt x="571" y="2534"/>
                      <a:pt x="1256" y="2534"/>
                    </a:cubicBezTo>
                    <a:cubicBezTo>
                      <a:pt x="1963" y="2534"/>
                      <a:pt x="2511" y="1964"/>
                      <a:pt x="2511" y="1256"/>
                    </a:cubicBezTo>
                    <a:cubicBezTo>
                      <a:pt x="2511" y="571"/>
                      <a:pt x="1963" y="1"/>
                      <a:pt x="12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3" name="Google Shape;1953;p54"/>
              <p:cNvSpPr/>
              <p:nvPr/>
            </p:nvSpPr>
            <p:spPr>
              <a:xfrm>
                <a:off x="4681521" y="-1425455"/>
                <a:ext cx="144901" cy="143586"/>
              </a:xfrm>
              <a:custGeom>
                <a:avLst/>
                <a:gdLst/>
                <a:ahLst/>
                <a:cxnLst/>
                <a:rect l="l" t="t" r="r" b="b"/>
                <a:pathLst>
                  <a:path w="2535" h="2512" extrusionOk="0">
                    <a:moveTo>
                      <a:pt x="1256" y="0"/>
                    </a:moveTo>
                    <a:cubicBezTo>
                      <a:pt x="571" y="0"/>
                      <a:pt x="0" y="571"/>
                      <a:pt x="0" y="1256"/>
                    </a:cubicBezTo>
                    <a:cubicBezTo>
                      <a:pt x="0" y="1963"/>
                      <a:pt x="571" y="2511"/>
                      <a:pt x="1256" y="2511"/>
                    </a:cubicBezTo>
                    <a:cubicBezTo>
                      <a:pt x="1963" y="2511"/>
                      <a:pt x="2534" y="1963"/>
                      <a:pt x="2534" y="1256"/>
                    </a:cubicBezTo>
                    <a:cubicBezTo>
                      <a:pt x="2534" y="571"/>
                      <a:pt x="1963" y="0"/>
                      <a:pt x="12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" name="Google Shape;1954;p54"/>
              <p:cNvSpPr/>
              <p:nvPr/>
            </p:nvSpPr>
            <p:spPr>
              <a:xfrm>
                <a:off x="4244426" y="-1035345"/>
                <a:ext cx="217951" cy="216636"/>
              </a:xfrm>
              <a:custGeom>
                <a:avLst/>
                <a:gdLst/>
                <a:ahLst/>
                <a:cxnLst/>
                <a:rect l="l" t="t" r="r" b="b"/>
                <a:pathLst>
                  <a:path w="3813" h="3790" extrusionOk="0">
                    <a:moveTo>
                      <a:pt x="1918" y="0"/>
                    </a:moveTo>
                    <a:cubicBezTo>
                      <a:pt x="868" y="0"/>
                      <a:pt x="1" y="845"/>
                      <a:pt x="1" y="1895"/>
                    </a:cubicBezTo>
                    <a:cubicBezTo>
                      <a:pt x="1" y="2944"/>
                      <a:pt x="868" y="3789"/>
                      <a:pt x="1918" y="3789"/>
                    </a:cubicBezTo>
                    <a:cubicBezTo>
                      <a:pt x="2968" y="3789"/>
                      <a:pt x="3813" y="2944"/>
                      <a:pt x="3813" y="1895"/>
                    </a:cubicBezTo>
                    <a:cubicBezTo>
                      <a:pt x="3813" y="845"/>
                      <a:pt x="2968" y="0"/>
                      <a:pt x="19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" name="Google Shape;1955;p54"/>
              <p:cNvSpPr/>
              <p:nvPr/>
            </p:nvSpPr>
            <p:spPr>
              <a:xfrm>
                <a:off x="4457114" y="-1640716"/>
                <a:ext cx="71793" cy="71793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1256" extrusionOk="0">
                    <a:moveTo>
                      <a:pt x="617" y="0"/>
                    </a:moveTo>
                    <a:cubicBezTo>
                      <a:pt x="274" y="0"/>
                      <a:pt x="0" y="274"/>
                      <a:pt x="0" y="616"/>
                    </a:cubicBezTo>
                    <a:cubicBezTo>
                      <a:pt x="0" y="959"/>
                      <a:pt x="274" y="1255"/>
                      <a:pt x="617" y="1255"/>
                    </a:cubicBezTo>
                    <a:cubicBezTo>
                      <a:pt x="959" y="1255"/>
                      <a:pt x="1256" y="959"/>
                      <a:pt x="1256" y="616"/>
                    </a:cubicBezTo>
                    <a:cubicBezTo>
                      <a:pt x="1256" y="274"/>
                      <a:pt x="959" y="0"/>
                      <a:pt x="6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" name="Google Shape;1956;p54"/>
              <p:cNvSpPr/>
              <p:nvPr/>
            </p:nvSpPr>
            <p:spPr>
              <a:xfrm>
                <a:off x="4861572" y="-1335430"/>
                <a:ext cx="108318" cy="108318"/>
              </a:xfrm>
              <a:custGeom>
                <a:avLst/>
                <a:gdLst/>
                <a:ahLst/>
                <a:cxnLst/>
                <a:rect l="l" t="t" r="r" b="b"/>
                <a:pathLst>
                  <a:path w="1895" h="1895" extrusionOk="0">
                    <a:moveTo>
                      <a:pt x="936" y="0"/>
                    </a:moveTo>
                    <a:cubicBezTo>
                      <a:pt x="434" y="0"/>
                      <a:pt x="0" y="411"/>
                      <a:pt x="0" y="936"/>
                    </a:cubicBezTo>
                    <a:cubicBezTo>
                      <a:pt x="0" y="1461"/>
                      <a:pt x="434" y="1895"/>
                      <a:pt x="936" y="1895"/>
                    </a:cubicBezTo>
                    <a:cubicBezTo>
                      <a:pt x="1461" y="1895"/>
                      <a:pt x="1895" y="1461"/>
                      <a:pt x="1895" y="936"/>
                    </a:cubicBezTo>
                    <a:cubicBezTo>
                      <a:pt x="1895" y="411"/>
                      <a:pt x="1461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" name="Google Shape;1957;p54"/>
              <p:cNvSpPr/>
              <p:nvPr/>
            </p:nvSpPr>
            <p:spPr>
              <a:xfrm>
                <a:off x="4303185" y="-1461980"/>
                <a:ext cx="71793" cy="73108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1279" extrusionOk="0">
                    <a:moveTo>
                      <a:pt x="639" y="0"/>
                    </a:moveTo>
                    <a:cubicBezTo>
                      <a:pt x="274" y="0"/>
                      <a:pt x="0" y="297"/>
                      <a:pt x="0" y="639"/>
                    </a:cubicBezTo>
                    <a:cubicBezTo>
                      <a:pt x="0" y="982"/>
                      <a:pt x="274" y="1278"/>
                      <a:pt x="639" y="1278"/>
                    </a:cubicBezTo>
                    <a:cubicBezTo>
                      <a:pt x="982" y="1278"/>
                      <a:pt x="1255" y="982"/>
                      <a:pt x="1255" y="639"/>
                    </a:cubicBezTo>
                    <a:cubicBezTo>
                      <a:pt x="1255" y="297"/>
                      <a:pt x="982" y="0"/>
                      <a:pt x="6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" name="Google Shape;1958;p54"/>
              <p:cNvSpPr/>
              <p:nvPr/>
            </p:nvSpPr>
            <p:spPr>
              <a:xfrm>
                <a:off x="4626705" y="-1134516"/>
                <a:ext cx="71850" cy="71793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1256" extrusionOk="0">
                    <a:moveTo>
                      <a:pt x="617" y="0"/>
                    </a:moveTo>
                    <a:cubicBezTo>
                      <a:pt x="275" y="0"/>
                      <a:pt x="1" y="274"/>
                      <a:pt x="1" y="617"/>
                    </a:cubicBezTo>
                    <a:cubicBezTo>
                      <a:pt x="1" y="959"/>
                      <a:pt x="275" y="1256"/>
                      <a:pt x="617" y="1256"/>
                    </a:cubicBezTo>
                    <a:cubicBezTo>
                      <a:pt x="959" y="1256"/>
                      <a:pt x="1256" y="959"/>
                      <a:pt x="1256" y="617"/>
                    </a:cubicBezTo>
                    <a:cubicBezTo>
                      <a:pt x="1256" y="274"/>
                      <a:pt x="959" y="0"/>
                      <a:pt x="6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9" name="Google Shape;1959;p54"/>
              <p:cNvSpPr/>
              <p:nvPr/>
            </p:nvSpPr>
            <p:spPr>
              <a:xfrm>
                <a:off x="4352742" y="-726172"/>
                <a:ext cx="71793" cy="71793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1256" extrusionOk="0">
                    <a:moveTo>
                      <a:pt x="617" y="1"/>
                    </a:moveTo>
                    <a:cubicBezTo>
                      <a:pt x="274" y="1"/>
                      <a:pt x="0" y="275"/>
                      <a:pt x="0" y="617"/>
                    </a:cubicBezTo>
                    <a:cubicBezTo>
                      <a:pt x="0" y="959"/>
                      <a:pt x="274" y="1256"/>
                      <a:pt x="617" y="1256"/>
                    </a:cubicBezTo>
                    <a:cubicBezTo>
                      <a:pt x="982" y="1256"/>
                      <a:pt x="1256" y="959"/>
                      <a:pt x="1256" y="617"/>
                    </a:cubicBezTo>
                    <a:cubicBezTo>
                      <a:pt x="1256" y="275"/>
                      <a:pt x="982" y="1"/>
                      <a:pt x="6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0" name="Google Shape;1960;p54"/>
              <p:cNvSpPr/>
              <p:nvPr/>
            </p:nvSpPr>
            <p:spPr>
              <a:xfrm>
                <a:off x="3830880" y="-1263695"/>
                <a:ext cx="73108" cy="71793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1256" extrusionOk="0">
                    <a:moveTo>
                      <a:pt x="639" y="1"/>
                    </a:moveTo>
                    <a:cubicBezTo>
                      <a:pt x="297" y="1"/>
                      <a:pt x="0" y="275"/>
                      <a:pt x="0" y="640"/>
                    </a:cubicBezTo>
                    <a:cubicBezTo>
                      <a:pt x="0" y="982"/>
                      <a:pt x="297" y="1256"/>
                      <a:pt x="639" y="1256"/>
                    </a:cubicBezTo>
                    <a:cubicBezTo>
                      <a:pt x="982" y="1256"/>
                      <a:pt x="1279" y="982"/>
                      <a:pt x="1279" y="640"/>
                    </a:cubicBezTo>
                    <a:cubicBezTo>
                      <a:pt x="1279" y="275"/>
                      <a:pt x="982" y="1"/>
                      <a:pt x="6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" name="Google Shape;1571;p41">
            <a:extLst>
              <a:ext uri="{FF2B5EF4-FFF2-40B4-BE49-F238E27FC236}">
                <a16:creationId xmlns:a16="http://schemas.microsoft.com/office/drawing/2014/main" id="{377BD777-9A82-56A4-335D-A1A1F1864096}"/>
              </a:ext>
            </a:extLst>
          </p:cNvPr>
          <p:cNvGrpSpPr/>
          <p:nvPr/>
        </p:nvGrpSpPr>
        <p:grpSpPr>
          <a:xfrm>
            <a:off x="254363" y="1781607"/>
            <a:ext cx="329184" cy="320040"/>
            <a:chOff x="3750000" y="-1887300"/>
            <a:chExt cx="1325598" cy="1325598"/>
          </a:xfrm>
        </p:grpSpPr>
        <p:sp>
          <p:nvSpPr>
            <p:cNvPr id="5" name="Google Shape;1572;p41">
              <a:extLst>
                <a:ext uri="{FF2B5EF4-FFF2-40B4-BE49-F238E27FC236}">
                  <a16:creationId xmlns:a16="http://schemas.microsoft.com/office/drawing/2014/main" id="{5E944715-A75C-0126-2026-BF8745957A15}"/>
                </a:ext>
              </a:extLst>
            </p:cNvPr>
            <p:cNvSpPr/>
            <p:nvPr/>
          </p:nvSpPr>
          <p:spPr>
            <a:xfrm>
              <a:off x="3750000" y="-1887300"/>
              <a:ext cx="1325598" cy="1325598"/>
            </a:xfrm>
            <a:custGeom>
              <a:avLst/>
              <a:gdLst/>
              <a:ahLst/>
              <a:cxnLst/>
              <a:rect l="l" t="t" r="r" b="b"/>
              <a:pathLst>
                <a:path w="23191" h="23191" extrusionOk="0">
                  <a:moveTo>
                    <a:pt x="11595" y="0"/>
                  </a:moveTo>
                  <a:cubicBezTo>
                    <a:pt x="5204" y="0"/>
                    <a:pt x="0" y="5181"/>
                    <a:pt x="0" y="11595"/>
                  </a:cubicBezTo>
                  <a:cubicBezTo>
                    <a:pt x="0" y="17986"/>
                    <a:pt x="5204" y="23191"/>
                    <a:pt x="11595" y="23191"/>
                  </a:cubicBezTo>
                  <a:cubicBezTo>
                    <a:pt x="18009" y="23191"/>
                    <a:pt x="23191" y="17986"/>
                    <a:pt x="23191" y="11595"/>
                  </a:cubicBezTo>
                  <a:cubicBezTo>
                    <a:pt x="23191" y="5181"/>
                    <a:pt x="18009" y="0"/>
                    <a:pt x="115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573;p41">
              <a:extLst>
                <a:ext uri="{FF2B5EF4-FFF2-40B4-BE49-F238E27FC236}">
                  <a16:creationId xmlns:a16="http://schemas.microsoft.com/office/drawing/2014/main" id="{0820C374-9184-8A65-9EF7-39511ED6B7D8}"/>
                </a:ext>
              </a:extLst>
            </p:cNvPr>
            <p:cNvSpPr/>
            <p:nvPr/>
          </p:nvSpPr>
          <p:spPr>
            <a:xfrm>
              <a:off x="3751257" y="-1739887"/>
              <a:ext cx="1274782" cy="1178182"/>
            </a:xfrm>
            <a:custGeom>
              <a:avLst/>
              <a:gdLst/>
              <a:ahLst/>
              <a:cxnLst/>
              <a:rect l="l" t="t" r="r" b="b"/>
              <a:pathLst>
                <a:path w="22302" h="20612" extrusionOk="0">
                  <a:moveTo>
                    <a:pt x="4292" y="0"/>
                  </a:moveTo>
                  <a:cubicBezTo>
                    <a:pt x="1667" y="2123"/>
                    <a:pt x="1" y="5387"/>
                    <a:pt x="1" y="9016"/>
                  </a:cubicBezTo>
                  <a:cubicBezTo>
                    <a:pt x="1" y="15407"/>
                    <a:pt x="5182" y="20612"/>
                    <a:pt x="11573" y="20612"/>
                  </a:cubicBezTo>
                  <a:cubicBezTo>
                    <a:pt x="16435" y="20612"/>
                    <a:pt x="20567" y="17621"/>
                    <a:pt x="22301" y="13399"/>
                  </a:cubicBezTo>
                  <a:lnTo>
                    <a:pt x="22301" y="13399"/>
                  </a:lnTo>
                  <a:cubicBezTo>
                    <a:pt x="20315" y="15042"/>
                    <a:pt x="17782" y="16001"/>
                    <a:pt x="14997" y="16001"/>
                  </a:cubicBezTo>
                  <a:cubicBezTo>
                    <a:pt x="8606" y="16001"/>
                    <a:pt x="3425" y="10820"/>
                    <a:pt x="3425" y="4406"/>
                  </a:cubicBezTo>
                  <a:cubicBezTo>
                    <a:pt x="3425" y="2854"/>
                    <a:pt x="3722" y="1370"/>
                    <a:pt x="42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574;p41">
              <a:extLst>
                <a:ext uri="{FF2B5EF4-FFF2-40B4-BE49-F238E27FC236}">
                  <a16:creationId xmlns:a16="http://schemas.microsoft.com/office/drawing/2014/main" id="{828A8DC8-3726-96C9-E329-6BE60475DB11}"/>
                </a:ext>
              </a:extLst>
            </p:cNvPr>
            <p:cNvSpPr/>
            <p:nvPr/>
          </p:nvSpPr>
          <p:spPr>
            <a:xfrm>
              <a:off x="4244426" y="-1677298"/>
              <a:ext cx="143586" cy="143586"/>
            </a:xfrm>
            <a:custGeom>
              <a:avLst/>
              <a:gdLst/>
              <a:ahLst/>
              <a:cxnLst/>
              <a:rect l="l" t="t" r="r" b="b"/>
              <a:pathLst>
                <a:path w="2512" h="2512" extrusionOk="0">
                  <a:moveTo>
                    <a:pt x="1256" y="1"/>
                  </a:moveTo>
                  <a:cubicBezTo>
                    <a:pt x="572" y="1"/>
                    <a:pt x="1" y="572"/>
                    <a:pt x="1" y="1256"/>
                  </a:cubicBezTo>
                  <a:cubicBezTo>
                    <a:pt x="1" y="1964"/>
                    <a:pt x="572" y="2512"/>
                    <a:pt x="1256" y="2512"/>
                  </a:cubicBezTo>
                  <a:cubicBezTo>
                    <a:pt x="1964" y="2512"/>
                    <a:pt x="2512" y="1964"/>
                    <a:pt x="2512" y="1256"/>
                  </a:cubicBezTo>
                  <a:cubicBezTo>
                    <a:pt x="2512" y="572"/>
                    <a:pt x="1964" y="1"/>
                    <a:pt x="1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575;p41">
              <a:extLst>
                <a:ext uri="{FF2B5EF4-FFF2-40B4-BE49-F238E27FC236}">
                  <a16:creationId xmlns:a16="http://schemas.microsoft.com/office/drawing/2014/main" id="{E9F521ED-1678-2F2B-D119-F97EEF79CC0A}"/>
                </a:ext>
              </a:extLst>
            </p:cNvPr>
            <p:cNvSpPr/>
            <p:nvPr/>
          </p:nvSpPr>
          <p:spPr>
            <a:xfrm>
              <a:off x="3892212" y="-1623797"/>
              <a:ext cx="143529" cy="144901"/>
            </a:xfrm>
            <a:custGeom>
              <a:avLst/>
              <a:gdLst/>
              <a:ahLst/>
              <a:cxnLst/>
              <a:rect l="l" t="t" r="r" b="b"/>
              <a:pathLst>
                <a:path w="2511" h="2535" extrusionOk="0">
                  <a:moveTo>
                    <a:pt x="1256" y="1"/>
                  </a:moveTo>
                  <a:cubicBezTo>
                    <a:pt x="571" y="1"/>
                    <a:pt x="0" y="571"/>
                    <a:pt x="0" y="1256"/>
                  </a:cubicBezTo>
                  <a:cubicBezTo>
                    <a:pt x="0" y="1964"/>
                    <a:pt x="571" y="2534"/>
                    <a:pt x="1256" y="2534"/>
                  </a:cubicBezTo>
                  <a:cubicBezTo>
                    <a:pt x="1963" y="2534"/>
                    <a:pt x="2511" y="1964"/>
                    <a:pt x="2511" y="1256"/>
                  </a:cubicBezTo>
                  <a:cubicBezTo>
                    <a:pt x="2511" y="571"/>
                    <a:pt x="1963" y="1"/>
                    <a:pt x="1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576;p41">
              <a:extLst>
                <a:ext uri="{FF2B5EF4-FFF2-40B4-BE49-F238E27FC236}">
                  <a16:creationId xmlns:a16="http://schemas.microsoft.com/office/drawing/2014/main" id="{EEE38386-2E5D-FCC0-357C-1AA6E69CC38C}"/>
                </a:ext>
              </a:extLst>
            </p:cNvPr>
            <p:cNvSpPr/>
            <p:nvPr/>
          </p:nvSpPr>
          <p:spPr>
            <a:xfrm>
              <a:off x="4681521" y="-1425455"/>
              <a:ext cx="144901" cy="143586"/>
            </a:xfrm>
            <a:custGeom>
              <a:avLst/>
              <a:gdLst/>
              <a:ahLst/>
              <a:cxnLst/>
              <a:rect l="l" t="t" r="r" b="b"/>
              <a:pathLst>
                <a:path w="2535" h="2512" extrusionOk="0">
                  <a:moveTo>
                    <a:pt x="1256" y="0"/>
                  </a:moveTo>
                  <a:cubicBezTo>
                    <a:pt x="571" y="0"/>
                    <a:pt x="0" y="571"/>
                    <a:pt x="0" y="1256"/>
                  </a:cubicBezTo>
                  <a:cubicBezTo>
                    <a:pt x="0" y="1963"/>
                    <a:pt x="571" y="2511"/>
                    <a:pt x="1256" y="2511"/>
                  </a:cubicBezTo>
                  <a:cubicBezTo>
                    <a:pt x="1963" y="2511"/>
                    <a:pt x="2534" y="1963"/>
                    <a:pt x="2534" y="1256"/>
                  </a:cubicBezTo>
                  <a:cubicBezTo>
                    <a:pt x="2534" y="571"/>
                    <a:pt x="1963" y="0"/>
                    <a:pt x="12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577;p41">
              <a:extLst>
                <a:ext uri="{FF2B5EF4-FFF2-40B4-BE49-F238E27FC236}">
                  <a16:creationId xmlns:a16="http://schemas.microsoft.com/office/drawing/2014/main" id="{0AD1ACE8-5B0D-EFCD-F0F4-9D7CB7913E0B}"/>
                </a:ext>
              </a:extLst>
            </p:cNvPr>
            <p:cNvSpPr/>
            <p:nvPr/>
          </p:nvSpPr>
          <p:spPr>
            <a:xfrm>
              <a:off x="4244426" y="-1035345"/>
              <a:ext cx="217951" cy="216636"/>
            </a:xfrm>
            <a:custGeom>
              <a:avLst/>
              <a:gdLst/>
              <a:ahLst/>
              <a:cxnLst/>
              <a:rect l="l" t="t" r="r" b="b"/>
              <a:pathLst>
                <a:path w="3813" h="3790" extrusionOk="0">
                  <a:moveTo>
                    <a:pt x="1918" y="0"/>
                  </a:moveTo>
                  <a:cubicBezTo>
                    <a:pt x="868" y="0"/>
                    <a:pt x="1" y="845"/>
                    <a:pt x="1" y="1895"/>
                  </a:cubicBezTo>
                  <a:cubicBezTo>
                    <a:pt x="1" y="2944"/>
                    <a:pt x="868" y="3789"/>
                    <a:pt x="1918" y="3789"/>
                  </a:cubicBezTo>
                  <a:cubicBezTo>
                    <a:pt x="2968" y="3789"/>
                    <a:pt x="3813" y="2944"/>
                    <a:pt x="3813" y="1895"/>
                  </a:cubicBezTo>
                  <a:cubicBezTo>
                    <a:pt x="3813" y="845"/>
                    <a:pt x="2968" y="0"/>
                    <a:pt x="19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578;p41">
              <a:extLst>
                <a:ext uri="{FF2B5EF4-FFF2-40B4-BE49-F238E27FC236}">
                  <a16:creationId xmlns:a16="http://schemas.microsoft.com/office/drawing/2014/main" id="{D08AD291-D382-E572-3663-2E3046949427}"/>
                </a:ext>
              </a:extLst>
            </p:cNvPr>
            <p:cNvSpPr/>
            <p:nvPr/>
          </p:nvSpPr>
          <p:spPr>
            <a:xfrm>
              <a:off x="4457114" y="-1640716"/>
              <a:ext cx="71793" cy="71793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17" y="0"/>
                  </a:moveTo>
                  <a:cubicBezTo>
                    <a:pt x="274" y="0"/>
                    <a:pt x="0" y="274"/>
                    <a:pt x="0" y="616"/>
                  </a:cubicBezTo>
                  <a:cubicBezTo>
                    <a:pt x="0" y="959"/>
                    <a:pt x="274" y="1255"/>
                    <a:pt x="617" y="1255"/>
                  </a:cubicBezTo>
                  <a:cubicBezTo>
                    <a:pt x="959" y="1255"/>
                    <a:pt x="1256" y="959"/>
                    <a:pt x="1256" y="616"/>
                  </a:cubicBezTo>
                  <a:cubicBezTo>
                    <a:pt x="1256" y="274"/>
                    <a:pt x="959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579;p41">
              <a:extLst>
                <a:ext uri="{FF2B5EF4-FFF2-40B4-BE49-F238E27FC236}">
                  <a16:creationId xmlns:a16="http://schemas.microsoft.com/office/drawing/2014/main" id="{F93764CF-BCD7-9B07-3D06-DD1B761EF803}"/>
                </a:ext>
              </a:extLst>
            </p:cNvPr>
            <p:cNvSpPr/>
            <p:nvPr/>
          </p:nvSpPr>
          <p:spPr>
            <a:xfrm>
              <a:off x="4861572" y="-1335430"/>
              <a:ext cx="108318" cy="108318"/>
            </a:xfrm>
            <a:custGeom>
              <a:avLst/>
              <a:gdLst/>
              <a:ahLst/>
              <a:cxnLst/>
              <a:rect l="l" t="t" r="r" b="b"/>
              <a:pathLst>
                <a:path w="1895" h="1895" extrusionOk="0">
                  <a:moveTo>
                    <a:pt x="936" y="0"/>
                  </a:moveTo>
                  <a:cubicBezTo>
                    <a:pt x="434" y="0"/>
                    <a:pt x="0" y="411"/>
                    <a:pt x="0" y="936"/>
                  </a:cubicBezTo>
                  <a:cubicBezTo>
                    <a:pt x="0" y="1461"/>
                    <a:pt x="434" y="1895"/>
                    <a:pt x="936" y="1895"/>
                  </a:cubicBezTo>
                  <a:cubicBezTo>
                    <a:pt x="1461" y="1895"/>
                    <a:pt x="1895" y="1461"/>
                    <a:pt x="1895" y="936"/>
                  </a:cubicBezTo>
                  <a:cubicBezTo>
                    <a:pt x="1895" y="411"/>
                    <a:pt x="1461" y="0"/>
                    <a:pt x="9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580;p41">
              <a:extLst>
                <a:ext uri="{FF2B5EF4-FFF2-40B4-BE49-F238E27FC236}">
                  <a16:creationId xmlns:a16="http://schemas.microsoft.com/office/drawing/2014/main" id="{C021AC35-27CB-017F-9BFF-6EFBC16875DF}"/>
                </a:ext>
              </a:extLst>
            </p:cNvPr>
            <p:cNvSpPr/>
            <p:nvPr/>
          </p:nvSpPr>
          <p:spPr>
            <a:xfrm>
              <a:off x="4303185" y="-1461980"/>
              <a:ext cx="71793" cy="73108"/>
            </a:xfrm>
            <a:custGeom>
              <a:avLst/>
              <a:gdLst/>
              <a:ahLst/>
              <a:cxnLst/>
              <a:rect l="l" t="t" r="r" b="b"/>
              <a:pathLst>
                <a:path w="1256" h="1279" extrusionOk="0">
                  <a:moveTo>
                    <a:pt x="639" y="0"/>
                  </a:moveTo>
                  <a:cubicBezTo>
                    <a:pt x="274" y="0"/>
                    <a:pt x="0" y="297"/>
                    <a:pt x="0" y="639"/>
                  </a:cubicBezTo>
                  <a:cubicBezTo>
                    <a:pt x="0" y="982"/>
                    <a:pt x="274" y="1278"/>
                    <a:pt x="639" y="1278"/>
                  </a:cubicBezTo>
                  <a:cubicBezTo>
                    <a:pt x="982" y="1278"/>
                    <a:pt x="1255" y="982"/>
                    <a:pt x="1255" y="639"/>
                  </a:cubicBezTo>
                  <a:cubicBezTo>
                    <a:pt x="1255" y="297"/>
                    <a:pt x="982" y="0"/>
                    <a:pt x="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581;p41">
              <a:extLst>
                <a:ext uri="{FF2B5EF4-FFF2-40B4-BE49-F238E27FC236}">
                  <a16:creationId xmlns:a16="http://schemas.microsoft.com/office/drawing/2014/main" id="{BA022155-9C2D-F75A-B5CD-EFE49A12A698}"/>
                </a:ext>
              </a:extLst>
            </p:cNvPr>
            <p:cNvSpPr/>
            <p:nvPr/>
          </p:nvSpPr>
          <p:spPr>
            <a:xfrm>
              <a:off x="4626705" y="-1134516"/>
              <a:ext cx="71850" cy="71793"/>
            </a:xfrm>
            <a:custGeom>
              <a:avLst/>
              <a:gdLst/>
              <a:ahLst/>
              <a:cxnLst/>
              <a:rect l="l" t="t" r="r" b="b"/>
              <a:pathLst>
                <a:path w="1257" h="1256" extrusionOk="0">
                  <a:moveTo>
                    <a:pt x="617" y="0"/>
                  </a:moveTo>
                  <a:cubicBezTo>
                    <a:pt x="275" y="0"/>
                    <a:pt x="1" y="274"/>
                    <a:pt x="1" y="617"/>
                  </a:cubicBezTo>
                  <a:cubicBezTo>
                    <a:pt x="1" y="959"/>
                    <a:pt x="275" y="1256"/>
                    <a:pt x="617" y="1256"/>
                  </a:cubicBezTo>
                  <a:cubicBezTo>
                    <a:pt x="959" y="1256"/>
                    <a:pt x="1256" y="959"/>
                    <a:pt x="1256" y="617"/>
                  </a:cubicBezTo>
                  <a:cubicBezTo>
                    <a:pt x="1256" y="274"/>
                    <a:pt x="959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82;p41">
              <a:extLst>
                <a:ext uri="{FF2B5EF4-FFF2-40B4-BE49-F238E27FC236}">
                  <a16:creationId xmlns:a16="http://schemas.microsoft.com/office/drawing/2014/main" id="{1E780337-3B3E-94E2-FDF9-2D4E75424A63}"/>
                </a:ext>
              </a:extLst>
            </p:cNvPr>
            <p:cNvSpPr/>
            <p:nvPr/>
          </p:nvSpPr>
          <p:spPr>
            <a:xfrm>
              <a:off x="4352742" y="-726172"/>
              <a:ext cx="71793" cy="71793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17" y="1"/>
                  </a:moveTo>
                  <a:cubicBezTo>
                    <a:pt x="274" y="1"/>
                    <a:pt x="0" y="275"/>
                    <a:pt x="0" y="617"/>
                  </a:cubicBezTo>
                  <a:cubicBezTo>
                    <a:pt x="0" y="959"/>
                    <a:pt x="274" y="1256"/>
                    <a:pt x="617" y="1256"/>
                  </a:cubicBezTo>
                  <a:cubicBezTo>
                    <a:pt x="982" y="1256"/>
                    <a:pt x="1256" y="959"/>
                    <a:pt x="1256" y="617"/>
                  </a:cubicBezTo>
                  <a:cubicBezTo>
                    <a:pt x="1256" y="275"/>
                    <a:pt x="982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583;p41">
              <a:extLst>
                <a:ext uri="{FF2B5EF4-FFF2-40B4-BE49-F238E27FC236}">
                  <a16:creationId xmlns:a16="http://schemas.microsoft.com/office/drawing/2014/main" id="{A3848168-254D-28C5-CEB9-99AFB0E42CE0}"/>
                </a:ext>
              </a:extLst>
            </p:cNvPr>
            <p:cNvSpPr/>
            <p:nvPr/>
          </p:nvSpPr>
          <p:spPr>
            <a:xfrm>
              <a:off x="3830880" y="-1263695"/>
              <a:ext cx="73108" cy="71793"/>
            </a:xfrm>
            <a:custGeom>
              <a:avLst/>
              <a:gdLst/>
              <a:ahLst/>
              <a:cxnLst/>
              <a:rect l="l" t="t" r="r" b="b"/>
              <a:pathLst>
                <a:path w="1279" h="1256" extrusionOk="0">
                  <a:moveTo>
                    <a:pt x="639" y="1"/>
                  </a:moveTo>
                  <a:cubicBezTo>
                    <a:pt x="297" y="1"/>
                    <a:pt x="0" y="275"/>
                    <a:pt x="0" y="640"/>
                  </a:cubicBezTo>
                  <a:cubicBezTo>
                    <a:pt x="0" y="982"/>
                    <a:pt x="297" y="1256"/>
                    <a:pt x="639" y="1256"/>
                  </a:cubicBezTo>
                  <a:cubicBezTo>
                    <a:pt x="982" y="1256"/>
                    <a:pt x="1279" y="982"/>
                    <a:pt x="1279" y="640"/>
                  </a:cubicBezTo>
                  <a:cubicBezTo>
                    <a:pt x="1279" y="275"/>
                    <a:pt x="982" y="1"/>
                    <a:pt x="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1587;p41">
            <a:extLst>
              <a:ext uri="{FF2B5EF4-FFF2-40B4-BE49-F238E27FC236}">
                <a16:creationId xmlns:a16="http://schemas.microsoft.com/office/drawing/2014/main" id="{BFBB363A-650C-A8A4-3957-5E357B2B85F0}"/>
              </a:ext>
            </a:extLst>
          </p:cNvPr>
          <p:cNvGrpSpPr/>
          <p:nvPr/>
        </p:nvGrpSpPr>
        <p:grpSpPr>
          <a:xfrm>
            <a:off x="714096" y="3664600"/>
            <a:ext cx="694944" cy="599899"/>
            <a:chOff x="0" y="218808"/>
            <a:chExt cx="1325569" cy="1081186"/>
          </a:xfrm>
        </p:grpSpPr>
        <p:sp>
          <p:nvSpPr>
            <p:cNvPr id="26" name="Google Shape;1588;p41">
              <a:extLst>
                <a:ext uri="{FF2B5EF4-FFF2-40B4-BE49-F238E27FC236}">
                  <a16:creationId xmlns:a16="http://schemas.microsoft.com/office/drawing/2014/main" id="{08B0F9D5-EDBE-6D07-845E-F2726766021F}"/>
                </a:ext>
              </a:extLst>
            </p:cNvPr>
            <p:cNvSpPr/>
            <p:nvPr/>
          </p:nvSpPr>
          <p:spPr>
            <a:xfrm>
              <a:off x="0" y="500161"/>
              <a:ext cx="6340" cy="7925"/>
            </a:xfrm>
            <a:custGeom>
              <a:avLst/>
              <a:gdLst/>
              <a:ahLst/>
              <a:cxnLst/>
              <a:rect l="l" t="t" r="r" b="b"/>
              <a:pathLst>
                <a:path w="92" h="115" extrusionOk="0">
                  <a:moveTo>
                    <a:pt x="46" y="1"/>
                  </a:moveTo>
                  <a:cubicBezTo>
                    <a:pt x="23" y="1"/>
                    <a:pt x="0" y="24"/>
                    <a:pt x="0" y="69"/>
                  </a:cubicBezTo>
                  <a:cubicBezTo>
                    <a:pt x="0" y="92"/>
                    <a:pt x="23" y="115"/>
                    <a:pt x="46" y="115"/>
                  </a:cubicBezTo>
                  <a:cubicBezTo>
                    <a:pt x="69" y="115"/>
                    <a:pt x="91" y="92"/>
                    <a:pt x="91" y="69"/>
                  </a:cubicBezTo>
                  <a:cubicBezTo>
                    <a:pt x="91" y="24"/>
                    <a:pt x="69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589;p41">
              <a:extLst>
                <a:ext uri="{FF2B5EF4-FFF2-40B4-BE49-F238E27FC236}">
                  <a16:creationId xmlns:a16="http://schemas.microsoft.com/office/drawing/2014/main" id="{E9E8F803-647B-6EEF-3304-DED07EEB6613}"/>
                </a:ext>
              </a:extLst>
            </p:cNvPr>
            <p:cNvSpPr/>
            <p:nvPr/>
          </p:nvSpPr>
          <p:spPr>
            <a:xfrm>
              <a:off x="244425" y="218808"/>
              <a:ext cx="1081144" cy="1081186"/>
            </a:xfrm>
            <a:custGeom>
              <a:avLst/>
              <a:gdLst/>
              <a:ahLst/>
              <a:cxnLst/>
              <a:rect l="l" t="t" r="r" b="b"/>
              <a:pathLst>
                <a:path w="25656" h="25657" extrusionOk="0">
                  <a:moveTo>
                    <a:pt x="12828" y="1"/>
                  </a:moveTo>
                  <a:cubicBezTo>
                    <a:pt x="5729" y="1"/>
                    <a:pt x="0" y="5753"/>
                    <a:pt x="0" y="12829"/>
                  </a:cubicBezTo>
                  <a:cubicBezTo>
                    <a:pt x="0" y="19905"/>
                    <a:pt x="5729" y="25657"/>
                    <a:pt x="12828" y="25657"/>
                  </a:cubicBezTo>
                  <a:cubicBezTo>
                    <a:pt x="19904" y="25657"/>
                    <a:pt x="25656" y="19905"/>
                    <a:pt x="25656" y="12829"/>
                  </a:cubicBezTo>
                  <a:cubicBezTo>
                    <a:pt x="25656" y="5753"/>
                    <a:pt x="19904" y="1"/>
                    <a:pt x="128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590;p41">
              <a:extLst>
                <a:ext uri="{FF2B5EF4-FFF2-40B4-BE49-F238E27FC236}">
                  <a16:creationId xmlns:a16="http://schemas.microsoft.com/office/drawing/2014/main" id="{0F824293-0915-0A4E-9278-9BACACB2319E}"/>
                </a:ext>
              </a:extLst>
            </p:cNvPr>
            <p:cNvSpPr/>
            <p:nvPr/>
          </p:nvSpPr>
          <p:spPr>
            <a:xfrm>
              <a:off x="858057" y="332289"/>
              <a:ext cx="161649" cy="107794"/>
            </a:xfrm>
            <a:custGeom>
              <a:avLst/>
              <a:gdLst/>
              <a:ahLst/>
              <a:cxnLst/>
              <a:rect l="l" t="t" r="r" b="b"/>
              <a:pathLst>
                <a:path w="3836" h="2558" extrusionOk="0">
                  <a:moveTo>
                    <a:pt x="1391" y="1"/>
                  </a:moveTo>
                  <a:cubicBezTo>
                    <a:pt x="990" y="1"/>
                    <a:pt x="666" y="94"/>
                    <a:pt x="183" y="435"/>
                  </a:cubicBezTo>
                  <a:cubicBezTo>
                    <a:pt x="115" y="481"/>
                    <a:pt x="24" y="549"/>
                    <a:pt x="1" y="640"/>
                  </a:cubicBezTo>
                  <a:cubicBezTo>
                    <a:pt x="1" y="709"/>
                    <a:pt x="1" y="755"/>
                    <a:pt x="24" y="823"/>
                  </a:cubicBezTo>
                  <a:cubicBezTo>
                    <a:pt x="229" y="1325"/>
                    <a:pt x="617" y="1736"/>
                    <a:pt x="1097" y="2033"/>
                  </a:cubicBezTo>
                  <a:cubicBezTo>
                    <a:pt x="1576" y="2307"/>
                    <a:pt x="2101" y="2444"/>
                    <a:pt x="2649" y="2558"/>
                  </a:cubicBezTo>
                  <a:lnTo>
                    <a:pt x="2740" y="2558"/>
                  </a:lnTo>
                  <a:cubicBezTo>
                    <a:pt x="2786" y="2535"/>
                    <a:pt x="2808" y="2466"/>
                    <a:pt x="2831" y="2421"/>
                  </a:cubicBezTo>
                  <a:cubicBezTo>
                    <a:pt x="3014" y="1942"/>
                    <a:pt x="3676" y="1713"/>
                    <a:pt x="3767" y="1188"/>
                  </a:cubicBezTo>
                  <a:cubicBezTo>
                    <a:pt x="3836" y="846"/>
                    <a:pt x="3607" y="504"/>
                    <a:pt x="3288" y="321"/>
                  </a:cubicBezTo>
                  <a:cubicBezTo>
                    <a:pt x="2991" y="138"/>
                    <a:pt x="2626" y="93"/>
                    <a:pt x="2261" y="70"/>
                  </a:cubicBezTo>
                  <a:cubicBezTo>
                    <a:pt x="1907" y="35"/>
                    <a:pt x="1635" y="1"/>
                    <a:pt x="13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591;p41">
              <a:extLst>
                <a:ext uri="{FF2B5EF4-FFF2-40B4-BE49-F238E27FC236}">
                  <a16:creationId xmlns:a16="http://schemas.microsoft.com/office/drawing/2014/main" id="{541666B8-93F5-32B2-148B-4EFB9CB58549}"/>
                </a:ext>
              </a:extLst>
            </p:cNvPr>
            <p:cNvSpPr/>
            <p:nvPr/>
          </p:nvSpPr>
          <p:spPr>
            <a:xfrm>
              <a:off x="244425" y="352516"/>
              <a:ext cx="469440" cy="915744"/>
            </a:xfrm>
            <a:custGeom>
              <a:avLst/>
              <a:gdLst/>
              <a:ahLst/>
              <a:cxnLst/>
              <a:rect l="l" t="t" r="r" b="b"/>
              <a:pathLst>
                <a:path w="11140" h="21731" extrusionOk="0">
                  <a:moveTo>
                    <a:pt x="4360" y="1"/>
                  </a:moveTo>
                  <a:cubicBezTo>
                    <a:pt x="1826" y="2238"/>
                    <a:pt x="183" y="5456"/>
                    <a:pt x="0" y="9040"/>
                  </a:cubicBezTo>
                  <a:lnTo>
                    <a:pt x="754" y="9633"/>
                  </a:lnTo>
                  <a:lnTo>
                    <a:pt x="1210" y="10455"/>
                  </a:lnTo>
                  <a:lnTo>
                    <a:pt x="2077" y="11117"/>
                  </a:lnTo>
                  <a:lnTo>
                    <a:pt x="2762" y="11117"/>
                  </a:lnTo>
                  <a:lnTo>
                    <a:pt x="3401" y="11459"/>
                  </a:lnTo>
                  <a:lnTo>
                    <a:pt x="3630" y="12075"/>
                  </a:lnTo>
                  <a:lnTo>
                    <a:pt x="3698" y="12669"/>
                  </a:lnTo>
                  <a:lnTo>
                    <a:pt x="3287" y="13536"/>
                  </a:lnTo>
                  <a:lnTo>
                    <a:pt x="2876" y="14152"/>
                  </a:lnTo>
                  <a:lnTo>
                    <a:pt x="3013" y="14928"/>
                  </a:lnTo>
                  <a:lnTo>
                    <a:pt x="3812" y="15431"/>
                  </a:lnTo>
                  <a:lnTo>
                    <a:pt x="4383" y="16207"/>
                  </a:lnTo>
                  <a:lnTo>
                    <a:pt x="4497" y="17804"/>
                  </a:lnTo>
                  <a:lnTo>
                    <a:pt x="4246" y="19037"/>
                  </a:lnTo>
                  <a:lnTo>
                    <a:pt x="4337" y="19265"/>
                  </a:lnTo>
                  <a:cubicBezTo>
                    <a:pt x="5547" y="20338"/>
                    <a:pt x="6962" y="21183"/>
                    <a:pt x="8514" y="21730"/>
                  </a:cubicBezTo>
                  <a:lnTo>
                    <a:pt x="8925" y="21388"/>
                  </a:lnTo>
                  <a:lnTo>
                    <a:pt x="10272" y="18672"/>
                  </a:lnTo>
                  <a:lnTo>
                    <a:pt x="10797" y="16595"/>
                  </a:lnTo>
                  <a:lnTo>
                    <a:pt x="11139" y="15157"/>
                  </a:lnTo>
                  <a:lnTo>
                    <a:pt x="10386" y="14152"/>
                  </a:lnTo>
                  <a:lnTo>
                    <a:pt x="8080" y="13080"/>
                  </a:lnTo>
                  <a:lnTo>
                    <a:pt x="6528" y="13080"/>
                  </a:lnTo>
                  <a:lnTo>
                    <a:pt x="6757" y="12075"/>
                  </a:lnTo>
                  <a:lnTo>
                    <a:pt x="5821" y="10934"/>
                  </a:lnTo>
                  <a:lnTo>
                    <a:pt x="3972" y="10455"/>
                  </a:lnTo>
                  <a:lnTo>
                    <a:pt x="3515" y="10934"/>
                  </a:lnTo>
                  <a:lnTo>
                    <a:pt x="2488" y="10455"/>
                  </a:lnTo>
                  <a:lnTo>
                    <a:pt x="3470" y="8994"/>
                  </a:lnTo>
                  <a:lnTo>
                    <a:pt x="4611" y="8697"/>
                  </a:lnTo>
                  <a:lnTo>
                    <a:pt x="6232" y="6620"/>
                  </a:lnTo>
                  <a:lnTo>
                    <a:pt x="6277" y="5616"/>
                  </a:lnTo>
                  <a:lnTo>
                    <a:pt x="6985" y="4954"/>
                  </a:lnTo>
                  <a:lnTo>
                    <a:pt x="6985" y="3333"/>
                  </a:lnTo>
                  <a:lnTo>
                    <a:pt x="6049" y="2101"/>
                  </a:lnTo>
                  <a:lnTo>
                    <a:pt x="6049" y="1484"/>
                  </a:lnTo>
                  <a:lnTo>
                    <a:pt x="5068" y="389"/>
                  </a:lnTo>
                  <a:lnTo>
                    <a:pt x="43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592;p41">
              <a:extLst>
                <a:ext uri="{FF2B5EF4-FFF2-40B4-BE49-F238E27FC236}">
                  <a16:creationId xmlns:a16="http://schemas.microsoft.com/office/drawing/2014/main" id="{F4AE9343-99F9-5E52-85BA-6C7F7E9FE055}"/>
                </a:ext>
              </a:extLst>
            </p:cNvPr>
            <p:cNvSpPr/>
            <p:nvPr/>
          </p:nvSpPr>
          <p:spPr>
            <a:xfrm>
              <a:off x="610868" y="218808"/>
              <a:ext cx="348245" cy="114537"/>
            </a:xfrm>
            <a:custGeom>
              <a:avLst/>
              <a:gdLst/>
              <a:ahLst/>
              <a:cxnLst/>
              <a:rect l="l" t="t" r="r" b="b"/>
              <a:pathLst>
                <a:path w="8264" h="2718" extrusionOk="0">
                  <a:moveTo>
                    <a:pt x="4109" y="1"/>
                  </a:moveTo>
                  <a:cubicBezTo>
                    <a:pt x="2671" y="1"/>
                    <a:pt x="1302" y="229"/>
                    <a:pt x="1" y="686"/>
                  </a:cubicBezTo>
                  <a:cubicBezTo>
                    <a:pt x="549" y="1028"/>
                    <a:pt x="1074" y="1393"/>
                    <a:pt x="1621" y="1759"/>
                  </a:cubicBezTo>
                  <a:cubicBezTo>
                    <a:pt x="2329" y="2215"/>
                    <a:pt x="3082" y="2717"/>
                    <a:pt x="3927" y="2717"/>
                  </a:cubicBezTo>
                  <a:cubicBezTo>
                    <a:pt x="3927" y="2717"/>
                    <a:pt x="6141" y="1781"/>
                    <a:pt x="6734" y="1462"/>
                  </a:cubicBezTo>
                  <a:cubicBezTo>
                    <a:pt x="7236" y="1211"/>
                    <a:pt x="7739" y="937"/>
                    <a:pt x="8264" y="731"/>
                  </a:cubicBezTo>
                  <a:cubicBezTo>
                    <a:pt x="8172" y="686"/>
                    <a:pt x="8104" y="640"/>
                    <a:pt x="8012" y="594"/>
                  </a:cubicBezTo>
                  <a:cubicBezTo>
                    <a:pt x="6780" y="206"/>
                    <a:pt x="5479" y="1"/>
                    <a:pt x="41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593;p41">
              <a:extLst>
                <a:ext uri="{FF2B5EF4-FFF2-40B4-BE49-F238E27FC236}">
                  <a16:creationId xmlns:a16="http://schemas.microsoft.com/office/drawing/2014/main" id="{10BB5564-A4DD-F26C-7780-AD8264FAF72F}"/>
                </a:ext>
              </a:extLst>
            </p:cNvPr>
            <p:cNvSpPr/>
            <p:nvPr/>
          </p:nvSpPr>
          <p:spPr>
            <a:xfrm>
              <a:off x="973476" y="340001"/>
              <a:ext cx="351153" cy="526202"/>
            </a:xfrm>
            <a:custGeom>
              <a:avLst/>
              <a:gdLst/>
              <a:ahLst/>
              <a:cxnLst/>
              <a:rect l="l" t="t" r="r" b="b"/>
              <a:pathLst>
                <a:path w="8333" h="12487" extrusionOk="0">
                  <a:moveTo>
                    <a:pt x="3607" y="1"/>
                  </a:moveTo>
                  <a:cubicBezTo>
                    <a:pt x="2854" y="709"/>
                    <a:pt x="914" y="2580"/>
                    <a:pt x="777" y="2763"/>
                  </a:cubicBezTo>
                  <a:cubicBezTo>
                    <a:pt x="777" y="2763"/>
                    <a:pt x="1325" y="4566"/>
                    <a:pt x="1439" y="4794"/>
                  </a:cubicBezTo>
                  <a:cubicBezTo>
                    <a:pt x="1439" y="4794"/>
                    <a:pt x="2763" y="6027"/>
                    <a:pt x="2877" y="6095"/>
                  </a:cubicBezTo>
                  <a:lnTo>
                    <a:pt x="2968" y="7784"/>
                  </a:lnTo>
                  <a:cubicBezTo>
                    <a:pt x="2968" y="7784"/>
                    <a:pt x="2420" y="8241"/>
                    <a:pt x="2352" y="8423"/>
                  </a:cubicBezTo>
                  <a:cubicBezTo>
                    <a:pt x="2306" y="8606"/>
                    <a:pt x="2101" y="9519"/>
                    <a:pt x="2101" y="9519"/>
                  </a:cubicBezTo>
                  <a:lnTo>
                    <a:pt x="1" y="9725"/>
                  </a:lnTo>
                  <a:lnTo>
                    <a:pt x="206" y="11163"/>
                  </a:lnTo>
                  <a:lnTo>
                    <a:pt x="594" y="11802"/>
                  </a:lnTo>
                  <a:lnTo>
                    <a:pt x="1485" y="12030"/>
                  </a:lnTo>
                  <a:lnTo>
                    <a:pt x="2306" y="11551"/>
                  </a:lnTo>
                  <a:lnTo>
                    <a:pt x="2466" y="10386"/>
                  </a:lnTo>
                  <a:lnTo>
                    <a:pt x="3881" y="10135"/>
                  </a:lnTo>
                  <a:lnTo>
                    <a:pt x="5296" y="9565"/>
                  </a:lnTo>
                  <a:lnTo>
                    <a:pt x="6050" y="10318"/>
                  </a:lnTo>
                  <a:lnTo>
                    <a:pt x="6849" y="12486"/>
                  </a:lnTo>
                  <a:lnTo>
                    <a:pt x="7602" y="12144"/>
                  </a:lnTo>
                  <a:lnTo>
                    <a:pt x="7419" y="9679"/>
                  </a:lnTo>
                  <a:lnTo>
                    <a:pt x="8332" y="10090"/>
                  </a:lnTo>
                  <a:cubicBezTo>
                    <a:pt x="8332" y="10044"/>
                    <a:pt x="8332" y="9998"/>
                    <a:pt x="8332" y="9953"/>
                  </a:cubicBezTo>
                  <a:cubicBezTo>
                    <a:pt x="8332" y="5936"/>
                    <a:pt x="6483" y="2352"/>
                    <a:pt x="36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594;p41">
              <a:extLst>
                <a:ext uri="{FF2B5EF4-FFF2-40B4-BE49-F238E27FC236}">
                  <a16:creationId xmlns:a16="http://schemas.microsoft.com/office/drawing/2014/main" id="{A829449B-22C2-7BB4-1805-A4752ABD0231}"/>
                </a:ext>
              </a:extLst>
            </p:cNvPr>
            <p:cNvSpPr/>
            <p:nvPr/>
          </p:nvSpPr>
          <p:spPr>
            <a:xfrm>
              <a:off x="902303" y="875759"/>
              <a:ext cx="392492" cy="341503"/>
            </a:xfrm>
            <a:custGeom>
              <a:avLst/>
              <a:gdLst/>
              <a:ahLst/>
              <a:cxnLst/>
              <a:rect l="l" t="t" r="r" b="b"/>
              <a:pathLst>
                <a:path w="9314" h="8104" extrusionOk="0">
                  <a:moveTo>
                    <a:pt x="3174" y="1"/>
                  </a:moveTo>
                  <a:lnTo>
                    <a:pt x="1507" y="252"/>
                  </a:lnTo>
                  <a:lnTo>
                    <a:pt x="594" y="685"/>
                  </a:lnTo>
                  <a:lnTo>
                    <a:pt x="115" y="1964"/>
                  </a:lnTo>
                  <a:lnTo>
                    <a:pt x="1" y="3287"/>
                  </a:lnTo>
                  <a:lnTo>
                    <a:pt x="937" y="4817"/>
                  </a:lnTo>
                  <a:lnTo>
                    <a:pt x="3014" y="5319"/>
                  </a:lnTo>
                  <a:lnTo>
                    <a:pt x="3995" y="8104"/>
                  </a:lnTo>
                  <a:cubicBezTo>
                    <a:pt x="6460" y="6574"/>
                    <a:pt x="8332" y="4246"/>
                    <a:pt x="9314" y="1484"/>
                  </a:cubicBezTo>
                  <a:lnTo>
                    <a:pt x="8538" y="1461"/>
                  </a:lnTo>
                  <a:lnTo>
                    <a:pt x="7396" y="1233"/>
                  </a:lnTo>
                  <a:lnTo>
                    <a:pt x="7031" y="252"/>
                  </a:lnTo>
                  <a:lnTo>
                    <a:pt x="4041" y="183"/>
                  </a:lnTo>
                  <a:lnTo>
                    <a:pt x="31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1596;p41">
            <a:extLst>
              <a:ext uri="{FF2B5EF4-FFF2-40B4-BE49-F238E27FC236}">
                <a16:creationId xmlns:a16="http://schemas.microsoft.com/office/drawing/2014/main" id="{40251577-C6CC-5D1F-851B-D715E8EA15D4}"/>
              </a:ext>
            </a:extLst>
          </p:cNvPr>
          <p:cNvGrpSpPr/>
          <p:nvPr/>
        </p:nvGrpSpPr>
        <p:grpSpPr>
          <a:xfrm>
            <a:off x="7643280" y="1378933"/>
            <a:ext cx="329184" cy="320040"/>
            <a:chOff x="3750000" y="-1887300"/>
            <a:chExt cx="1325598" cy="1325598"/>
          </a:xfrm>
        </p:grpSpPr>
        <p:sp>
          <p:nvSpPr>
            <p:cNvPr id="34" name="Google Shape;1597;p41">
              <a:extLst>
                <a:ext uri="{FF2B5EF4-FFF2-40B4-BE49-F238E27FC236}">
                  <a16:creationId xmlns:a16="http://schemas.microsoft.com/office/drawing/2014/main" id="{B7EEA94C-CC45-58F5-BDEF-BCDF5E372F3C}"/>
                </a:ext>
              </a:extLst>
            </p:cNvPr>
            <p:cNvSpPr/>
            <p:nvPr/>
          </p:nvSpPr>
          <p:spPr>
            <a:xfrm>
              <a:off x="3750000" y="-1887300"/>
              <a:ext cx="1325598" cy="1325598"/>
            </a:xfrm>
            <a:custGeom>
              <a:avLst/>
              <a:gdLst/>
              <a:ahLst/>
              <a:cxnLst/>
              <a:rect l="l" t="t" r="r" b="b"/>
              <a:pathLst>
                <a:path w="23191" h="23191" extrusionOk="0">
                  <a:moveTo>
                    <a:pt x="11595" y="0"/>
                  </a:moveTo>
                  <a:cubicBezTo>
                    <a:pt x="5204" y="0"/>
                    <a:pt x="0" y="5181"/>
                    <a:pt x="0" y="11595"/>
                  </a:cubicBezTo>
                  <a:cubicBezTo>
                    <a:pt x="0" y="17986"/>
                    <a:pt x="5204" y="23191"/>
                    <a:pt x="11595" y="23191"/>
                  </a:cubicBezTo>
                  <a:cubicBezTo>
                    <a:pt x="18009" y="23191"/>
                    <a:pt x="23191" y="17986"/>
                    <a:pt x="23191" y="11595"/>
                  </a:cubicBezTo>
                  <a:cubicBezTo>
                    <a:pt x="23191" y="5181"/>
                    <a:pt x="18009" y="0"/>
                    <a:pt x="115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598;p41">
              <a:extLst>
                <a:ext uri="{FF2B5EF4-FFF2-40B4-BE49-F238E27FC236}">
                  <a16:creationId xmlns:a16="http://schemas.microsoft.com/office/drawing/2014/main" id="{50DFAFFB-CE7D-14A8-9B98-600D502E25E5}"/>
                </a:ext>
              </a:extLst>
            </p:cNvPr>
            <p:cNvSpPr/>
            <p:nvPr/>
          </p:nvSpPr>
          <p:spPr>
            <a:xfrm>
              <a:off x="3751257" y="-1739887"/>
              <a:ext cx="1274782" cy="1178182"/>
            </a:xfrm>
            <a:custGeom>
              <a:avLst/>
              <a:gdLst/>
              <a:ahLst/>
              <a:cxnLst/>
              <a:rect l="l" t="t" r="r" b="b"/>
              <a:pathLst>
                <a:path w="22302" h="20612" extrusionOk="0">
                  <a:moveTo>
                    <a:pt x="4292" y="0"/>
                  </a:moveTo>
                  <a:cubicBezTo>
                    <a:pt x="1667" y="2123"/>
                    <a:pt x="1" y="5387"/>
                    <a:pt x="1" y="9016"/>
                  </a:cubicBezTo>
                  <a:cubicBezTo>
                    <a:pt x="1" y="15407"/>
                    <a:pt x="5182" y="20612"/>
                    <a:pt x="11573" y="20612"/>
                  </a:cubicBezTo>
                  <a:cubicBezTo>
                    <a:pt x="16435" y="20612"/>
                    <a:pt x="20567" y="17621"/>
                    <a:pt x="22301" y="13399"/>
                  </a:cubicBezTo>
                  <a:lnTo>
                    <a:pt x="22301" y="13399"/>
                  </a:lnTo>
                  <a:cubicBezTo>
                    <a:pt x="20315" y="15042"/>
                    <a:pt x="17782" y="16001"/>
                    <a:pt x="14997" y="16001"/>
                  </a:cubicBezTo>
                  <a:cubicBezTo>
                    <a:pt x="8606" y="16001"/>
                    <a:pt x="3425" y="10820"/>
                    <a:pt x="3425" y="4406"/>
                  </a:cubicBezTo>
                  <a:cubicBezTo>
                    <a:pt x="3425" y="2854"/>
                    <a:pt x="3722" y="1370"/>
                    <a:pt x="42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599;p41">
              <a:extLst>
                <a:ext uri="{FF2B5EF4-FFF2-40B4-BE49-F238E27FC236}">
                  <a16:creationId xmlns:a16="http://schemas.microsoft.com/office/drawing/2014/main" id="{9AB21EC5-9F81-504E-20F4-B25C3E1E1DD4}"/>
                </a:ext>
              </a:extLst>
            </p:cNvPr>
            <p:cNvSpPr/>
            <p:nvPr/>
          </p:nvSpPr>
          <p:spPr>
            <a:xfrm>
              <a:off x="4244426" y="-1677298"/>
              <a:ext cx="143586" cy="143586"/>
            </a:xfrm>
            <a:custGeom>
              <a:avLst/>
              <a:gdLst/>
              <a:ahLst/>
              <a:cxnLst/>
              <a:rect l="l" t="t" r="r" b="b"/>
              <a:pathLst>
                <a:path w="2512" h="2512" extrusionOk="0">
                  <a:moveTo>
                    <a:pt x="1256" y="1"/>
                  </a:moveTo>
                  <a:cubicBezTo>
                    <a:pt x="572" y="1"/>
                    <a:pt x="1" y="572"/>
                    <a:pt x="1" y="1256"/>
                  </a:cubicBezTo>
                  <a:cubicBezTo>
                    <a:pt x="1" y="1964"/>
                    <a:pt x="572" y="2512"/>
                    <a:pt x="1256" y="2512"/>
                  </a:cubicBezTo>
                  <a:cubicBezTo>
                    <a:pt x="1964" y="2512"/>
                    <a:pt x="2512" y="1964"/>
                    <a:pt x="2512" y="1256"/>
                  </a:cubicBezTo>
                  <a:cubicBezTo>
                    <a:pt x="2512" y="572"/>
                    <a:pt x="1964" y="1"/>
                    <a:pt x="1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600;p41">
              <a:extLst>
                <a:ext uri="{FF2B5EF4-FFF2-40B4-BE49-F238E27FC236}">
                  <a16:creationId xmlns:a16="http://schemas.microsoft.com/office/drawing/2014/main" id="{72C88CD4-2D27-D230-DA95-1C35656FD320}"/>
                </a:ext>
              </a:extLst>
            </p:cNvPr>
            <p:cNvSpPr/>
            <p:nvPr/>
          </p:nvSpPr>
          <p:spPr>
            <a:xfrm>
              <a:off x="3892212" y="-1623797"/>
              <a:ext cx="143529" cy="144901"/>
            </a:xfrm>
            <a:custGeom>
              <a:avLst/>
              <a:gdLst/>
              <a:ahLst/>
              <a:cxnLst/>
              <a:rect l="l" t="t" r="r" b="b"/>
              <a:pathLst>
                <a:path w="2511" h="2535" extrusionOk="0">
                  <a:moveTo>
                    <a:pt x="1256" y="1"/>
                  </a:moveTo>
                  <a:cubicBezTo>
                    <a:pt x="571" y="1"/>
                    <a:pt x="0" y="571"/>
                    <a:pt x="0" y="1256"/>
                  </a:cubicBezTo>
                  <a:cubicBezTo>
                    <a:pt x="0" y="1964"/>
                    <a:pt x="571" y="2534"/>
                    <a:pt x="1256" y="2534"/>
                  </a:cubicBezTo>
                  <a:cubicBezTo>
                    <a:pt x="1963" y="2534"/>
                    <a:pt x="2511" y="1964"/>
                    <a:pt x="2511" y="1256"/>
                  </a:cubicBezTo>
                  <a:cubicBezTo>
                    <a:pt x="2511" y="571"/>
                    <a:pt x="1963" y="1"/>
                    <a:pt x="1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601;p41">
              <a:extLst>
                <a:ext uri="{FF2B5EF4-FFF2-40B4-BE49-F238E27FC236}">
                  <a16:creationId xmlns:a16="http://schemas.microsoft.com/office/drawing/2014/main" id="{164DDE23-12F6-A0A3-7D9C-6641C369B3F9}"/>
                </a:ext>
              </a:extLst>
            </p:cNvPr>
            <p:cNvSpPr/>
            <p:nvPr/>
          </p:nvSpPr>
          <p:spPr>
            <a:xfrm>
              <a:off x="4681521" y="-1425455"/>
              <a:ext cx="144901" cy="143586"/>
            </a:xfrm>
            <a:custGeom>
              <a:avLst/>
              <a:gdLst/>
              <a:ahLst/>
              <a:cxnLst/>
              <a:rect l="l" t="t" r="r" b="b"/>
              <a:pathLst>
                <a:path w="2535" h="2512" extrusionOk="0">
                  <a:moveTo>
                    <a:pt x="1256" y="0"/>
                  </a:moveTo>
                  <a:cubicBezTo>
                    <a:pt x="571" y="0"/>
                    <a:pt x="0" y="571"/>
                    <a:pt x="0" y="1256"/>
                  </a:cubicBezTo>
                  <a:cubicBezTo>
                    <a:pt x="0" y="1963"/>
                    <a:pt x="571" y="2511"/>
                    <a:pt x="1256" y="2511"/>
                  </a:cubicBezTo>
                  <a:cubicBezTo>
                    <a:pt x="1963" y="2511"/>
                    <a:pt x="2534" y="1963"/>
                    <a:pt x="2534" y="1256"/>
                  </a:cubicBezTo>
                  <a:cubicBezTo>
                    <a:pt x="2534" y="571"/>
                    <a:pt x="1963" y="0"/>
                    <a:pt x="12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602;p41">
              <a:extLst>
                <a:ext uri="{FF2B5EF4-FFF2-40B4-BE49-F238E27FC236}">
                  <a16:creationId xmlns:a16="http://schemas.microsoft.com/office/drawing/2014/main" id="{88B54885-7D90-8AC4-CFC0-BDBD060BC977}"/>
                </a:ext>
              </a:extLst>
            </p:cNvPr>
            <p:cNvSpPr/>
            <p:nvPr/>
          </p:nvSpPr>
          <p:spPr>
            <a:xfrm>
              <a:off x="4244426" y="-1035345"/>
              <a:ext cx="217951" cy="216636"/>
            </a:xfrm>
            <a:custGeom>
              <a:avLst/>
              <a:gdLst/>
              <a:ahLst/>
              <a:cxnLst/>
              <a:rect l="l" t="t" r="r" b="b"/>
              <a:pathLst>
                <a:path w="3813" h="3790" extrusionOk="0">
                  <a:moveTo>
                    <a:pt x="1918" y="0"/>
                  </a:moveTo>
                  <a:cubicBezTo>
                    <a:pt x="868" y="0"/>
                    <a:pt x="1" y="845"/>
                    <a:pt x="1" y="1895"/>
                  </a:cubicBezTo>
                  <a:cubicBezTo>
                    <a:pt x="1" y="2944"/>
                    <a:pt x="868" y="3789"/>
                    <a:pt x="1918" y="3789"/>
                  </a:cubicBezTo>
                  <a:cubicBezTo>
                    <a:pt x="2968" y="3789"/>
                    <a:pt x="3813" y="2944"/>
                    <a:pt x="3813" y="1895"/>
                  </a:cubicBezTo>
                  <a:cubicBezTo>
                    <a:pt x="3813" y="845"/>
                    <a:pt x="2968" y="0"/>
                    <a:pt x="19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603;p41">
              <a:extLst>
                <a:ext uri="{FF2B5EF4-FFF2-40B4-BE49-F238E27FC236}">
                  <a16:creationId xmlns:a16="http://schemas.microsoft.com/office/drawing/2014/main" id="{F8869852-ED0E-37F6-EB50-9DF771C69FAF}"/>
                </a:ext>
              </a:extLst>
            </p:cNvPr>
            <p:cNvSpPr/>
            <p:nvPr/>
          </p:nvSpPr>
          <p:spPr>
            <a:xfrm>
              <a:off x="4457114" y="-1640716"/>
              <a:ext cx="71793" cy="71793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17" y="0"/>
                  </a:moveTo>
                  <a:cubicBezTo>
                    <a:pt x="274" y="0"/>
                    <a:pt x="0" y="274"/>
                    <a:pt x="0" y="616"/>
                  </a:cubicBezTo>
                  <a:cubicBezTo>
                    <a:pt x="0" y="959"/>
                    <a:pt x="274" y="1255"/>
                    <a:pt x="617" y="1255"/>
                  </a:cubicBezTo>
                  <a:cubicBezTo>
                    <a:pt x="959" y="1255"/>
                    <a:pt x="1256" y="959"/>
                    <a:pt x="1256" y="616"/>
                  </a:cubicBezTo>
                  <a:cubicBezTo>
                    <a:pt x="1256" y="274"/>
                    <a:pt x="959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604;p41">
              <a:extLst>
                <a:ext uri="{FF2B5EF4-FFF2-40B4-BE49-F238E27FC236}">
                  <a16:creationId xmlns:a16="http://schemas.microsoft.com/office/drawing/2014/main" id="{F1D25F2A-16AC-F402-EC1C-D83135CA6DF1}"/>
                </a:ext>
              </a:extLst>
            </p:cNvPr>
            <p:cNvSpPr/>
            <p:nvPr/>
          </p:nvSpPr>
          <p:spPr>
            <a:xfrm>
              <a:off x="4861572" y="-1335430"/>
              <a:ext cx="108318" cy="108318"/>
            </a:xfrm>
            <a:custGeom>
              <a:avLst/>
              <a:gdLst/>
              <a:ahLst/>
              <a:cxnLst/>
              <a:rect l="l" t="t" r="r" b="b"/>
              <a:pathLst>
                <a:path w="1895" h="1895" extrusionOk="0">
                  <a:moveTo>
                    <a:pt x="936" y="0"/>
                  </a:moveTo>
                  <a:cubicBezTo>
                    <a:pt x="434" y="0"/>
                    <a:pt x="0" y="411"/>
                    <a:pt x="0" y="936"/>
                  </a:cubicBezTo>
                  <a:cubicBezTo>
                    <a:pt x="0" y="1461"/>
                    <a:pt x="434" y="1895"/>
                    <a:pt x="936" y="1895"/>
                  </a:cubicBezTo>
                  <a:cubicBezTo>
                    <a:pt x="1461" y="1895"/>
                    <a:pt x="1895" y="1461"/>
                    <a:pt x="1895" y="936"/>
                  </a:cubicBezTo>
                  <a:cubicBezTo>
                    <a:pt x="1895" y="411"/>
                    <a:pt x="1461" y="0"/>
                    <a:pt x="9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605;p41">
              <a:extLst>
                <a:ext uri="{FF2B5EF4-FFF2-40B4-BE49-F238E27FC236}">
                  <a16:creationId xmlns:a16="http://schemas.microsoft.com/office/drawing/2014/main" id="{123722AA-2DA6-0177-7817-8F9369134242}"/>
                </a:ext>
              </a:extLst>
            </p:cNvPr>
            <p:cNvSpPr/>
            <p:nvPr/>
          </p:nvSpPr>
          <p:spPr>
            <a:xfrm>
              <a:off x="4303185" y="-1461980"/>
              <a:ext cx="71793" cy="73108"/>
            </a:xfrm>
            <a:custGeom>
              <a:avLst/>
              <a:gdLst/>
              <a:ahLst/>
              <a:cxnLst/>
              <a:rect l="l" t="t" r="r" b="b"/>
              <a:pathLst>
                <a:path w="1256" h="1279" extrusionOk="0">
                  <a:moveTo>
                    <a:pt x="639" y="0"/>
                  </a:moveTo>
                  <a:cubicBezTo>
                    <a:pt x="274" y="0"/>
                    <a:pt x="0" y="297"/>
                    <a:pt x="0" y="639"/>
                  </a:cubicBezTo>
                  <a:cubicBezTo>
                    <a:pt x="0" y="982"/>
                    <a:pt x="274" y="1278"/>
                    <a:pt x="639" y="1278"/>
                  </a:cubicBezTo>
                  <a:cubicBezTo>
                    <a:pt x="982" y="1278"/>
                    <a:pt x="1255" y="982"/>
                    <a:pt x="1255" y="639"/>
                  </a:cubicBezTo>
                  <a:cubicBezTo>
                    <a:pt x="1255" y="297"/>
                    <a:pt x="982" y="0"/>
                    <a:pt x="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606;p41">
              <a:extLst>
                <a:ext uri="{FF2B5EF4-FFF2-40B4-BE49-F238E27FC236}">
                  <a16:creationId xmlns:a16="http://schemas.microsoft.com/office/drawing/2014/main" id="{EC94FE53-EE43-6525-4554-0554E710AF5B}"/>
                </a:ext>
              </a:extLst>
            </p:cNvPr>
            <p:cNvSpPr/>
            <p:nvPr/>
          </p:nvSpPr>
          <p:spPr>
            <a:xfrm>
              <a:off x="4626705" y="-1134516"/>
              <a:ext cx="71850" cy="71793"/>
            </a:xfrm>
            <a:custGeom>
              <a:avLst/>
              <a:gdLst/>
              <a:ahLst/>
              <a:cxnLst/>
              <a:rect l="l" t="t" r="r" b="b"/>
              <a:pathLst>
                <a:path w="1257" h="1256" extrusionOk="0">
                  <a:moveTo>
                    <a:pt x="617" y="0"/>
                  </a:moveTo>
                  <a:cubicBezTo>
                    <a:pt x="275" y="0"/>
                    <a:pt x="1" y="274"/>
                    <a:pt x="1" y="617"/>
                  </a:cubicBezTo>
                  <a:cubicBezTo>
                    <a:pt x="1" y="959"/>
                    <a:pt x="275" y="1256"/>
                    <a:pt x="617" y="1256"/>
                  </a:cubicBezTo>
                  <a:cubicBezTo>
                    <a:pt x="959" y="1256"/>
                    <a:pt x="1256" y="959"/>
                    <a:pt x="1256" y="617"/>
                  </a:cubicBezTo>
                  <a:cubicBezTo>
                    <a:pt x="1256" y="274"/>
                    <a:pt x="959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607;p41">
              <a:extLst>
                <a:ext uri="{FF2B5EF4-FFF2-40B4-BE49-F238E27FC236}">
                  <a16:creationId xmlns:a16="http://schemas.microsoft.com/office/drawing/2014/main" id="{4DB773B2-4280-FF5F-76A5-B4AAE667B782}"/>
                </a:ext>
              </a:extLst>
            </p:cNvPr>
            <p:cNvSpPr/>
            <p:nvPr/>
          </p:nvSpPr>
          <p:spPr>
            <a:xfrm>
              <a:off x="4352742" y="-726172"/>
              <a:ext cx="71793" cy="71793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17" y="1"/>
                  </a:moveTo>
                  <a:cubicBezTo>
                    <a:pt x="274" y="1"/>
                    <a:pt x="0" y="275"/>
                    <a:pt x="0" y="617"/>
                  </a:cubicBezTo>
                  <a:cubicBezTo>
                    <a:pt x="0" y="959"/>
                    <a:pt x="274" y="1256"/>
                    <a:pt x="617" y="1256"/>
                  </a:cubicBezTo>
                  <a:cubicBezTo>
                    <a:pt x="982" y="1256"/>
                    <a:pt x="1256" y="959"/>
                    <a:pt x="1256" y="617"/>
                  </a:cubicBezTo>
                  <a:cubicBezTo>
                    <a:pt x="1256" y="275"/>
                    <a:pt x="982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608;p41">
              <a:extLst>
                <a:ext uri="{FF2B5EF4-FFF2-40B4-BE49-F238E27FC236}">
                  <a16:creationId xmlns:a16="http://schemas.microsoft.com/office/drawing/2014/main" id="{E0EB1DF9-91BD-6E82-A794-5FCF309B6FB0}"/>
                </a:ext>
              </a:extLst>
            </p:cNvPr>
            <p:cNvSpPr/>
            <p:nvPr/>
          </p:nvSpPr>
          <p:spPr>
            <a:xfrm>
              <a:off x="3830880" y="-1263695"/>
              <a:ext cx="73108" cy="71793"/>
            </a:xfrm>
            <a:custGeom>
              <a:avLst/>
              <a:gdLst/>
              <a:ahLst/>
              <a:cxnLst/>
              <a:rect l="l" t="t" r="r" b="b"/>
              <a:pathLst>
                <a:path w="1279" h="1256" extrusionOk="0">
                  <a:moveTo>
                    <a:pt x="639" y="1"/>
                  </a:moveTo>
                  <a:cubicBezTo>
                    <a:pt x="297" y="1"/>
                    <a:pt x="0" y="275"/>
                    <a:pt x="0" y="640"/>
                  </a:cubicBezTo>
                  <a:cubicBezTo>
                    <a:pt x="0" y="982"/>
                    <a:pt x="297" y="1256"/>
                    <a:pt x="639" y="1256"/>
                  </a:cubicBezTo>
                  <a:cubicBezTo>
                    <a:pt x="982" y="1256"/>
                    <a:pt x="1279" y="982"/>
                    <a:pt x="1279" y="640"/>
                  </a:cubicBezTo>
                  <a:cubicBezTo>
                    <a:pt x="1279" y="275"/>
                    <a:pt x="982" y="1"/>
                    <a:pt x="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690280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p39"/>
          <p:cNvSpPr txBox="1">
            <a:spLocks noGrp="1"/>
          </p:cNvSpPr>
          <p:nvPr>
            <p:ph type="title"/>
          </p:nvPr>
        </p:nvSpPr>
        <p:spPr>
          <a:xfrm>
            <a:off x="1538858" y="20713"/>
            <a:ext cx="6121589" cy="175357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Team </a:t>
            </a:r>
            <a:endParaRPr dirty="0">
              <a:solidFill>
                <a:schemeClr val="accent2"/>
              </a:solidFill>
            </a:endParaRPr>
          </a:p>
        </p:txBody>
      </p:sp>
      <p:grpSp>
        <p:nvGrpSpPr>
          <p:cNvPr id="1488" name="Google Shape;1488;p39"/>
          <p:cNvGrpSpPr/>
          <p:nvPr/>
        </p:nvGrpSpPr>
        <p:grpSpPr>
          <a:xfrm>
            <a:off x="7713890" y="377262"/>
            <a:ext cx="890914" cy="656393"/>
            <a:chOff x="615049" y="-2153927"/>
            <a:chExt cx="1417751" cy="1044546"/>
          </a:xfrm>
        </p:grpSpPr>
        <p:sp>
          <p:nvSpPr>
            <p:cNvPr id="1489" name="Google Shape;1489;p39"/>
            <p:cNvSpPr/>
            <p:nvPr/>
          </p:nvSpPr>
          <p:spPr>
            <a:xfrm>
              <a:off x="615049" y="-2153927"/>
              <a:ext cx="1417751" cy="1044546"/>
            </a:xfrm>
            <a:custGeom>
              <a:avLst/>
              <a:gdLst/>
              <a:ahLst/>
              <a:cxnLst/>
              <a:rect l="l" t="t" r="r" b="b"/>
              <a:pathLst>
                <a:path w="16412" h="12090" extrusionOk="0">
                  <a:moveTo>
                    <a:pt x="16173" y="1"/>
                  </a:moveTo>
                  <a:cubicBezTo>
                    <a:pt x="15662" y="1"/>
                    <a:pt x="12181" y="2093"/>
                    <a:pt x="10363" y="2850"/>
                  </a:cubicBezTo>
                  <a:cubicBezTo>
                    <a:pt x="10683" y="2508"/>
                    <a:pt x="11002" y="2165"/>
                    <a:pt x="11322" y="1823"/>
                  </a:cubicBezTo>
                  <a:cubicBezTo>
                    <a:pt x="11641" y="1481"/>
                    <a:pt x="12577" y="636"/>
                    <a:pt x="12463" y="431"/>
                  </a:cubicBezTo>
                  <a:cubicBezTo>
                    <a:pt x="12459" y="424"/>
                    <a:pt x="12449" y="420"/>
                    <a:pt x="12434" y="420"/>
                  </a:cubicBezTo>
                  <a:cubicBezTo>
                    <a:pt x="12063" y="420"/>
                    <a:pt x="8497" y="2575"/>
                    <a:pt x="6916" y="3695"/>
                  </a:cubicBezTo>
                  <a:cubicBezTo>
                    <a:pt x="7031" y="3535"/>
                    <a:pt x="7761" y="2896"/>
                    <a:pt x="7693" y="2736"/>
                  </a:cubicBezTo>
                  <a:cubicBezTo>
                    <a:pt x="7685" y="2719"/>
                    <a:pt x="7669" y="2711"/>
                    <a:pt x="7645" y="2711"/>
                  </a:cubicBezTo>
                  <a:cubicBezTo>
                    <a:pt x="7447" y="2711"/>
                    <a:pt x="6740" y="3250"/>
                    <a:pt x="6597" y="3352"/>
                  </a:cubicBezTo>
                  <a:cubicBezTo>
                    <a:pt x="4953" y="4402"/>
                    <a:pt x="3607" y="5156"/>
                    <a:pt x="1963" y="6206"/>
                  </a:cubicBezTo>
                  <a:cubicBezTo>
                    <a:pt x="1918" y="6228"/>
                    <a:pt x="1872" y="6274"/>
                    <a:pt x="1826" y="6297"/>
                  </a:cubicBezTo>
                  <a:cubicBezTo>
                    <a:pt x="366" y="7278"/>
                    <a:pt x="0" y="9264"/>
                    <a:pt x="982" y="10702"/>
                  </a:cubicBezTo>
                  <a:cubicBezTo>
                    <a:pt x="1596" y="11601"/>
                    <a:pt x="2593" y="12090"/>
                    <a:pt x="3612" y="12090"/>
                  </a:cubicBezTo>
                  <a:cubicBezTo>
                    <a:pt x="4222" y="12090"/>
                    <a:pt x="4840" y="11914"/>
                    <a:pt x="5387" y="11547"/>
                  </a:cubicBezTo>
                  <a:cubicBezTo>
                    <a:pt x="7647" y="10017"/>
                    <a:pt x="12235" y="6297"/>
                    <a:pt x="12166" y="6046"/>
                  </a:cubicBezTo>
                  <a:cubicBezTo>
                    <a:pt x="12161" y="6004"/>
                    <a:pt x="12125" y="5987"/>
                    <a:pt x="12070" y="5987"/>
                  </a:cubicBezTo>
                  <a:cubicBezTo>
                    <a:pt x="11885" y="5987"/>
                    <a:pt x="11491" y="6176"/>
                    <a:pt x="11367" y="6228"/>
                  </a:cubicBezTo>
                  <a:cubicBezTo>
                    <a:pt x="11025" y="6388"/>
                    <a:pt x="10705" y="6525"/>
                    <a:pt x="10363" y="6685"/>
                  </a:cubicBezTo>
                  <a:cubicBezTo>
                    <a:pt x="12007" y="4927"/>
                    <a:pt x="13855" y="3421"/>
                    <a:pt x="15362" y="1572"/>
                  </a:cubicBezTo>
                  <a:cubicBezTo>
                    <a:pt x="15681" y="1184"/>
                    <a:pt x="16412" y="294"/>
                    <a:pt x="16229" y="20"/>
                  </a:cubicBezTo>
                  <a:cubicBezTo>
                    <a:pt x="16220" y="7"/>
                    <a:pt x="16201" y="1"/>
                    <a:pt x="16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0" name="Google Shape;1490;p39"/>
            <p:cNvSpPr/>
            <p:nvPr/>
          </p:nvSpPr>
          <p:spPr>
            <a:xfrm>
              <a:off x="713225" y="-2010502"/>
              <a:ext cx="1028417" cy="757711"/>
            </a:xfrm>
            <a:custGeom>
              <a:avLst/>
              <a:gdLst/>
              <a:ahLst/>
              <a:cxnLst/>
              <a:rect l="l" t="t" r="r" b="b"/>
              <a:pathLst>
                <a:path w="16412" h="12090" extrusionOk="0">
                  <a:moveTo>
                    <a:pt x="16173" y="1"/>
                  </a:moveTo>
                  <a:cubicBezTo>
                    <a:pt x="15662" y="1"/>
                    <a:pt x="12181" y="2093"/>
                    <a:pt x="10363" y="2850"/>
                  </a:cubicBezTo>
                  <a:cubicBezTo>
                    <a:pt x="10683" y="2508"/>
                    <a:pt x="11002" y="2165"/>
                    <a:pt x="11322" y="1823"/>
                  </a:cubicBezTo>
                  <a:cubicBezTo>
                    <a:pt x="11641" y="1481"/>
                    <a:pt x="12577" y="636"/>
                    <a:pt x="12463" y="431"/>
                  </a:cubicBezTo>
                  <a:cubicBezTo>
                    <a:pt x="12459" y="424"/>
                    <a:pt x="12449" y="420"/>
                    <a:pt x="12434" y="420"/>
                  </a:cubicBezTo>
                  <a:cubicBezTo>
                    <a:pt x="12063" y="420"/>
                    <a:pt x="8497" y="2575"/>
                    <a:pt x="6916" y="3695"/>
                  </a:cubicBezTo>
                  <a:cubicBezTo>
                    <a:pt x="7031" y="3535"/>
                    <a:pt x="7761" y="2896"/>
                    <a:pt x="7693" y="2736"/>
                  </a:cubicBezTo>
                  <a:cubicBezTo>
                    <a:pt x="7685" y="2719"/>
                    <a:pt x="7669" y="2711"/>
                    <a:pt x="7645" y="2711"/>
                  </a:cubicBezTo>
                  <a:cubicBezTo>
                    <a:pt x="7447" y="2711"/>
                    <a:pt x="6740" y="3250"/>
                    <a:pt x="6597" y="3352"/>
                  </a:cubicBezTo>
                  <a:cubicBezTo>
                    <a:pt x="4953" y="4402"/>
                    <a:pt x="3607" y="5156"/>
                    <a:pt x="1963" y="6206"/>
                  </a:cubicBezTo>
                  <a:cubicBezTo>
                    <a:pt x="1918" y="6228"/>
                    <a:pt x="1872" y="6274"/>
                    <a:pt x="1826" y="6297"/>
                  </a:cubicBezTo>
                  <a:cubicBezTo>
                    <a:pt x="366" y="7278"/>
                    <a:pt x="0" y="9264"/>
                    <a:pt x="982" y="10702"/>
                  </a:cubicBezTo>
                  <a:cubicBezTo>
                    <a:pt x="1596" y="11601"/>
                    <a:pt x="2593" y="12090"/>
                    <a:pt x="3612" y="12090"/>
                  </a:cubicBezTo>
                  <a:cubicBezTo>
                    <a:pt x="4222" y="12090"/>
                    <a:pt x="4840" y="11914"/>
                    <a:pt x="5387" y="11547"/>
                  </a:cubicBezTo>
                  <a:cubicBezTo>
                    <a:pt x="7647" y="10017"/>
                    <a:pt x="12235" y="6297"/>
                    <a:pt x="12166" y="6046"/>
                  </a:cubicBezTo>
                  <a:cubicBezTo>
                    <a:pt x="12161" y="6004"/>
                    <a:pt x="12125" y="5987"/>
                    <a:pt x="12070" y="5987"/>
                  </a:cubicBezTo>
                  <a:cubicBezTo>
                    <a:pt x="11885" y="5987"/>
                    <a:pt x="11491" y="6176"/>
                    <a:pt x="11367" y="6228"/>
                  </a:cubicBezTo>
                  <a:cubicBezTo>
                    <a:pt x="11025" y="6388"/>
                    <a:pt x="10705" y="6525"/>
                    <a:pt x="10363" y="6685"/>
                  </a:cubicBezTo>
                  <a:cubicBezTo>
                    <a:pt x="12007" y="4927"/>
                    <a:pt x="13855" y="3421"/>
                    <a:pt x="15362" y="1572"/>
                  </a:cubicBezTo>
                  <a:cubicBezTo>
                    <a:pt x="15681" y="1184"/>
                    <a:pt x="16412" y="294"/>
                    <a:pt x="16229" y="20"/>
                  </a:cubicBezTo>
                  <a:cubicBezTo>
                    <a:pt x="16220" y="7"/>
                    <a:pt x="16201" y="1"/>
                    <a:pt x="161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491" name="Google Shape;1491;p39"/>
          <p:cNvGrpSpPr/>
          <p:nvPr/>
        </p:nvGrpSpPr>
        <p:grpSpPr>
          <a:xfrm>
            <a:off x="-157" y="4626147"/>
            <a:ext cx="2400000" cy="517118"/>
            <a:chOff x="-3987275" y="2957386"/>
            <a:chExt cx="6964598" cy="1500632"/>
          </a:xfrm>
        </p:grpSpPr>
        <p:sp>
          <p:nvSpPr>
            <p:cNvPr id="1492" name="Google Shape;1492;p39"/>
            <p:cNvSpPr/>
            <p:nvPr/>
          </p:nvSpPr>
          <p:spPr>
            <a:xfrm>
              <a:off x="-3987275" y="2957386"/>
              <a:ext cx="6964598" cy="1500616"/>
            </a:xfrm>
            <a:custGeom>
              <a:avLst/>
              <a:gdLst/>
              <a:ahLst/>
              <a:cxnLst/>
              <a:rect l="l" t="t" r="r" b="b"/>
              <a:pathLst>
                <a:path w="122573" h="26410" extrusionOk="0">
                  <a:moveTo>
                    <a:pt x="61287" y="1"/>
                  </a:moveTo>
                  <a:cubicBezTo>
                    <a:pt x="89407" y="1"/>
                    <a:pt x="113351" y="11002"/>
                    <a:pt x="122573" y="26410"/>
                  </a:cubicBezTo>
                  <a:lnTo>
                    <a:pt x="1" y="26410"/>
                  </a:lnTo>
                  <a:cubicBezTo>
                    <a:pt x="9222" y="11002"/>
                    <a:pt x="33189" y="1"/>
                    <a:pt x="612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3" name="Google Shape;1493;p39"/>
            <p:cNvSpPr/>
            <p:nvPr/>
          </p:nvSpPr>
          <p:spPr>
            <a:xfrm>
              <a:off x="1213536" y="3560483"/>
              <a:ext cx="826163" cy="771729"/>
            </a:xfrm>
            <a:custGeom>
              <a:avLst/>
              <a:gdLst/>
              <a:ahLst/>
              <a:cxnLst/>
              <a:rect l="l" t="t" r="r" b="b"/>
              <a:pathLst>
                <a:path w="14540" h="13582" extrusionOk="0">
                  <a:moveTo>
                    <a:pt x="11915" y="2648"/>
                  </a:moveTo>
                  <a:cubicBezTo>
                    <a:pt x="12280" y="3059"/>
                    <a:pt x="12577" y="3493"/>
                    <a:pt x="12828" y="3949"/>
                  </a:cubicBezTo>
                  <a:cubicBezTo>
                    <a:pt x="14540" y="7099"/>
                    <a:pt x="13330" y="10888"/>
                    <a:pt x="10112" y="12395"/>
                  </a:cubicBezTo>
                  <a:cubicBezTo>
                    <a:pt x="7601" y="13581"/>
                    <a:pt x="4611" y="13011"/>
                    <a:pt x="2602" y="11208"/>
                  </a:cubicBezTo>
                  <a:cubicBezTo>
                    <a:pt x="2260" y="10820"/>
                    <a:pt x="1963" y="10409"/>
                    <a:pt x="1712" y="9929"/>
                  </a:cubicBezTo>
                  <a:cubicBezTo>
                    <a:pt x="0" y="6780"/>
                    <a:pt x="890" y="2694"/>
                    <a:pt x="4109" y="1187"/>
                  </a:cubicBezTo>
                  <a:cubicBezTo>
                    <a:pt x="6620" y="0"/>
                    <a:pt x="9815" y="754"/>
                    <a:pt x="11915" y="26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4" name="Google Shape;1494;p39"/>
            <p:cNvSpPr/>
            <p:nvPr/>
          </p:nvSpPr>
          <p:spPr>
            <a:xfrm>
              <a:off x="1318598" y="3638270"/>
              <a:ext cx="592746" cy="570757"/>
            </a:xfrm>
            <a:custGeom>
              <a:avLst/>
              <a:gdLst/>
              <a:ahLst/>
              <a:cxnLst/>
              <a:rect l="l" t="t" r="r" b="b"/>
              <a:pathLst>
                <a:path w="10432" h="10045" extrusionOk="0">
                  <a:moveTo>
                    <a:pt x="3059" y="1051"/>
                  </a:moveTo>
                  <a:cubicBezTo>
                    <a:pt x="5296" y="1"/>
                    <a:pt x="8057" y="937"/>
                    <a:pt x="9244" y="3128"/>
                  </a:cubicBezTo>
                  <a:cubicBezTo>
                    <a:pt x="10431" y="5319"/>
                    <a:pt x="9587" y="7944"/>
                    <a:pt x="7373" y="8994"/>
                  </a:cubicBezTo>
                  <a:cubicBezTo>
                    <a:pt x="5136" y="10044"/>
                    <a:pt x="2374" y="9108"/>
                    <a:pt x="1187" y="6917"/>
                  </a:cubicBezTo>
                  <a:cubicBezTo>
                    <a:pt x="0" y="4726"/>
                    <a:pt x="845" y="2101"/>
                    <a:pt x="3059" y="1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5" name="Google Shape;1495;p39"/>
            <p:cNvSpPr/>
            <p:nvPr/>
          </p:nvSpPr>
          <p:spPr>
            <a:xfrm>
              <a:off x="1375646" y="3734298"/>
              <a:ext cx="504562" cy="474731"/>
            </a:xfrm>
            <a:custGeom>
              <a:avLst/>
              <a:gdLst/>
              <a:ahLst/>
              <a:cxnLst/>
              <a:rect l="l" t="t" r="r" b="b"/>
              <a:pathLst>
                <a:path w="8880" h="8355" extrusionOk="0">
                  <a:moveTo>
                    <a:pt x="8788" y="3287"/>
                  </a:moveTo>
                  <a:cubicBezTo>
                    <a:pt x="8879" y="4930"/>
                    <a:pt x="7989" y="6528"/>
                    <a:pt x="6369" y="7304"/>
                  </a:cubicBezTo>
                  <a:cubicBezTo>
                    <a:pt x="4132" y="8354"/>
                    <a:pt x="1370" y="7418"/>
                    <a:pt x="183" y="5227"/>
                  </a:cubicBezTo>
                  <a:cubicBezTo>
                    <a:pt x="137" y="5159"/>
                    <a:pt x="115" y="5113"/>
                    <a:pt x="92" y="5067"/>
                  </a:cubicBezTo>
                  <a:cubicBezTo>
                    <a:pt x="0" y="3401"/>
                    <a:pt x="891" y="1803"/>
                    <a:pt x="2511" y="1050"/>
                  </a:cubicBezTo>
                  <a:cubicBezTo>
                    <a:pt x="4725" y="0"/>
                    <a:pt x="7510" y="913"/>
                    <a:pt x="8697" y="3104"/>
                  </a:cubicBezTo>
                  <a:cubicBezTo>
                    <a:pt x="8720" y="3173"/>
                    <a:pt x="8742" y="3218"/>
                    <a:pt x="8788" y="328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6" name="Google Shape;1496;p39"/>
            <p:cNvSpPr/>
            <p:nvPr/>
          </p:nvSpPr>
          <p:spPr>
            <a:xfrm>
              <a:off x="-3177976" y="3764072"/>
              <a:ext cx="1024635" cy="693943"/>
            </a:xfrm>
            <a:custGeom>
              <a:avLst/>
              <a:gdLst/>
              <a:ahLst/>
              <a:cxnLst/>
              <a:rect l="l" t="t" r="r" b="b"/>
              <a:pathLst>
                <a:path w="18033" h="12213" extrusionOk="0">
                  <a:moveTo>
                    <a:pt x="2512" y="3493"/>
                  </a:moveTo>
                  <a:cubicBezTo>
                    <a:pt x="2055" y="3995"/>
                    <a:pt x="1644" y="4566"/>
                    <a:pt x="1302" y="5182"/>
                  </a:cubicBezTo>
                  <a:cubicBezTo>
                    <a:pt x="46" y="7488"/>
                    <a:pt x="1" y="10044"/>
                    <a:pt x="914" y="12213"/>
                  </a:cubicBezTo>
                  <a:lnTo>
                    <a:pt x="16344" y="12213"/>
                  </a:lnTo>
                  <a:cubicBezTo>
                    <a:pt x="18033" y="8195"/>
                    <a:pt x="16755" y="3402"/>
                    <a:pt x="12806" y="1553"/>
                  </a:cubicBezTo>
                  <a:cubicBezTo>
                    <a:pt x="9473" y="1"/>
                    <a:pt x="5273" y="982"/>
                    <a:pt x="2512" y="34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7" name="Google Shape;1497;p39"/>
            <p:cNvSpPr/>
            <p:nvPr/>
          </p:nvSpPr>
          <p:spPr>
            <a:xfrm>
              <a:off x="-3040469" y="3866577"/>
              <a:ext cx="758774" cy="591439"/>
            </a:xfrm>
            <a:custGeom>
              <a:avLst/>
              <a:gdLst/>
              <a:ahLst/>
              <a:cxnLst/>
              <a:rect l="l" t="t" r="r" b="b"/>
              <a:pathLst>
                <a:path w="13354" h="10409" extrusionOk="0">
                  <a:moveTo>
                    <a:pt x="9313" y="1370"/>
                  </a:moveTo>
                  <a:cubicBezTo>
                    <a:pt x="6368" y="0"/>
                    <a:pt x="2739" y="1210"/>
                    <a:pt x="1164" y="4109"/>
                  </a:cubicBezTo>
                  <a:cubicBezTo>
                    <a:pt x="0" y="6254"/>
                    <a:pt x="320" y="8719"/>
                    <a:pt x="1781" y="10409"/>
                  </a:cubicBezTo>
                  <a:lnTo>
                    <a:pt x="10819" y="10409"/>
                  </a:lnTo>
                  <a:cubicBezTo>
                    <a:pt x="11185" y="10020"/>
                    <a:pt x="11527" y="9564"/>
                    <a:pt x="11778" y="9085"/>
                  </a:cubicBezTo>
                  <a:cubicBezTo>
                    <a:pt x="13353" y="6209"/>
                    <a:pt x="12235" y="2739"/>
                    <a:pt x="9313" y="137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8" name="Google Shape;1498;p39"/>
            <p:cNvSpPr/>
            <p:nvPr/>
          </p:nvSpPr>
          <p:spPr>
            <a:xfrm>
              <a:off x="-3018423" y="3992378"/>
              <a:ext cx="661498" cy="465640"/>
            </a:xfrm>
            <a:custGeom>
              <a:avLst/>
              <a:gdLst/>
              <a:ahLst/>
              <a:cxnLst/>
              <a:rect l="l" t="t" r="r" b="b"/>
              <a:pathLst>
                <a:path w="11642" h="8195" extrusionOk="0">
                  <a:moveTo>
                    <a:pt x="92" y="4314"/>
                  </a:moveTo>
                  <a:cubicBezTo>
                    <a:pt x="0" y="5729"/>
                    <a:pt x="480" y="7122"/>
                    <a:pt x="1393" y="8195"/>
                  </a:cubicBezTo>
                  <a:lnTo>
                    <a:pt x="10431" y="8195"/>
                  </a:lnTo>
                  <a:cubicBezTo>
                    <a:pt x="10797" y="7806"/>
                    <a:pt x="11139" y="7350"/>
                    <a:pt x="11390" y="6871"/>
                  </a:cubicBezTo>
                  <a:cubicBezTo>
                    <a:pt x="11436" y="6802"/>
                    <a:pt x="11481" y="6711"/>
                    <a:pt x="11504" y="6642"/>
                  </a:cubicBezTo>
                  <a:cubicBezTo>
                    <a:pt x="11641" y="4474"/>
                    <a:pt x="10477" y="2374"/>
                    <a:pt x="8331" y="1370"/>
                  </a:cubicBezTo>
                  <a:cubicBezTo>
                    <a:pt x="5410" y="0"/>
                    <a:pt x="1758" y="1210"/>
                    <a:pt x="183" y="4086"/>
                  </a:cubicBezTo>
                  <a:cubicBezTo>
                    <a:pt x="160" y="4177"/>
                    <a:pt x="114" y="4246"/>
                    <a:pt x="92" y="43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499" name="Google Shape;1499;p39"/>
          <p:cNvGrpSpPr/>
          <p:nvPr/>
        </p:nvGrpSpPr>
        <p:grpSpPr>
          <a:xfrm>
            <a:off x="775780" y="3201213"/>
            <a:ext cx="754380" cy="1592603"/>
            <a:chOff x="-2343650" y="-1355100"/>
            <a:chExt cx="1827472" cy="3858050"/>
          </a:xfrm>
        </p:grpSpPr>
        <p:sp>
          <p:nvSpPr>
            <p:cNvPr id="1500" name="Google Shape;1500;p39"/>
            <p:cNvSpPr/>
            <p:nvPr/>
          </p:nvSpPr>
          <p:spPr>
            <a:xfrm>
              <a:off x="-2343650" y="633043"/>
              <a:ext cx="1827465" cy="1869904"/>
            </a:xfrm>
            <a:custGeom>
              <a:avLst/>
              <a:gdLst/>
              <a:ahLst/>
              <a:cxnLst/>
              <a:rect l="l" t="t" r="r" b="b"/>
              <a:pathLst>
                <a:path w="9861" h="10090" extrusionOk="0">
                  <a:moveTo>
                    <a:pt x="3333" y="1"/>
                  </a:moveTo>
                  <a:lnTo>
                    <a:pt x="6506" y="1"/>
                  </a:lnTo>
                  <a:cubicBezTo>
                    <a:pt x="6917" y="1"/>
                    <a:pt x="7236" y="320"/>
                    <a:pt x="7236" y="731"/>
                  </a:cubicBezTo>
                  <a:lnTo>
                    <a:pt x="7236" y="3539"/>
                  </a:lnTo>
                  <a:cubicBezTo>
                    <a:pt x="7556" y="5958"/>
                    <a:pt x="8400" y="7807"/>
                    <a:pt x="9861" y="8902"/>
                  </a:cubicBezTo>
                  <a:lnTo>
                    <a:pt x="9861" y="10089"/>
                  </a:lnTo>
                  <a:lnTo>
                    <a:pt x="6506" y="10089"/>
                  </a:lnTo>
                  <a:lnTo>
                    <a:pt x="6506" y="8651"/>
                  </a:lnTo>
                  <a:lnTo>
                    <a:pt x="3333" y="8651"/>
                  </a:lnTo>
                  <a:lnTo>
                    <a:pt x="3333" y="10089"/>
                  </a:lnTo>
                  <a:lnTo>
                    <a:pt x="0" y="10089"/>
                  </a:lnTo>
                  <a:lnTo>
                    <a:pt x="0" y="8902"/>
                  </a:lnTo>
                  <a:cubicBezTo>
                    <a:pt x="1461" y="7807"/>
                    <a:pt x="2283" y="5958"/>
                    <a:pt x="2603" y="3539"/>
                  </a:cubicBezTo>
                  <a:lnTo>
                    <a:pt x="2603" y="731"/>
                  </a:lnTo>
                  <a:cubicBezTo>
                    <a:pt x="2603" y="320"/>
                    <a:pt x="2945" y="1"/>
                    <a:pt x="33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1" name="Google Shape;1501;p39"/>
            <p:cNvSpPr/>
            <p:nvPr/>
          </p:nvSpPr>
          <p:spPr>
            <a:xfrm>
              <a:off x="-1726152" y="-1355100"/>
              <a:ext cx="592476" cy="3773351"/>
            </a:xfrm>
            <a:custGeom>
              <a:avLst/>
              <a:gdLst/>
              <a:ahLst/>
              <a:cxnLst/>
              <a:rect l="l" t="t" r="r" b="b"/>
              <a:pathLst>
                <a:path w="3197" h="20361" extrusionOk="0">
                  <a:moveTo>
                    <a:pt x="1599" y="1"/>
                  </a:moveTo>
                  <a:cubicBezTo>
                    <a:pt x="2352" y="845"/>
                    <a:pt x="3174" y="1918"/>
                    <a:pt x="3174" y="3539"/>
                  </a:cubicBezTo>
                  <a:lnTo>
                    <a:pt x="3196" y="20361"/>
                  </a:lnTo>
                  <a:lnTo>
                    <a:pt x="1599" y="20361"/>
                  </a:lnTo>
                  <a:lnTo>
                    <a:pt x="1" y="20361"/>
                  </a:lnTo>
                  <a:lnTo>
                    <a:pt x="24" y="3539"/>
                  </a:lnTo>
                  <a:cubicBezTo>
                    <a:pt x="24" y="1918"/>
                    <a:pt x="845" y="845"/>
                    <a:pt x="15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2" name="Google Shape;1502;p39"/>
            <p:cNvSpPr/>
            <p:nvPr/>
          </p:nvSpPr>
          <p:spPr>
            <a:xfrm>
              <a:off x="-1721890" y="-1236679"/>
              <a:ext cx="194774" cy="1696442"/>
            </a:xfrm>
            <a:custGeom>
              <a:avLst/>
              <a:gdLst/>
              <a:ahLst/>
              <a:cxnLst/>
              <a:rect l="l" t="t" r="r" b="b"/>
              <a:pathLst>
                <a:path w="1051" h="9154" extrusionOk="0">
                  <a:moveTo>
                    <a:pt x="1" y="6118"/>
                  </a:moveTo>
                  <a:lnTo>
                    <a:pt x="1" y="2900"/>
                  </a:lnTo>
                  <a:cubicBezTo>
                    <a:pt x="1" y="1667"/>
                    <a:pt x="480" y="754"/>
                    <a:pt x="1051" y="1"/>
                  </a:cubicBezTo>
                  <a:lnTo>
                    <a:pt x="1051" y="8629"/>
                  </a:lnTo>
                  <a:cubicBezTo>
                    <a:pt x="1051" y="8925"/>
                    <a:pt x="800" y="9154"/>
                    <a:pt x="526" y="9154"/>
                  </a:cubicBezTo>
                  <a:cubicBezTo>
                    <a:pt x="229" y="9154"/>
                    <a:pt x="1" y="8925"/>
                    <a:pt x="1" y="862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3" name="Google Shape;1503;p39"/>
            <p:cNvSpPr/>
            <p:nvPr/>
          </p:nvSpPr>
          <p:spPr>
            <a:xfrm>
              <a:off x="-2343650" y="2282787"/>
              <a:ext cx="617680" cy="220163"/>
            </a:xfrm>
            <a:custGeom>
              <a:avLst/>
              <a:gdLst/>
              <a:ahLst/>
              <a:cxnLst/>
              <a:rect l="l" t="t" r="r" b="b"/>
              <a:pathLst>
                <a:path w="3333" h="1188" extrusionOk="0">
                  <a:moveTo>
                    <a:pt x="0" y="1187"/>
                  </a:moveTo>
                  <a:lnTo>
                    <a:pt x="3333" y="1187"/>
                  </a:lnTo>
                  <a:lnTo>
                    <a:pt x="33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4" name="Google Shape;1504;p39"/>
            <p:cNvSpPr/>
            <p:nvPr/>
          </p:nvSpPr>
          <p:spPr>
            <a:xfrm>
              <a:off x="-1133858" y="2282787"/>
              <a:ext cx="617680" cy="220163"/>
            </a:xfrm>
            <a:custGeom>
              <a:avLst/>
              <a:gdLst/>
              <a:ahLst/>
              <a:cxnLst/>
              <a:rect l="l" t="t" r="r" b="b"/>
              <a:pathLst>
                <a:path w="3333" h="1188" extrusionOk="0">
                  <a:moveTo>
                    <a:pt x="0" y="1187"/>
                  </a:moveTo>
                  <a:lnTo>
                    <a:pt x="3333" y="1187"/>
                  </a:lnTo>
                  <a:lnTo>
                    <a:pt x="33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5" name="Google Shape;1505;p39"/>
            <p:cNvSpPr/>
            <p:nvPr/>
          </p:nvSpPr>
          <p:spPr>
            <a:xfrm>
              <a:off x="-1726152" y="-107136"/>
              <a:ext cx="199036" cy="2525390"/>
            </a:xfrm>
            <a:custGeom>
              <a:avLst/>
              <a:gdLst/>
              <a:ahLst/>
              <a:cxnLst/>
              <a:rect l="l" t="t" r="r" b="b"/>
              <a:pathLst>
                <a:path w="1074" h="13627" extrusionOk="0">
                  <a:moveTo>
                    <a:pt x="1" y="13627"/>
                  </a:moveTo>
                  <a:lnTo>
                    <a:pt x="1074" y="13627"/>
                  </a:lnTo>
                  <a:lnTo>
                    <a:pt x="1074" y="2534"/>
                  </a:lnTo>
                  <a:cubicBezTo>
                    <a:pt x="1074" y="2830"/>
                    <a:pt x="823" y="3059"/>
                    <a:pt x="549" y="3059"/>
                  </a:cubicBezTo>
                  <a:cubicBezTo>
                    <a:pt x="252" y="3059"/>
                    <a:pt x="24" y="2830"/>
                    <a:pt x="24" y="2534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6" name="Google Shape;1506;p39"/>
            <p:cNvSpPr/>
            <p:nvPr/>
          </p:nvSpPr>
          <p:spPr>
            <a:xfrm>
              <a:off x="-1527300" y="-1355100"/>
              <a:ext cx="194774" cy="3773351"/>
            </a:xfrm>
            <a:custGeom>
              <a:avLst/>
              <a:gdLst/>
              <a:ahLst/>
              <a:cxnLst/>
              <a:rect l="l" t="t" r="r" b="b"/>
              <a:pathLst>
                <a:path w="1051" h="20361" extrusionOk="0">
                  <a:moveTo>
                    <a:pt x="1" y="20361"/>
                  </a:moveTo>
                  <a:lnTo>
                    <a:pt x="1051" y="20361"/>
                  </a:lnTo>
                  <a:lnTo>
                    <a:pt x="1051" y="617"/>
                  </a:lnTo>
                  <a:cubicBezTo>
                    <a:pt x="868" y="412"/>
                    <a:pt x="708" y="183"/>
                    <a:pt x="526" y="1"/>
                  </a:cubicBezTo>
                  <a:cubicBezTo>
                    <a:pt x="343" y="183"/>
                    <a:pt x="161" y="412"/>
                    <a:pt x="1" y="64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7" name="Google Shape;1507;p39"/>
            <p:cNvSpPr/>
            <p:nvPr/>
          </p:nvSpPr>
          <p:spPr>
            <a:xfrm>
              <a:off x="-1527300" y="-1312846"/>
              <a:ext cx="194774" cy="1946072"/>
            </a:xfrm>
            <a:custGeom>
              <a:avLst/>
              <a:gdLst/>
              <a:ahLst/>
              <a:cxnLst/>
              <a:rect l="l" t="t" r="r" b="b"/>
              <a:pathLst>
                <a:path w="1051" h="10501" extrusionOk="0">
                  <a:moveTo>
                    <a:pt x="1051" y="389"/>
                  </a:moveTo>
                  <a:cubicBezTo>
                    <a:pt x="937" y="252"/>
                    <a:pt x="845" y="138"/>
                    <a:pt x="731" y="1"/>
                  </a:cubicBezTo>
                  <a:lnTo>
                    <a:pt x="320" y="1"/>
                  </a:lnTo>
                  <a:cubicBezTo>
                    <a:pt x="206" y="138"/>
                    <a:pt x="115" y="252"/>
                    <a:pt x="1" y="389"/>
                  </a:cubicBezTo>
                  <a:lnTo>
                    <a:pt x="1" y="9953"/>
                  </a:lnTo>
                  <a:cubicBezTo>
                    <a:pt x="1" y="10250"/>
                    <a:pt x="229" y="10501"/>
                    <a:pt x="526" y="10501"/>
                  </a:cubicBezTo>
                  <a:cubicBezTo>
                    <a:pt x="822" y="10501"/>
                    <a:pt x="1051" y="10250"/>
                    <a:pt x="1051" y="995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8" name="Google Shape;1508;p39"/>
            <p:cNvSpPr/>
            <p:nvPr/>
          </p:nvSpPr>
          <p:spPr>
            <a:xfrm>
              <a:off x="-1332710" y="-1240941"/>
              <a:ext cx="194774" cy="3659193"/>
            </a:xfrm>
            <a:custGeom>
              <a:avLst/>
              <a:gdLst/>
              <a:ahLst/>
              <a:cxnLst/>
              <a:rect l="l" t="t" r="r" b="b"/>
              <a:pathLst>
                <a:path w="1051" h="19745" extrusionOk="0">
                  <a:moveTo>
                    <a:pt x="1" y="19745"/>
                  </a:moveTo>
                  <a:lnTo>
                    <a:pt x="1051" y="19745"/>
                  </a:lnTo>
                  <a:lnTo>
                    <a:pt x="1051" y="7191"/>
                  </a:lnTo>
                  <a:lnTo>
                    <a:pt x="1051" y="5548"/>
                  </a:lnTo>
                  <a:lnTo>
                    <a:pt x="1051" y="5570"/>
                  </a:lnTo>
                  <a:lnTo>
                    <a:pt x="1051" y="8652"/>
                  </a:lnTo>
                  <a:cubicBezTo>
                    <a:pt x="1051" y="8948"/>
                    <a:pt x="822" y="9177"/>
                    <a:pt x="526" y="9177"/>
                  </a:cubicBezTo>
                  <a:cubicBezTo>
                    <a:pt x="252" y="9177"/>
                    <a:pt x="1" y="8948"/>
                    <a:pt x="1" y="8652"/>
                  </a:cubicBezTo>
                  <a:lnTo>
                    <a:pt x="1" y="5570"/>
                  </a:lnTo>
                  <a:lnTo>
                    <a:pt x="1" y="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9" name="Google Shape;1509;p39"/>
            <p:cNvSpPr/>
            <p:nvPr/>
          </p:nvSpPr>
          <p:spPr>
            <a:xfrm>
              <a:off x="-1675373" y="-1355100"/>
              <a:ext cx="490919" cy="423277"/>
            </a:xfrm>
            <a:custGeom>
              <a:avLst/>
              <a:gdLst/>
              <a:ahLst/>
              <a:cxnLst/>
              <a:rect l="l" t="t" r="r" b="b"/>
              <a:pathLst>
                <a:path w="2649" h="2284" extrusionOk="0">
                  <a:moveTo>
                    <a:pt x="1325" y="1"/>
                  </a:moveTo>
                  <a:cubicBezTo>
                    <a:pt x="1827" y="571"/>
                    <a:pt x="2352" y="1210"/>
                    <a:pt x="2649" y="2055"/>
                  </a:cubicBezTo>
                  <a:cubicBezTo>
                    <a:pt x="2261" y="2215"/>
                    <a:pt x="1804" y="2283"/>
                    <a:pt x="1325" y="2283"/>
                  </a:cubicBezTo>
                  <a:cubicBezTo>
                    <a:pt x="823" y="2283"/>
                    <a:pt x="366" y="2215"/>
                    <a:pt x="1" y="2055"/>
                  </a:cubicBezTo>
                  <a:cubicBezTo>
                    <a:pt x="298" y="1210"/>
                    <a:pt x="823" y="571"/>
                    <a:pt x="13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0" name="Google Shape;1510;p39"/>
            <p:cNvSpPr/>
            <p:nvPr/>
          </p:nvSpPr>
          <p:spPr>
            <a:xfrm>
              <a:off x="-1675373" y="-1236679"/>
              <a:ext cx="148258" cy="300593"/>
            </a:xfrm>
            <a:custGeom>
              <a:avLst/>
              <a:gdLst/>
              <a:ahLst/>
              <a:cxnLst/>
              <a:rect l="l" t="t" r="r" b="b"/>
              <a:pathLst>
                <a:path w="800" h="1622" extrusionOk="0">
                  <a:moveTo>
                    <a:pt x="800" y="1621"/>
                  </a:moveTo>
                  <a:cubicBezTo>
                    <a:pt x="503" y="1576"/>
                    <a:pt x="229" y="1507"/>
                    <a:pt x="1" y="1416"/>
                  </a:cubicBezTo>
                  <a:cubicBezTo>
                    <a:pt x="183" y="891"/>
                    <a:pt x="480" y="412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1" name="Google Shape;1511;p39"/>
            <p:cNvSpPr/>
            <p:nvPr/>
          </p:nvSpPr>
          <p:spPr>
            <a:xfrm>
              <a:off x="-1332710" y="-1236679"/>
              <a:ext cx="148258" cy="300593"/>
            </a:xfrm>
            <a:custGeom>
              <a:avLst/>
              <a:gdLst/>
              <a:ahLst/>
              <a:cxnLst/>
              <a:rect l="l" t="t" r="r" b="b"/>
              <a:pathLst>
                <a:path w="800" h="1622" extrusionOk="0">
                  <a:moveTo>
                    <a:pt x="1" y="1621"/>
                  </a:moveTo>
                  <a:cubicBezTo>
                    <a:pt x="297" y="1576"/>
                    <a:pt x="571" y="1507"/>
                    <a:pt x="800" y="1416"/>
                  </a:cubicBezTo>
                  <a:cubicBezTo>
                    <a:pt x="617" y="891"/>
                    <a:pt x="320" y="412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2" name="Google Shape;1512;p39"/>
            <p:cNvSpPr/>
            <p:nvPr/>
          </p:nvSpPr>
          <p:spPr>
            <a:xfrm>
              <a:off x="-1582156" y="-669776"/>
              <a:ext cx="304670" cy="139733"/>
            </a:xfrm>
            <a:custGeom>
              <a:avLst/>
              <a:gdLst/>
              <a:ahLst/>
              <a:cxnLst/>
              <a:rect l="l" t="t" r="r" b="b"/>
              <a:pathLst>
                <a:path w="1644" h="754" extrusionOk="0">
                  <a:moveTo>
                    <a:pt x="342" y="662"/>
                  </a:moveTo>
                  <a:cubicBezTo>
                    <a:pt x="297" y="731"/>
                    <a:pt x="183" y="754"/>
                    <a:pt x="114" y="708"/>
                  </a:cubicBezTo>
                  <a:cubicBezTo>
                    <a:pt x="23" y="662"/>
                    <a:pt x="0" y="548"/>
                    <a:pt x="46" y="480"/>
                  </a:cubicBezTo>
                  <a:cubicBezTo>
                    <a:pt x="137" y="320"/>
                    <a:pt x="251" y="206"/>
                    <a:pt x="365" y="137"/>
                  </a:cubicBezTo>
                  <a:cubicBezTo>
                    <a:pt x="502" y="46"/>
                    <a:pt x="662" y="0"/>
                    <a:pt x="799" y="0"/>
                  </a:cubicBezTo>
                  <a:cubicBezTo>
                    <a:pt x="959" y="0"/>
                    <a:pt x="1096" y="46"/>
                    <a:pt x="1233" y="115"/>
                  </a:cubicBezTo>
                  <a:cubicBezTo>
                    <a:pt x="1370" y="206"/>
                    <a:pt x="1484" y="320"/>
                    <a:pt x="1598" y="480"/>
                  </a:cubicBezTo>
                  <a:cubicBezTo>
                    <a:pt x="1643" y="548"/>
                    <a:pt x="1621" y="662"/>
                    <a:pt x="1529" y="708"/>
                  </a:cubicBezTo>
                  <a:cubicBezTo>
                    <a:pt x="1461" y="754"/>
                    <a:pt x="1347" y="731"/>
                    <a:pt x="1301" y="662"/>
                  </a:cubicBezTo>
                  <a:cubicBezTo>
                    <a:pt x="1233" y="548"/>
                    <a:pt x="1141" y="480"/>
                    <a:pt x="1073" y="411"/>
                  </a:cubicBezTo>
                  <a:cubicBezTo>
                    <a:pt x="981" y="366"/>
                    <a:pt x="890" y="343"/>
                    <a:pt x="799" y="343"/>
                  </a:cubicBezTo>
                  <a:cubicBezTo>
                    <a:pt x="730" y="343"/>
                    <a:pt x="639" y="366"/>
                    <a:pt x="548" y="434"/>
                  </a:cubicBezTo>
                  <a:cubicBezTo>
                    <a:pt x="479" y="480"/>
                    <a:pt x="411" y="548"/>
                    <a:pt x="342" y="66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3" name="Google Shape;1513;p39"/>
            <p:cNvSpPr/>
            <p:nvPr/>
          </p:nvSpPr>
          <p:spPr>
            <a:xfrm>
              <a:off x="-1692238" y="273517"/>
              <a:ext cx="46701" cy="88955"/>
            </a:xfrm>
            <a:custGeom>
              <a:avLst/>
              <a:gdLst/>
              <a:ahLst/>
              <a:cxnLst/>
              <a:rect l="l" t="t" r="r" b="b"/>
              <a:pathLst>
                <a:path w="252" h="480" extrusionOk="0">
                  <a:moveTo>
                    <a:pt x="69" y="0"/>
                  </a:moveTo>
                  <a:lnTo>
                    <a:pt x="206" y="0"/>
                  </a:lnTo>
                  <a:cubicBezTo>
                    <a:pt x="229" y="0"/>
                    <a:pt x="252" y="23"/>
                    <a:pt x="252" y="69"/>
                  </a:cubicBezTo>
                  <a:lnTo>
                    <a:pt x="252" y="411"/>
                  </a:lnTo>
                  <a:cubicBezTo>
                    <a:pt x="252" y="457"/>
                    <a:pt x="229" y="480"/>
                    <a:pt x="206" y="480"/>
                  </a:cubicBezTo>
                  <a:lnTo>
                    <a:pt x="69" y="480"/>
                  </a:lnTo>
                  <a:cubicBezTo>
                    <a:pt x="23" y="480"/>
                    <a:pt x="1" y="457"/>
                    <a:pt x="1" y="411"/>
                  </a:cubicBezTo>
                  <a:lnTo>
                    <a:pt x="1" y="69"/>
                  </a:lnTo>
                  <a:cubicBezTo>
                    <a:pt x="1" y="23"/>
                    <a:pt x="23" y="0"/>
                    <a:pt x="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4" name="Google Shape;1514;p39"/>
            <p:cNvSpPr/>
            <p:nvPr/>
          </p:nvSpPr>
          <p:spPr>
            <a:xfrm>
              <a:off x="-1218551" y="273517"/>
              <a:ext cx="50964" cy="88955"/>
            </a:xfrm>
            <a:custGeom>
              <a:avLst/>
              <a:gdLst/>
              <a:ahLst/>
              <a:cxnLst/>
              <a:rect l="l" t="t" r="r" b="b"/>
              <a:pathLst>
                <a:path w="275" h="480" extrusionOk="0">
                  <a:moveTo>
                    <a:pt x="69" y="0"/>
                  </a:moveTo>
                  <a:lnTo>
                    <a:pt x="206" y="0"/>
                  </a:lnTo>
                  <a:cubicBezTo>
                    <a:pt x="252" y="0"/>
                    <a:pt x="275" y="23"/>
                    <a:pt x="275" y="69"/>
                  </a:cubicBezTo>
                  <a:lnTo>
                    <a:pt x="275" y="411"/>
                  </a:lnTo>
                  <a:cubicBezTo>
                    <a:pt x="275" y="457"/>
                    <a:pt x="252" y="480"/>
                    <a:pt x="206" y="480"/>
                  </a:cubicBezTo>
                  <a:lnTo>
                    <a:pt x="69" y="480"/>
                  </a:lnTo>
                  <a:cubicBezTo>
                    <a:pt x="24" y="480"/>
                    <a:pt x="1" y="457"/>
                    <a:pt x="1" y="411"/>
                  </a:cubicBezTo>
                  <a:lnTo>
                    <a:pt x="1" y="69"/>
                  </a:lnTo>
                  <a:cubicBezTo>
                    <a:pt x="1" y="23"/>
                    <a:pt x="24" y="0"/>
                    <a:pt x="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5" name="Google Shape;1515;p39"/>
            <p:cNvSpPr/>
            <p:nvPr/>
          </p:nvSpPr>
          <p:spPr>
            <a:xfrm>
              <a:off x="-1692238" y="493495"/>
              <a:ext cx="46701" cy="84692"/>
            </a:xfrm>
            <a:custGeom>
              <a:avLst/>
              <a:gdLst/>
              <a:ahLst/>
              <a:cxnLst/>
              <a:rect l="l" t="t" r="r" b="b"/>
              <a:pathLst>
                <a:path w="252" h="457" extrusionOk="0">
                  <a:moveTo>
                    <a:pt x="69" y="0"/>
                  </a:moveTo>
                  <a:lnTo>
                    <a:pt x="206" y="0"/>
                  </a:lnTo>
                  <a:cubicBezTo>
                    <a:pt x="229" y="0"/>
                    <a:pt x="252" y="23"/>
                    <a:pt x="252" y="46"/>
                  </a:cubicBezTo>
                  <a:lnTo>
                    <a:pt x="252" y="411"/>
                  </a:lnTo>
                  <a:cubicBezTo>
                    <a:pt x="252" y="434"/>
                    <a:pt x="229" y="457"/>
                    <a:pt x="206" y="457"/>
                  </a:cubicBezTo>
                  <a:lnTo>
                    <a:pt x="69" y="457"/>
                  </a:lnTo>
                  <a:cubicBezTo>
                    <a:pt x="23" y="457"/>
                    <a:pt x="1" y="434"/>
                    <a:pt x="1" y="411"/>
                  </a:cubicBezTo>
                  <a:lnTo>
                    <a:pt x="1" y="46"/>
                  </a:lnTo>
                  <a:cubicBezTo>
                    <a:pt x="1" y="23"/>
                    <a:pt x="23" y="0"/>
                    <a:pt x="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6" name="Google Shape;1516;p39"/>
            <p:cNvSpPr/>
            <p:nvPr/>
          </p:nvSpPr>
          <p:spPr>
            <a:xfrm>
              <a:off x="-1218551" y="493495"/>
              <a:ext cx="50964" cy="84692"/>
            </a:xfrm>
            <a:custGeom>
              <a:avLst/>
              <a:gdLst/>
              <a:ahLst/>
              <a:cxnLst/>
              <a:rect l="l" t="t" r="r" b="b"/>
              <a:pathLst>
                <a:path w="275" h="457" extrusionOk="0">
                  <a:moveTo>
                    <a:pt x="69" y="0"/>
                  </a:moveTo>
                  <a:lnTo>
                    <a:pt x="206" y="0"/>
                  </a:lnTo>
                  <a:cubicBezTo>
                    <a:pt x="252" y="0"/>
                    <a:pt x="275" y="23"/>
                    <a:pt x="275" y="46"/>
                  </a:cubicBezTo>
                  <a:lnTo>
                    <a:pt x="275" y="411"/>
                  </a:lnTo>
                  <a:cubicBezTo>
                    <a:pt x="275" y="434"/>
                    <a:pt x="252" y="457"/>
                    <a:pt x="206" y="457"/>
                  </a:cubicBezTo>
                  <a:lnTo>
                    <a:pt x="69" y="457"/>
                  </a:lnTo>
                  <a:cubicBezTo>
                    <a:pt x="24" y="457"/>
                    <a:pt x="1" y="434"/>
                    <a:pt x="1" y="411"/>
                  </a:cubicBezTo>
                  <a:lnTo>
                    <a:pt x="1" y="46"/>
                  </a:lnTo>
                  <a:cubicBezTo>
                    <a:pt x="1" y="23"/>
                    <a:pt x="24" y="0"/>
                    <a:pt x="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7" name="Google Shape;1517;p39"/>
            <p:cNvSpPr/>
            <p:nvPr/>
          </p:nvSpPr>
          <p:spPr>
            <a:xfrm>
              <a:off x="-1692238" y="713473"/>
              <a:ext cx="46701" cy="84692"/>
            </a:xfrm>
            <a:custGeom>
              <a:avLst/>
              <a:gdLst/>
              <a:ahLst/>
              <a:cxnLst/>
              <a:rect l="l" t="t" r="r" b="b"/>
              <a:pathLst>
                <a:path w="252" h="457" extrusionOk="0">
                  <a:moveTo>
                    <a:pt x="69" y="0"/>
                  </a:moveTo>
                  <a:lnTo>
                    <a:pt x="206" y="0"/>
                  </a:lnTo>
                  <a:cubicBezTo>
                    <a:pt x="229" y="0"/>
                    <a:pt x="252" y="23"/>
                    <a:pt x="252" y="46"/>
                  </a:cubicBezTo>
                  <a:lnTo>
                    <a:pt x="252" y="411"/>
                  </a:lnTo>
                  <a:cubicBezTo>
                    <a:pt x="252" y="434"/>
                    <a:pt x="229" y="457"/>
                    <a:pt x="206" y="457"/>
                  </a:cubicBezTo>
                  <a:lnTo>
                    <a:pt x="69" y="457"/>
                  </a:lnTo>
                  <a:cubicBezTo>
                    <a:pt x="23" y="457"/>
                    <a:pt x="1" y="434"/>
                    <a:pt x="1" y="411"/>
                  </a:cubicBezTo>
                  <a:lnTo>
                    <a:pt x="1" y="46"/>
                  </a:lnTo>
                  <a:cubicBezTo>
                    <a:pt x="1" y="23"/>
                    <a:pt x="23" y="0"/>
                    <a:pt x="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8" name="Google Shape;1518;p39"/>
            <p:cNvSpPr/>
            <p:nvPr/>
          </p:nvSpPr>
          <p:spPr>
            <a:xfrm>
              <a:off x="-1218551" y="713473"/>
              <a:ext cx="50964" cy="84692"/>
            </a:xfrm>
            <a:custGeom>
              <a:avLst/>
              <a:gdLst/>
              <a:ahLst/>
              <a:cxnLst/>
              <a:rect l="l" t="t" r="r" b="b"/>
              <a:pathLst>
                <a:path w="275" h="457" extrusionOk="0">
                  <a:moveTo>
                    <a:pt x="69" y="0"/>
                  </a:moveTo>
                  <a:lnTo>
                    <a:pt x="206" y="0"/>
                  </a:lnTo>
                  <a:cubicBezTo>
                    <a:pt x="252" y="0"/>
                    <a:pt x="275" y="23"/>
                    <a:pt x="275" y="46"/>
                  </a:cubicBezTo>
                  <a:lnTo>
                    <a:pt x="275" y="411"/>
                  </a:lnTo>
                  <a:cubicBezTo>
                    <a:pt x="275" y="434"/>
                    <a:pt x="252" y="457"/>
                    <a:pt x="206" y="457"/>
                  </a:cubicBezTo>
                  <a:lnTo>
                    <a:pt x="69" y="457"/>
                  </a:lnTo>
                  <a:cubicBezTo>
                    <a:pt x="24" y="457"/>
                    <a:pt x="1" y="434"/>
                    <a:pt x="1" y="411"/>
                  </a:cubicBezTo>
                  <a:lnTo>
                    <a:pt x="1" y="46"/>
                  </a:lnTo>
                  <a:cubicBezTo>
                    <a:pt x="1" y="23"/>
                    <a:pt x="24" y="0"/>
                    <a:pt x="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9" name="Google Shape;1519;p39"/>
            <p:cNvSpPr/>
            <p:nvPr/>
          </p:nvSpPr>
          <p:spPr>
            <a:xfrm>
              <a:off x="-1692238" y="929189"/>
              <a:ext cx="46701" cy="88955"/>
            </a:xfrm>
            <a:custGeom>
              <a:avLst/>
              <a:gdLst/>
              <a:ahLst/>
              <a:cxnLst/>
              <a:rect l="l" t="t" r="r" b="b"/>
              <a:pathLst>
                <a:path w="252" h="480" extrusionOk="0">
                  <a:moveTo>
                    <a:pt x="69" y="0"/>
                  </a:moveTo>
                  <a:lnTo>
                    <a:pt x="206" y="0"/>
                  </a:lnTo>
                  <a:cubicBezTo>
                    <a:pt x="229" y="0"/>
                    <a:pt x="252" y="23"/>
                    <a:pt x="252" y="69"/>
                  </a:cubicBezTo>
                  <a:lnTo>
                    <a:pt x="252" y="411"/>
                  </a:lnTo>
                  <a:cubicBezTo>
                    <a:pt x="252" y="457"/>
                    <a:pt x="229" y="480"/>
                    <a:pt x="206" y="480"/>
                  </a:cubicBezTo>
                  <a:lnTo>
                    <a:pt x="69" y="480"/>
                  </a:lnTo>
                  <a:cubicBezTo>
                    <a:pt x="23" y="480"/>
                    <a:pt x="1" y="457"/>
                    <a:pt x="1" y="411"/>
                  </a:cubicBezTo>
                  <a:lnTo>
                    <a:pt x="1" y="69"/>
                  </a:lnTo>
                  <a:cubicBezTo>
                    <a:pt x="1" y="23"/>
                    <a:pt x="23" y="0"/>
                    <a:pt x="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0" name="Google Shape;1520;p39"/>
            <p:cNvSpPr/>
            <p:nvPr/>
          </p:nvSpPr>
          <p:spPr>
            <a:xfrm>
              <a:off x="-1218551" y="929189"/>
              <a:ext cx="50964" cy="88955"/>
            </a:xfrm>
            <a:custGeom>
              <a:avLst/>
              <a:gdLst/>
              <a:ahLst/>
              <a:cxnLst/>
              <a:rect l="l" t="t" r="r" b="b"/>
              <a:pathLst>
                <a:path w="275" h="480" extrusionOk="0">
                  <a:moveTo>
                    <a:pt x="69" y="0"/>
                  </a:moveTo>
                  <a:lnTo>
                    <a:pt x="206" y="0"/>
                  </a:lnTo>
                  <a:cubicBezTo>
                    <a:pt x="252" y="0"/>
                    <a:pt x="275" y="23"/>
                    <a:pt x="275" y="69"/>
                  </a:cubicBezTo>
                  <a:lnTo>
                    <a:pt x="275" y="411"/>
                  </a:lnTo>
                  <a:cubicBezTo>
                    <a:pt x="275" y="457"/>
                    <a:pt x="252" y="480"/>
                    <a:pt x="206" y="480"/>
                  </a:cubicBezTo>
                  <a:lnTo>
                    <a:pt x="69" y="480"/>
                  </a:lnTo>
                  <a:cubicBezTo>
                    <a:pt x="24" y="480"/>
                    <a:pt x="1" y="457"/>
                    <a:pt x="1" y="411"/>
                  </a:cubicBezTo>
                  <a:lnTo>
                    <a:pt x="1" y="69"/>
                  </a:lnTo>
                  <a:cubicBezTo>
                    <a:pt x="1" y="23"/>
                    <a:pt x="24" y="0"/>
                    <a:pt x="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1" name="Google Shape;1521;p39"/>
            <p:cNvSpPr/>
            <p:nvPr/>
          </p:nvSpPr>
          <p:spPr>
            <a:xfrm>
              <a:off x="-1692238" y="1149167"/>
              <a:ext cx="46701" cy="84692"/>
            </a:xfrm>
            <a:custGeom>
              <a:avLst/>
              <a:gdLst/>
              <a:ahLst/>
              <a:cxnLst/>
              <a:rect l="l" t="t" r="r" b="b"/>
              <a:pathLst>
                <a:path w="252" h="457" extrusionOk="0">
                  <a:moveTo>
                    <a:pt x="69" y="0"/>
                  </a:moveTo>
                  <a:lnTo>
                    <a:pt x="206" y="0"/>
                  </a:lnTo>
                  <a:cubicBezTo>
                    <a:pt x="229" y="0"/>
                    <a:pt x="252" y="23"/>
                    <a:pt x="252" y="46"/>
                  </a:cubicBezTo>
                  <a:lnTo>
                    <a:pt x="252" y="411"/>
                  </a:lnTo>
                  <a:cubicBezTo>
                    <a:pt x="252" y="434"/>
                    <a:pt x="229" y="457"/>
                    <a:pt x="206" y="457"/>
                  </a:cubicBezTo>
                  <a:lnTo>
                    <a:pt x="69" y="457"/>
                  </a:lnTo>
                  <a:cubicBezTo>
                    <a:pt x="23" y="457"/>
                    <a:pt x="1" y="434"/>
                    <a:pt x="1" y="411"/>
                  </a:cubicBezTo>
                  <a:lnTo>
                    <a:pt x="1" y="46"/>
                  </a:lnTo>
                  <a:cubicBezTo>
                    <a:pt x="1" y="23"/>
                    <a:pt x="23" y="0"/>
                    <a:pt x="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2" name="Google Shape;1522;p39"/>
            <p:cNvSpPr/>
            <p:nvPr/>
          </p:nvSpPr>
          <p:spPr>
            <a:xfrm>
              <a:off x="-1218551" y="1149167"/>
              <a:ext cx="50964" cy="84692"/>
            </a:xfrm>
            <a:custGeom>
              <a:avLst/>
              <a:gdLst/>
              <a:ahLst/>
              <a:cxnLst/>
              <a:rect l="l" t="t" r="r" b="b"/>
              <a:pathLst>
                <a:path w="275" h="457" extrusionOk="0">
                  <a:moveTo>
                    <a:pt x="69" y="0"/>
                  </a:moveTo>
                  <a:lnTo>
                    <a:pt x="206" y="0"/>
                  </a:lnTo>
                  <a:cubicBezTo>
                    <a:pt x="252" y="0"/>
                    <a:pt x="275" y="23"/>
                    <a:pt x="275" y="46"/>
                  </a:cubicBezTo>
                  <a:lnTo>
                    <a:pt x="275" y="411"/>
                  </a:lnTo>
                  <a:cubicBezTo>
                    <a:pt x="275" y="434"/>
                    <a:pt x="252" y="457"/>
                    <a:pt x="206" y="457"/>
                  </a:cubicBezTo>
                  <a:lnTo>
                    <a:pt x="69" y="457"/>
                  </a:lnTo>
                  <a:cubicBezTo>
                    <a:pt x="24" y="457"/>
                    <a:pt x="1" y="434"/>
                    <a:pt x="1" y="411"/>
                  </a:cubicBezTo>
                  <a:lnTo>
                    <a:pt x="1" y="46"/>
                  </a:lnTo>
                  <a:cubicBezTo>
                    <a:pt x="1" y="23"/>
                    <a:pt x="24" y="0"/>
                    <a:pt x="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3" name="Google Shape;1523;p39"/>
            <p:cNvSpPr/>
            <p:nvPr/>
          </p:nvSpPr>
          <p:spPr>
            <a:xfrm>
              <a:off x="-1692238" y="1364883"/>
              <a:ext cx="46701" cy="88955"/>
            </a:xfrm>
            <a:custGeom>
              <a:avLst/>
              <a:gdLst/>
              <a:ahLst/>
              <a:cxnLst/>
              <a:rect l="l" t="t" r="r" b="b"/>
              <a:pathLst>
                <a:path w="252" h="480" extrusionOk="0">
                  <a:moveTo>
                    <a:pt x="69" y="0"/>
                  </a:moveTo>
                  <a:lnTo>
                    <a:pt x="206" y="0"/>
                  </a:lnTo>
                  <a:cubicBezTo>
                    <a:pt x="229" y="0"/>
                    <a:pt x="252" y="23"/>
                    <a:pt x="252" y="69"/>
                  </a:cubicBezTo>
                  <a:lnTo>
                    <a:pt x="252" y="411"/>
                  </a:lnTo>
                  <a:cubicBezTo>
                    <a:pt x="252" y="457"/>
                    <a:pt x="229" y="480"/>
                    <a:pt x="206" y="480"/>
                  </a:cubicBezTo>
                  <a:lnTo>
                    <a:pt x="69" y="480"/>
                  </a:lnTo>
                  <a:cubicBezTo>
                    <a:pt x="23" y="480"/>
                    <a:pt x="1" y="457"/>
                    <a:pt x="1" y="411"/>
                  </a:cubicBezTo>
                  <a:lnTo>
                    <a:pt x="1" y="69"/>
                  </a:lnTo>
                  <a:cubicBezTo>
                    <a:pt x="1" y="23"/>
                    <a:pt x="23" y="0"/>
                    <a:pt x="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4" name="Google Shape;1524;p39"/>
            <p:cNvSpPr/>
            <p:nvPr/>
          </p:nvSpPr>
          <p:spPr>
            <a:xfrm>
              <a:off x="-1218551" y="1364883"/>
              <a:ext cx="50964" cy="88955"/>
            </a:xfrm>
            <a:custGeom>
              <a:avLst/>
              <a:gdLst/>
              <a:ahLst/>
              <a:cxnLst/>
              <a:rect l="l" t="t" r="r" b="b"/>
              <a:pathLst>
                <a:path w="275" h="480" extrusionOk="0">
                  <a:moveTo>
                    <a:pt x="69" y="0"/>
                  </a:moveTo>
                  <a:lnTo>
                    <a:pt x="206" y="0"/>
                  </a:lnTo>
                  <a:cubicBezTo>
                    <a:pt x="252" y="0"/>
                    <a:pt x="275" y="23"/>
                    <a:pt x="275" y="69"/>
                  </a:cubicBezTo>
                  <a:lnTo>
                    <a:pt x="275" y="411"/>
                  </a:lnTo>
                  <a:cubicBezTo>
                    <a:pt x="275" y="457"/>
                    <a:pt x="252" y="480"/>
                    <a:pt x="206" y="480"/>
                  </a:cubicBezTo>
                  <a:lnTo>
                    <a:pt x="69" y="480"/>
                  </a:lnTo>
                  <a:cubicBezTo>
                    <a:pt x="24" y="480"/>
                    <a:pt x="1" y="457"/>
                    <a:pt x="1" y="411"/>
                  </a:cubicBezTo>
                  <a:lnTo>
                    <a:pt x="1" y="69"/>
                  </a:lnTo>
                  <a:cubicBezTo>
                    <a:pt x="1" y="23"/>
                    <a:pt x="24" y="0"/>
                    <a:pt x="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525" name="Google Shape;1525;p39"/>
          <p:cNvGrpSpPr/>
          <p:nvPr/>
        </p:nvGrpSpPr>
        <p:grpSpPr>
          <a:xfrm>
            <a:off x="8120351" y="1033652"/>
            <a:ext cx="620829" cy="656401"/>
            <a:chOff x="5199550" y="837750"/>
            <a:chExt cx="292775" cy="309550"/>
          </a:xfrm>
        </p:grpSpPr>
        <p:sp>
          <p:nvSpPr>
            <p:cNvPr id="1526" name="Google Shape;1526;p39"/>
            <p:cNvSpPr/>
            <p:nvPr/>
          </p:nvSpPr>
          <p:spPr>
            <a:xfrm>
              <a:off x="5363900" y="837750"/>
              <a:ext cx="93050" cy="75225"/>
            </a:xfrm>
            <a:custGeom>
              <a:avLst/>
              <a:gdLst/>
              <a:ahLst/>
              <a:cxnLst/>
              <a:rect l="l" t="t" r="r" b="b"/>
              <a:pathLst>
                <a:path w="3722" h="3009" extrusionOk="0">
                  <a:moveTo>
                    <a:pt x="1737" y="0"/>
                  </a:moveTo>
                  <a:cubicBezTo>
                    <a:pt x="971" y="0"/>
                    <a:pt x="580" y="332"/>
                    <a:pt x="138" y="1336"/>
                  </a:cubicBezTo>
                  <a:cubicBezTo>
                    <a:pt x="69" y="1495"/>
                    <a:pt x="1" y="1678"/>
                    <a:pt x="92" y="1838"/>
                  </a:cubicBezTo>
                  <a:cubicBezTo>
                    <a:pt x="138" y="1952"/>
                    <a:pt x="229" y="2020"/>
                    <a:pt x="320" y="2066"/>
                  </a:cubicBezTo>
                  <a:cubicBezTo>
                    <a:pt x="731" y="2340"/>
                    <a:pt x="1119" y="2591"/>
                    <a:pt x="1530" y="2865"/>
                  </a:cubicBezTo>
                  <a:cubicBezTo>
                    <a:pt x="1621" y="2910"/>
                    <a:pt x="1712" y="2979"/>
                    <a:pt x="1804" y="3002"/>
                  </a:cubicBezTo>
                  <a:cubicBezTo>
                    <a:pt x="1830" y="3007"/>
                    <a:pt x="1857" y="3009"/>
                    <a:pt x="1883" y="3009"/>
                  </a:cubicBezTo>
                  <a:cubicBezTo>
                    <a:pt x="2103" y="3009"/>
                    <a:pt x="2303" y="2848"/>
                    <a:pt x="2466" y="2705"/>
                  </a:cubicBezTo>
                  <a:cubicBezTo>
                    <a:pt x="2808" y="2385"/>
                    <a:pt x="3150" y="2089"/>
                    <a:pt x="3470" y="1769"/>
                  </a:cubicBezTo>
                  <a:cubicBezTo>
                    <a:pt x="3539" y="1701"/>
                    <a:pt x="3630" y="1632"/>
                    <a:pt x="3653" y="1541"/>
                  </a:cubicBezTo>
                  <a:cubicBezTo>
                    <a:pt x="3721" y="1427"/>
                    <a:pt x="3675" y="1290"/>
                    <a:pt x="3653" y="1153"/>
                  </a:cubicBezTo>
                  <a:cubicBezTo>
                    <a:pt x="3561" y="811"/>
                    <a:pt x="3447" y="445"/>
                    <a:pt x="3150" y="263"/>
                  </a:cubicBezTo>
                  <a:cubicBezTo>
                    <a:pt x="3014" y="171"/>
                    <a:pt x="2831" y="126"/>
                    <a:pt x="2671" y="103"/>
                  </a:cubicBezTo>
                  <a:cubicBezTo>
                    <a:pt x="2305" y="39"/>
                    <a:pt x="1999" y="0"/>
                    <a:pt x="17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7" name="Google Shape;1527;p39"/>
            <p:cNvSpPr/>
            <p:nvPr/>
          </p:nvSpPr>
          <p:spPr>
            <a:xfrm>
              <a:off x="5210400" y="954125"/>
              <a:ext cx="197475" cy="173250"/>
            </a:xfrm>
            <a:custGeom>
              <a:avLst/>
              <a:gdLst/>
              <a:ahLst/>
              <a:cxnLst/>
              <a:rect l="l" t="t" r="r" b="b"/>
              <a:pathLst>
                <a:path w="7899" h="6930" extrusionOk="0">
                  <a:moveTo>
                    <a:pt x="4293" y="1"/>
                  </a:moveTo>
                  <a:cubicBezTo>
                    <a:pt x="4088" y="1"/>
                    <a:pt x="3885" y="79"/>
                    <a:pt x="3698" y="173"/>
                  </a:cubicBezTo>
                  <a:cubicBezTo>
                    <a:pt x="2101" y="903"/>
                    <a:pt x="1" y="2455"/>
                    <a:pt x="1165" y="4418"/>
                  </a:cubicBezTo>
                  <a:cubicBezTo>
                    <a:pt x="1530" y="4989"/>
                    <a:pt x="2055" y="5445"/>
                    <a:pt x="2603" y="5879"/>
                  </a:cubicBezTo>
                  <a:cubicBezTo>
                    <a:pt x="2922" y="6153"/>
                    <a:pt x="3265" y="6404"/>
                    <a:pt x="3607" y="6678"/>
                  </a:cubicBezTo>
                  <a:cubicBezTo>
                    <a:pt x="3744" y="6792"/>
                    <a:pt x="3904" y="6929"/>
                    <a:pt x="4086" y="6929"/>
                  </a:cubicBezTo>
                  <a:cubicBezTo>
                    <a:pt x="4315" y="6929"/>
                    <a:pt x="4497" y="6769"/>
                    <a:pt x="4657" y="6632"/>
                  </a:cubicBezTo>
                  <a:lnTo>
                    <a:pt x="6894" y="4555"/>
                  </a:lnTo>
                  <a:cubicBezTo>
                    <a:pt x="7122" y="4350"/>
                    <a:pt x="7350" y="4144"/>
                    <a:pt x="7487" y="3893"/>
                  </a:cubicBezTo>
                  <a:cubicBezTo>
                    <a:pt x="7898" y="3231"/>
                    <a:pt x="7738" y="2296"/>
                    <a:pt x="7145" y="1816"/>
                  </a:cubicBezTo>
                  <a:cubicBezTo>
                    <a:pt x="6643" y="1428"/>
                    <a:pt x="5981" y="1337"/>
                    <a:pt x="5524" y="926"/>
                  </a:cubicBezTo>
                  <a:cubicBezTo>
                    <a:pt x="5159" y="629"/>
                    <a:pt x="4908" y="104"/>
                    <a:pt x="4429" y="13"/>
                  </a:cubicBezTo>
                  <a:cubicBezTo>
                    <a:pt x="4383" y="5"/>
                    <a:pt x="4338" y="1"/>
                    <a:pt x="42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8" name="Google Shape;1528;p39"/>
            <p:cNvSpPr/>
            <p:nvPr/>
          </p:nvSpPr>
          <p:spPr>
            <a:xfrm>
              <a:off x="5199550" y="1032575"/>
              <a:ext cx="103325" cy="89650"/>
            </a:xfrm>
            <a:custGeom>
              <a:avLst/>
              <a:gdLst/>
              <a:ahLst/>
              <a:cxnLst/>
              <a:rect l="l" t="t" r="r" b="b"/>
              <a:pathLst>
                <a:path w="4133" h="3586" extrusionOk="0">
                  <a:moveTo>
                    <a:pt x="3140" y="0"/>
                  </a:moveTo>
                  <a:cubicBezTo>
                    <a:pt x="2921" y="0"/>
                    <a:pt x="2693" y="42"/>
                    <a:pt x="2489" y="93"/>
                  </a:cubicBezTo>
                  <a:cubicBezTo>
                    <a:pt x="2078" y="207"/>
                    <a:pt x="1667" y="367"/>
                    <a:pt x="1370" y="664"/>
                  </a:cubicBezTo>
                  <a:cubicBezTo>
                    <a:pt x="1142" y="847"/>
                    <a:pt x="982" y="1098"/>
                    <a:pt x="777" y="1303"/>
                  </a:cubicBezTo>
                  <a:cubicBezTo>
                    <a:pt x="593" y="1487"/>
                    <a:pt x="354" y="1653"/>
                    <a:pt x="94" y="1653"/>
                  </a:cubicBezTo>
                  <a:cubicBezTo>
                    <a:pt x="63" y="1653"/>
                    <a:pt x="32" y="1650"/>
                    <a:pt x="1" y="1645"/>
                  </a:cubicBezTo>
                  <a:lnTo>
                    <a:pt x="1" y="1645"/>
                  </a:lnTo>
                  <a:lnTo>
                    <a:pt x="366" y="3403"/>
                  </a:lnTo>
                  <a:cubicBezTo>
                    <a:pt x="676" y="3524"/>
                    <a:pt x="1012" y="3586"/>
                    <a:pt x="1347" y="3586"/>
                  </a:cubicBezTo>
                  <a:cubicBezTo>
                    <a:pt x="1900" y="3586"/>
                    <a:pt x="2450" y="3416"/>
                    <a:pt x="2877" y="3061"/>
                  </a:cubicBezTo>
                  <a:cubicBezTo>
                    <a:pt x="3219" y="2764"/>
                    <a:pt x="3470" y="2376"/>
                    <a:pt x="3699" y="1988"/>
                  </a:cubicBezTo>
                  <a:cubicBezTo>
                    <a:pt x="3858" y="1714"/>
                    <a:pt x="3995" y="1440"/>
                    <a:pt x="4064" y="1143"/>
                  </a:cubicBezTo>
                  <a:cubicBezTo>
                    <a:pt x="4132" y="824"/>
                    <a:pt x="4087" y="481"/>
                    <a:pt x="3858" y="253"/>
                  </a:cubicBezTo>
                  <a:cubicBezTo>
                    <a:pt x="3669" y="64"/>
                    <a:pt x="3411" y="0"/>
                    <a:pt x="31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9" name="Google Shape;1529;p39"/>
            <p:cNvSpPr/>
            <p:nvPr/>
          </p:nvSpPr>
          <p:spPr>
            <a:xfrm>
              <a:off x="5286300" y="912775"/>
              <a:ext cx="78200" cy="98750"/>
            </a:xfrm>
            <a:custGeom>
              <a:avLst/>
              <a:gdLst/>
              <a:ahLst/>
              <a:cxnLst/>
              <a:rect l="l" t="t" r="r" b="b"/>
              <a:pathLst>
                <a:path w="3128" h="3950" extrusionOk="0">
                  <a:moveTo>
                    <a:pt x="1781" y="1"/>
                  </a:moveTo>
                  <a:lnTo>
                    <a:pt x="731" y="457"/>
                  </a:lnTo>
                  <a:cubicBezTo>
                    <a:pt x="571" y="822"/>
                    <a:pt x="411" y="1165"/>
                    <a:pt x="229" y="1530"/>
                  </a:cubicBezTo>
                  <a:cubicBezTo>
                    <a:pt x="114" y="1781"/>
                    <a:pt x="0" y="2032"/>
                    <a:pt x="0" y="2283"/>
                  </a:cubicBezTo>
                  <a:cubicBezTo>
                    <a:pt x="0" y="2671"/>
                    <a:pt x="229" y="3014"/>
                    <a:pt x="480" y="3288"/>
                  </a:cubicBezTo>
                  <a:cubicBezTo>
                    <a:pt x="754" y="3562"/>
                    <a:pt x="1073" y="3790"/>
                    <a:pt x="1416" y="3950"/>
                  </a:cubicBezTo>
                  <a:cubicBezTo>
                    <a:pt x="2055" y="3265"/>
                    <a:pt x="2602" y="2466"/>
                    <a:pt x="3013" y="1599"/>
                  </a:cubicBezTo>
                  <a:cubicBezTo>
                    <a:pt x="3059" y="1462"/>
                    <a:pt x="3127" y="1325"/>
                    <a:pt x="3082" y="1188"/>
                  </a:cubicBezTo>
                  <a:cubicBezTo>
                    <a:pt x="3059" y="1096"/>
                    <a:pt x="2990" y="1028"/>
                    <a:pt x="2922" y="937"/>
                  </a:cubicBezTo>
                  <a:cubicBezTo>
                    <a:pt x="2602" y="571"/>
                    <a:pt x="2192" y="252"/>
                    <a:pt x="1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0" name="Google Shape;1530;p39"/>
            <p:cNvSpPr/>
            <p:nvPr/>
          </p:nvSpPr>
          <p:spPr>
            <a:xfrm>
              <a:off x="5314725" y="1071900"/>
              <a:ext cx="86300" cy="63400"/>
            </a:xfrm>
            <a:custGeom>
              <a:avLst/>
              <a:gdLst/>
              <a:ahLst/>
              <a:cxnLst/>
              <a:rect l="l" t="t" r="r" b="b"/>
              <a:pathLst>
                <a:path w="3452" h="2536" extrusionOk="0">
                  <a:moveTo>
                    <a:pt x="1507" y="1"/>
                  </a:moveTo>
                  <a:cubicBezTo>
                    <a:pt x="0" y="1"/>
                    <a:pt x="669" y="2536"/>
                    <a:pt x="2143" y="2536"/>
                  </a:cubicBezTo>
                  <a:cubicBezTo>
                    <a:pt x="2219" y="2536"/>
                    <a:pt x="2298" y="2529"/>
                    <a:pt x="2378" y="2515"/>
                  </a:cubicBezTo>
                  <a:cubicBezTo>
                    <a:pt x="2881" y="2423"/>
                    <a:pt x="3428" y="2013"/>
                    <a:pt x="3451" y="1465"/>
                  </a:cubicBezTo>
                  <a:cubicBezTo>
                    <a:pt x="3451" y="871"/>
                    <a:pt x="2173" y="50"/>
                    <a:pt x="1602" y="4"/>
                  </a:cubicBezTo>
                  <a:cubicBezTo>
                    <a:pt x="1570" y="2"/>
                    <a:pt x="1538" y="1"/>
                    <a:pt x="1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1" name="Google Shape;1531;p39"/>
            <p:cNvSpPr/>
            <p:nvPr/>
          </p:nvSpPr>
          <p:spPr>
            <a:xfrm>
              <a:off x="5435925" y="1093600"/>
              <a:ext cx="56400" cy="53700"/>
            </a:xfrm>
            <a:custGeom>
              <a:avLst/>
              <a:gdLst/>
              <a:ahLst/>
              <a:cxnLst/>
              <a:rect l="l" t="t" r="r" b="b"/>
              <a:pathLst>
                <a:path w="2256" h="2148" extrusionOk="0">
                  <a:moveTo>
                    <a:pt x="999" y="1"/>
                  </a:moveTo>
                  <a:cubicBezTo>
                    <a:pt x="487" y="1"/>
                    <a:pt x="0" y="341"/>
                    <a:pt x="178" y="1008"/>
                  </a:cubicBezTo>
                  <a:cubicBezTo>
                    <a:pt x="201" y="1099"/>
                    <a:pt x="269" y="1167"/>
                    <a:pt x="338" y="1236"/>
                  </a:cubicBezTo>
                  <a:cubicBezTo>
                    <a:pt x="703" y="1601"/>
                    <a:pt x="1137" y="1875"/>
                    <a:pt x="1616" y="2080"/>
                  </a:cubicBezTo>
                  <a:cubicBezTo>
                    <a:pt x="1707" y="2121"/>
                    <a:pt x="1819" y="2148"/>
                    <a:pt x="1925" y="2148"/>
                  </a:cubicBezTo>
                  <a:cubicBezTo>
                    <a:pt x="2059" y="2148"/>
                    <a:pt x="2181" y="2104"/>
                    <a:pt x="2232" y="1989"/>
                  </a:cubicBezTo>
                  <a:cubicBezTo>
                    <a:pt x="2255" y="1921"/>
                    <a:pt x="2255" y="1829"/>
                    <a:pt x="2232" y="1761"/>
                  </a:cubicBezTo>
                  <a:cubicBezTo>
                    <a:pt x="2187" y="1236"/>
                    <a:pt x="2118" y="688"/>
                    <a:pt x="1753" y="300"/>
                  </a:cubicBezTo>
                  <a:cubicBezTo>
                    <a:pt x="1561" y="100"/>
                    <a:pt x="1276" y="1"/>
                    <a:pt x="9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2" name="Google Shape;1532;p39"/>
            <p:cNvSpPr/>
            <p:nvPr/>
          </p:nvSpPr>
          <p:spPr>
            <a:xfrm>
              <a:off x="5275450" y="861375"/>
              <a:ext cx="39400" cy="32425"/>
            </a:xfrm>
            <a:custGeom>
              <a:avLst/>
              <a:gdLst/>
              <a:ahLst/>
              <a:cxnLst/>
              <a:rect l="l" t="t" r="r" b="b"/>
              <a:pathLst>
                <a:path w="1576" h="1297" extrusionOk="0">
                  <a:moveTo>
                    <a:pt x="817" y="1"/>
                  </a:moveTo>
                  <a:cubicBezTo>
                    <a:pt x="658" y="1"/>
                    <a:pt x="513" y="45"/>
                    <a:pt x="389" y="185"/>
                  </a:cubicBezTo>
                  <a:cubicBezTo>
                    <a:pt x="1" y="642"/>
                    <a:pt x="526" y="1189"/>
                    <a:pt x="982" y="1281"/>
                  </a:cubicBezTo>
                  <a:cubicBezTo>
                    <a:pt x="1035" y="1291"/>
                    <a:pt x="1088" y="1297"/>
                    <a:pt x="1141" y="1297"/>
                  </a:cubicBezTo>
                  <a:cubicBezTo>
                    <a:pt x="1316" y="1297"/>
                    <a:pt x="1477" y="1233"/>
                    <a:pt x="1530" y="1075"/>
                  </a:cubicBezTo>
                  <a:cubicBezTo>
                    <a:pt x="1576" y="961"/>
                    <a:pt x="1553" y="847"/>
                    <a:pt x="1530" y="733"/>
                  </a:cubicBezTo>
                  <a:cubicBezTo>
                    <a:pt x="1439" y="368"/>
                    <a:pt x="1461" y="117"/>
                    <a:pt x="1051" y="25"/>
                  </a:cubicBezTo>
                  <a:cubicBezTo>
                    <a:pt x="970" y="11"/>
                    <a:pt x="892" y="1"/>
                    <a:pt x="8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533" name="Google Shape;1533;p39"/>
          <p:cNvGrpSpPr/>
          <p:nvPr/>
        </p:nvGrpSpPr>
        <p:grpSpPr>
          <a:xfrm>
            <a:off x="304413" y="2437827"/>
            <a:ext cx="620829" cy="656401"/>
            <a:chOff x="5199550" y="837750"/>
            <a:chExt cx="292775" cy="309550"/>
          </a:xfrm>
        </p:grpSpPr>
        <p:sp>
          <p:nvSpPr>
            <p:cNvPr id="1534" name="Google Shape;1534;p39"/>
            <p:cNvSpPr/>
            <p:nvPr/>
          </p:nvSpPr>
          <p:spPr>
            <a:xfrm>
              <a:off x="5363900" y="837750"/>
              <a:ext cx="93050" cy="75225"/>
            </a:xfrm>
            <a:custGeom>
              <a:avLst/>
              <a:gdLst/>
              <a:ahLst/>
              <a:cxnLst/>
              <a:rect l="l" t="t" r="r" b="b"/>
              <a:pathLst>
                <a:path w="3722" h="3009" extrusionOk="0">
                  <a:moveTo>
                    <a:pt x="1737" y="0"/>
                  </a:moveTo>
                  <a:cubicBezTo>
                    <a:pt x="971" y="0"/>
                    <a:pt x="580" y="332"/>
                    <a:pt x="138" y="1336"/>
                  </a:cubicBezTo>
                  <a:cubicBezTo>
                    <a:pt x="69" y="1495"/>
                    <a:pt x="1" y="1678"/>
                    <a:pt x="92" y="1838"/>
                  </a:cubicBezTo>
                  <a:cubicBezTo>
                    <a:pt x="138" y="1952"/>
                    <a:pt x="229" y="2020"/>
                    <a:pt x="320" y="2066"/>
                  </a:cubicBezTo>
                  <a:cubicBezTo>
                    <a:pt x="731" y="2340"/>
                    <a:pt x="1119" y="2591"/>
                    <a:pt x="1530" y="2865"/>
                  </a:cubicBezTo>
                  <a:cubicBezTo>
                    <a:pt x="1621" y="2910"/>
                    <a:pt x="1712" y="2979"/>
                    <a:pt x="1804" y="3002"/>
                  </a:cubicBezTo>
                  <a:cubicBezTo>
                    <a:pt x="1830" y="3007"/>
                    <a:pt x="1857" y="3009"/>
                    <a:pt x="1883" y="3009"/>
                  </a:cubicBezTo>
                  <a:cubicBezTo>
                    <a:pt x="2103" y="3009"/>
                    <a:pt x="2303" y="2848"/>
                    <a:pt x="2466" y="2705"/>
                  </a:cubicBezTo>
                  <a:cubicBezTo>
                    <a:pt x="2808" y="2385"/>
                    <a:pt x="3150" y="2089"/>
                    <a:pt x="3470" y="1769"/>
                  </a:cubicBezTo>
                  <a:cubicBezTo>
                    <a:pt x="3539" y="1701"/>
                    <a:pt x="3630" y="1632"/>
                    <a:pt x="3653" y="1541"/>
                  </a:cubicBezTo>
                  <a:cubicBezTo>
                    <a:pt x="3721" y="1427"/>
                    <a:pt x="3675" y="1290"/>
                    <a:pt x="3653" y="1153"/>
                  </a:cubicBezTo>
                  <a:cubicBezTo>
                    <a:pt x="3561" y="811"/>
                    <a:pt x="3447" y="445"/>
                    <a:pt x="3150" y="263"/>
                  </a:cubicBezTo>
                  <a:cubicBezTo>
                    <a:pt x="3014" y="171"/>
                    <a:pt x="2831" y="126"/>
                    <a:pt x="2671" y="103"/>
                  </a:cubicBezTo>
                  <a:cubicBezTo>
                    <a:pt x="2305" y="39"/>
                    <a:pt x="1999" y="0"/>
                    <a:pt x="17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5" name="Google Shape;1535;p39"/>
            <p:cNvSpPr/>
            <p:nvPr/>
          </p:nvSpPr>
          <p:spPr>
            <a:xfrm>
              <a:off x="5210400" y="954125"/>
              <a:ext cx="197475" cy="173250"/>
            </a:xfrm>
            <a:custGeom>
              <a:avLst/>
              <a:gdLst/>
              <a:ahLst/>
              <a:cxnLst/>
              <a:rect l="l" t="t" r="r" b="b"/>
              <a:pathLst>
                <a:path w="7899" h="6930" extrusionOk="0">
                  <a:moveTo>
                    <a:pt x="4293" y="1"/>
                  </a:moveTo>
                  <a:cubicBezTo>
                    <a:pt x="4088" y="1"/>
                    <a:pt x="3885" y="79"/>
                    <a:pt x="3698" y="173"/>
                  </a:cubicBezTo>
                  <a:cubicBezTo>
                    <a:pt x="2101" y="903"/>
                    <a:pt x="1" y="2455"/>
                    <a:pt x="1165" y="4418"/>
                  </a:cubicBezTo>
                  <a:cubicBezTo>
                    <a:pt x="1530" y="4989"/>
                    <a:pt x="2055" y="5445"/>
                    <a:pt x="2603" y="5879"/>
                  </a:cubicBezTo>
                  <a:cubicBezTo>
                    <a:pt x="2922" y="6153"/>
                    <a:pt x="3265" y="6404"/>
                    <a:pt x="3607" y="6678"/>
                  </a:cubicBezTo>
                  <a:cubicBezTo>
                    <a:pt x="3744" y="6792"/>
                    <a:pt x="3904" y="6929"/>
                    <a:pt x="4086" y="6929"/>
                  </a:cubicBezTo>
                  <a:cubicBezTo>
                    <a:pt x="4315" y="6929"/>
                    <a:pt x="4497" y="6769"/>
                    <a:pt x="4657" y="6632"/>
                  </a:cubicBezTo>
                  <a:lnTo>
                    <a:pt x="6894" y="4555"/>
                  </a:lnTo>
                  <a:cubicBezTo>
                    <a:pt x="7122" y="4350"/>
                    <a:pt x="7350" y="4144"/>
                    <a:pt x="7487" y="3893"/>
                  </a:cubicBezTo>
                  <a:cubicBezTo>
                    <a:pt x="7898" y="3231"/>
                    <a:pt x="7738" y="2296"/>
                    <a:pt x="7145" y="1816"/>
                  </a:cubicBezTo>
                  <a:cubicBezTo>
                    <a:pt x="6643" y="1428"/>
                    <a:pt x="5981" y="1337"/>
                    <a:pt x="5524" y="926"/>
                  </a:cubicBezTo>
                  <a:cubicBezTo>
                    <a:pt x="5159" y="629"/>
                    <a:pt x="4908" y="104"/>
                    <a:pt x="4429" y="13"/>
                  </a:cubicBezTo>
                  <a:cubicBezTo>
                    <a:pt x="4383" y="5"/>
                    <a:pt x="4338" y="1"/>
                    <a:pt x="42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6" name="Google Shape;1536;p39"/>
            <p:cNvSpPr/>
            <p:nvPr/>
          </p:nvSpPr>
          <p:spPr>
            <a:xfrm>
              <a:off x="5199550" y="1032575"/>
              <a:ext cx="103325" cy="89650"/>
            </a:xfrm>
            <a:custGeom>
              <a:avLst/>
              <a:gdLst/>
              <a:ahLst/>
              <a:cxnLst/>
              <a:rect l="l" t="t" r="r" b="b"/>
              <a:pathLst>
                <a:path w="4133" h="3586" extrusionOk="0">
                  <a:moveTo>
                    <a:pt x="3140" y="0"/>
                  </a:moveTo>
                  <a:cubicBezTo>
                    <a:pt x="2921" y="0"/>
                    <a:pt x="2693" y="42"/>
                    <a:pt x="2489" y="93"/>
                  </a:cubicBezTo>
                  <a:cubicBezTo>
                    <a:pt x="2078" y="207"/>
                    <a:pt x="1667" y="367"/>
                    <a:pt x="1370" y="664"/>
                  </a:cubicBezTo>
                  <a:cubicBezTo>
                    <a:pt x="1142" y="847"/>
                    <a:pt x="982" y="1098"/>
                    <a:pt x="777" y="1303"/>
                  </a:cubicBezTo>
                  <a:cubicBezTo>
                    <a:pt x="593" y="1487"/>
                    <a:pt x="354" y="1653"/>
                    <a:pt x="94" y="1653"/>
                  </a:cubicBezTo>
                  <a:cubicBezTo>
                    <a:pt x="63" y="1653"/>
                    <a:pt x="32" y="1650"/>
                    <a:pt x="1" y="1645"/>
                  </a:cubicBezTo>
                  <a:lnTo>
                    <a:pt x="1" y="1645"/>
                  </a:lnTo>
                  <a:lnTo>
                    <a:pt x="366" y="3403"/>
                  </a:lnTo>
                  <a:cubicBezTo>
                    <a:pt x="676" y="3524"/>
                    <a:pt x="1012" y="3586"/>
                    <a:pt x="1347" y="3586"/>
                  </a:cubicBezTo>
                  <a:cubicBezTo>
                    <a:pt x="1900" y="3586"/>
                    <a:pt x="2450" y="3416"/>
                    <a:pt x="2877" y="3061"/>
                  </a:cubicBezTo>
                  <a:cubicBezTo>
                    <a:pt x="3219" y="2764"/>
                    <a:pt x="3470" y="2376"/>
                    <a:pt x="3699" y="1988"/>
                  </a:cubicBezTo>
                  <a:cubicBezTo>
                    <a:pt x="3858" y="1714"/>
                    <a:pt x="3995" y="1440"/>
                    <a:pt x="4064" y="1143"/>
                  </a:cubicBezTo>
                  <a:cubicBezTo>
                    <a:pt x="4132" y="824"/>
                    <a:pt x="4087" y="481"/>
                    <a:pt x="3858" y="253"/>
                  </a:cubicBezTo>
                  <a:cubicBezTo>
                    <a:pt x="3669" y="64"/>
                    <a:pt x="3411" y="0"/>
                    <a:pt x="31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7" name="Google Shape;1537;p39"/>
            <p:cNvSpPr/>
            <p:nvPr/>
          </p:nvSpPr>
          <p:spPr>
            <a:xfrm>
              <a:off x="5286300" y="912775"/>
              <a:ext cx="78200" cy="98750"/>
            </a:xfrm>
            <a:custGeom>
              <a:avLst/>
              <a:gdLst/>
              <a:ahLst/>
              <a:cxnLst/>
              <a:rect l="l" t="t" r="r" b="b"/>
              <a:pathLst>
                <a:path w="3128" h="3950" extrusionOk="0">
                  <a:moveTo>
                    <a:pt x="1781" y="1"/>
                  </a:moveTo>
                  <a:lnTo>
                    <a:pt x="731" y="457"/>
                  </a:lnTo>
                  <a:cubicBezTo>
                    <a:pt x="571" y="822"/>
                    <a:pt x="411" y="1165"/>
                    <a:pt x="229" y="1530"/>
                  </a:cubicBezTo>
                  <a:cubicBezTo>
                    <a:pt x="114" y="1781"/>
                    <a:pt x="0" y="2032"/>
                    <a:pt x="0" y="2283"/>
                  </a:cubicBezTo>
                  <a:cubicBezTo>
                    <a:pt x="0" y="2671"/>
                    <a:pt x="229" y="3014"/>
                    <a:pt x="480" y="3288"/>
                  </a:cubicBezTo>
                  <a:cubicBezTo>
                    <a:pt x="754" y="3562"/>
                    <a:pt x="1073" y="3790"/>
                    <a:pt x="1416" y="3950"/>
                  </a:cubicBezTo>
                  <a:cubicBezTo>
                    <a:pt x="2055" y="3265"/>
                    <a:pt x="2602" y="2466"/>
                    <a:pt x="3013" y="1599"/>
                  </a:cubicBezTo>
                  <a:cubicBezTo>
                    <a:pt x="3059" y="1462"/>
                    <a:pt x="3127" y="1325"/>
                    <a:pt x="3082" y="1188"/>
                  </a:cubicBezTo>
                  <a:cubicBezTo>
                    <a:pt x="3059" y="1096"/>
                    <a:pt x="2990" y="1028"/>
                    <a:pt x="2922" y="937"/>
                  </a:cubicBezTo>
                  <a:cubicBezTo>
                    <a:pt x="2602" y="571"/>
                    <a:pt x="2192" y="252"/>
                    <a:pt x="1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8" name="Google Shape;1538;p39"/>
            <p:cNvSpPr/>
            <p:nvPr/>
          </p:nvSpPr>
          <p:spPr>
            <a:xfrm>
              <a:off x="5314725" y="1071900"/>
              <a:ext cx="86300" cy="63400"/>
            </a:xfrm>
            <a:custGeom>
              <a:avLst/>
              <a:gdLst/>
              <a:ahLst/>
              <a:cxnLst/>
              <a:rect l="l" t="t" r="r" b="b"/>
              <a:pathLst>
                <a:path w="3452" h="2536" extrusionOk="0">
                  <a:moveTo>
                    <a:pt x="1507" y="1"/>
                  </a:moveTo>
                  <a:cubicBezTo>
                    <a:pt x="0" y="1"/>
                    <a:pt x="669" y="2536"/>
                    <a:pt x="2143" y="2536"/>
                  </a:cubicBezTo>
                  <a:cubicBezTo>
                    <a:pt x="2219" y="2536"/>
                    <a:pt x="2298" y="2529"/>
                    <a:pt x="2378" y="2515"/>
                  </a:cubicBezTo>
                  <a:cubicBezTo>
                    <a:pt x="2881" y="2423"/>
                    <a:pt x="3428" y="2013"/>
                    <a:pt x="3451" y="1465"/>
                  </a:cubicBezTo>
                  <a:cubicBezTo>
                    <a:pt x="3451" y="871"/>
                    <a:pt x="2173" y="50"/>
                    <a:pt x="1602" y="4"/>
                  </a:cubicBezTo>
                  <a:cubicBezTo>
                    <a:pt x="1570" y="2"/>
                    <a:pt x="1538" y="1"/>
                    <a:pt x="1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9" name="Google Shape;1539;p39"/>
            <p:cNvSpPr/>
            <p:nvPr/>
          </p:nvSpPr>
          <p:spPr>
            <a:xfrm>
              <a:off x="5435925" y="1093600"/>
              <a:ext cx="56400" cy="53700"/>
            </a:xfrm>
            <a:custGeom>
              <a:avLst/>
              <a:gdLst/>
              <a:ahLst/>
              <a:cxnLst/>
              <a:rect l="l" t="t" r="r" b="b"/>
              <a:pathLst>
                <a:path w="2256" h="2148" extrusionOk="0">
                  <a:moveTo>
                    <a:pt x="999" y="1"/>
                  </a:moveTo>
                  <a:cubicBezTo>
                    <a:pt x="487" y="1"/>
                    <a:pt x="0" y="341"/>
                    <a:pt x="178" y="1008"/>
                  </a:cubicBezTo>
                  <a:cubicBezTo>
                    <a:pt x="201" y="1099"/>
                    <a:pt x="269" y="1167"/>
                    <a:pt x="338" y="1236"/>
                  </a:cubicBezTo>
                  <a:cubicBezTo>
                    <a:pt x="703" y="1601"/>
                    <a:pt x="1137" y="1875"/>
                    <a:pt x="1616" y="2080"/>
                  </a:cubicBezTo>
                  <a:cubicBezTo>
                    <a:pt x="1707" y="2121"/>
                    <a:pt x="1819" y="2148"/>
                    <a:pt x="1925" y="2148"/>
                  </a:cubicBezTo>
                  <a:cubicBezTo>
                    <a:pt x="2059" y="2148"/>
                    <a:pt x="2181" y="2104"/>
                    <a:pt x="2232" y="1989"/>
                  </a:cubicBezTo>
                  <a:cubicBezTo>
                    <a:pt x="2255" y="1921"/>
                    <a:pt x="2255" y="1829"/>
                    <a:pt x="2232" y="1761"/>
                  </a:cubicBezTo>
                  <a:cubicBezTo>
                    <a:pt x="2187" y="1236"/>
                    <a:pt x="2118" y="688"/>
                    <a:pt x="1753" y="300"/>
                  </a:cubicBezTo>
                  <a:cubicBezTo>
                    <a:pt x="1561" y="100"/>
                    <a:pt x="1276" y="1"/>
                    <a:pt x="9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0" name="Google Shape;1540;p39"/>
            <p:cNvSpPr/>
            <p:nvPr/>
          </p:nvSpPr>
          <p:spPr>
            <a:xfrm>
              <a:off x="5275450" y="861375"/>
              <a:ext cx="39400" cy="32425"/>
            </a:xfrm>
            <a:custGeom>
              <a:avLst/>
              <a:gdLst/>
              <a:ahLst/>
              <a:cxnLst/>
              <a:rect l="l" t="t" r="r" b="b"/>
              <a:pathLst>
                <a:path w="1576" h="1297" extrusionOk="0">
                  <a:moveTo>
                    <a:pt x="817" y="1"/>
                  </a:moveTo>
                  <a:cubicBezTo>
                    <a:pt x="658" y="1"/>
                    <a:pt x="513" y="45"/>
                    <a:pt x="389" y="185"/>
                  </a:cubicBezTo>
                  <a:cubicBezTo>
                    <a:pt x="1" y="642"/>
                    <a:pt x="526" y="1189"/>
                    <a:pt x="982" y="1281"/>
                  </a:cubicBezTo>
                  <a:cubicBezTo>
                    <a:pt x="1035" y="1291"/>
                    <a:pt x="1088" y="1297"/>
                    <a:pt x="1141" y="1297"/>
                  </a:cubicBezTo>
                  <a:cubicBezTo>
                    <a:pt x="1316" y="1297"/>
                    <a:pt x="1477" y="1233"/>
                    <a:pt x="1530" y="1075"/>
                  </a:cubicBezTo>
                  <a:cubicBezTo>
                    <a:pt x="1576" y="961"/>
                    <a:pt x="1553" y="847"/>
                    <a:pt x="1530" y="733"/>
                  </a:cubicBezTo>
                  <a:cubicBezTo>
                    <a:pt x="1439" y="368"/>
                    <a:pt x="1461" y="117"/>
                    <a:pt x="1051" y="25"/>
                  </a:cubicBezTo>
                  <a:cubicBezTo>
                    <a:pt x="970" y="11"/>
                    <a:pt x="892" y="1"/>
                    <a:pt x="8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96576B81-EB42-67E9-05DC-E04AC17458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843" y="1937528"/>
            <a:ext cx="6717012" cy="2386494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2">
                    <a:lumMod val="75000"/>
                  </a:schemeClr>
                </a:solidFill>
              </a:rPr>
              <a:t>Abdulrhman Amr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Amr Khaled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Momen Ameer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Abdulrhman Khaled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Ahmed Ismael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FFCCFF"/>
                </a:solidFill>
              </a:rPr>
              <a:t>Badr </a:t>
            </a:r>
            <a:r>
              <a:rPr lang="en-US" sz="1800" b="1" dirty="0" err="1">
                <a:solidFill>
                  <a:srgbClr val="FFCCFF"/>
                </a:solidFill>
              </a:rPr>
              <a:t>Elwgod</a:t>
            </a:r>
            <a:r>
              <a:rPr lang="en-US" sz="1800" b="1" dirty="0">
                <a:solidFill>
                  <a:srgbClr val="FFCCFF"/>
                </a:solidFill>
              </a:rPr>
              <a:t>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800" b="1" dirty="0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F50AA6CD-9A45-182F-C7B8-D13388FF4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464798" flipH="1">
            <a:off x="614711" y="1362617"/>
            <a:ext cx="841248" cy="906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>
          <a:extLst>
            <a:ext uri="{FF2B5EF4-FFF2-40B4-BE49-F238E27FC236}">
              <a16:creationId xmlns:a16="http://schemas.microsoft.com/office/drawing/2014/main" id="{78ADF670-B7DF-9248-F060-CE7087C9D7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50">
            <a:extLst>
              <a:ext uri="{FF2B5EF4-FFF2-40B4-BE49-F238E27FC236}">
                <a16:creationId xmlns:a16="http://schemas.microsoft.com/office/drawing/2014/main" id="{154914CD-6BC5-D2C1-19B7-97811D4ABA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7077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err="1"/>
              <a:t>Tkinter</a:t>
            </a:r>
            <a:endParaRPr dirty="0"/>
          </a:p>
        </p:txBody>
      </p:sp>
      <p:sp>
        <p:nvSpPr>
          <p:cNvPr id="2" name="مربع نص 1">
            <a:extLst>
              <a:ext uri="{FF2B5EF4-FFF2-40B4-BE49-F238E27FC236}">
                <a16:creationId xmlns:a16="http://schemas.microsoft.com/office/drawing/2014/main" id="{9E06950C-901A-67E6-887A-B023929AC694}"/>
              </a:ext>
            </a:extLst>
          </p:cNvPr>
          <p:cNvSpPr txBox="1"/>
          <p:nvPr/>
        </p:nvSpPr>
        <p:spPr>
          <a:xfrm>
            <a:off x="1145754" y="1333041"/>
            <a:ext cx="6918593" cy="295465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chemeClr val="lt1"/>
                </a:solidFill>
                <a:latin typeface="DM Sans"/>
                <a:sym typeface="DM Sans"/>
              </a:rPr>
              <a:t>A </a:t>
            </a:r>
            <a:r>
              <a:rPr lang="en-US" sz="2400" b="1" dirty="0">
                <a:solidFill>
                  <a:schemeClr val="bg2">
                    <a:lumMod val="75000"/>
                  </a:schemeClr>
                </a:solidFill>
                <a:latin typeface="DM Sans"/>
                <a:sym typeface="DM Sans"/>
              </a:rPr>
              <a:t>python</a:t>
            </a:r>
            <a:r>
              <a:rPr lang="en-US" sz="2400" b="1" dirty="0">
                <a:solidFill>
                  <a:schemeClr val="lt1"/>
                </a:solidFill>
                <a:latin typeface="DM Sans"/>
                <a:sym typeface="DM Sans"/>
              </a:rPr>
              <a:t> built in library for </a:t>
            </a:r>
            <a:r>
              <a:rPr lang="en-US" sz="2400" b="1" dirty="0">
                <a:solidFill>
                  <a:schemeClr val="bg2">
                    <a:lumMod val="75000"/>
                  </a:schemeClr>
                </a:solidFill>
                <a:latin typeface="DM Sans"/>
                <a:sym typeface="DM Sans"/>
              </a:rPr>
              <a:t>GUI</a:t>
            </a:r>
            <a:r>
              <a:rPr lang="en-US" sz="2400" b="1" dirty="0">
                <a:solidFill>
                  <a:schemeClr val="lt1"/>
                </a:solidFill>
                <a:latin typeface="DM Sans"/>
                <a:sym typeface="DM Sans"/>
              </a:rPr>
              <a:t>, I used:-</a:t>
            </a:r>
          </a:p>
          <a:p>
            <a:endParaRPr lang="en-US" sz="1800" b="1" dirty="0">
              <a:solidFill>
                <a:schemeClr val="bg1"/>
              </a:solidFill>
            </a:endParaRP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800" b="1" i="1" dirty="0">
                <a:solidFill>
                  <a:schemeClr val="bg1"/>
                </a:solidFill>
              </a:rPr>
              <a:t>Window Title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800" b="1" i="1" dirty="0">
                <a:solidFill>
                  <a:schemeClr val="bg1"/>
                </a:solidFill>
              </a:rPr>
              <a:t>Radio Buttons 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800" b="1" i="1" dirty="0">
                <a:solidFill>
                  <a:schemeClr val="bg1"/>
                </a:solidFill>
              </a:rPr>
              <a:t>Input Text Area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800" b="1" i="1" dirty="0">
                <a:solidFill>
                  <a:schemeClr val="bg1"/>
                </a:solidFill>
              </a:rPr>
              <a:t>Key entry</a:t>
            </a:r>
            <a:r>
              <a:rPr lang="en-US" sz="1800" b="1" dirty="0">
                <a:solidFill>
                  <a:schemeClr val="bg1"/>
                </a:solidFill>
              </a:rPr>
              <a:t>: 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used field labeled ‘Key’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800" b="1" i="1" dirty="0">
                <a:solidFill>
                  <a:schemeClr val="bg1"/>
                </a:solidFill>
              </a:rPr>
              <a:t>Encryption Decryption Buttons 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800" b="1" i="1" dirty="0">
                <a:solidFill>
                  <a:schemeClr val="bg1"/>
                </a:solidFill>
              </a:rPr>
              <a:t>Output Text Area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sz="1800" b="1" dirty="0">
              <a:solidFill>
                <a:srgbClr val="00B050"/>
              </a:solidFill>
              <a:highlight>
                <a:srgbClr val="FF0000"/>
              </a:highlight>
            </a:endParaRPr>
          </a:p>
          <a:p>
            <a:pPr>
              <a:buClr>
                <a:schemeClr val="bg1"/>
              </a:buClr>
            </a:pPr>
            <a:endParaRPr 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7633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1" name="Google Shape;1461;p37"/>
          <p:cNvGrpSpPr/>
          <p:nvPr/>
        </p:nvGrpSpPr>
        <p:grpSpPr>
          <a:xfrm flipH="1">
            <a:off x="730490" y="3947612"/>
            <a:ext cx="890914" cy="656393"/>
            <a:chOff x="615049" y="-2153927"/>
            <a:chExt cx="1417751" cy="1044546"/>
          </a:xfrm>
        </p:grpSpPr>
        <p:sp>
          <p:nvSpPr>
            <p:cNvPr id="1462" name="Google Shape;1462;p37"/>
            <p:cNvSpPr/>
            <p:nvPr/>
          </p:nvSpPr>
          <p:spPr>
            <a:xfrm>
              <a:off x="615049" y="-2153927"/>
              <a:ext cx="1417751" cy="1044546"/>
            </a:xfrm>
            <a:custGeom>
              <a:avLst/>
              <a:gdLst/>
              <a:ahLst/>
              <a:cxnLst/>
              <a:rect l="l" t="t" r="r" b="b"/>
              <a:pathLst>
                <a:path w="16412" h="12090" extrusionOk="0">
                  <a:moveTo>
                    <a:pt x="16173" y="1"/>
                  </a:moveTo>
                  <a:cubicBezTo>
                    <a:pt x="15662" y="1"/>
                    <a:pt x="12181" y="2093"/>
                    <a:pt x="10363" y="2850"/>
                  </a:cubicBezTo>
                  <a:cubicBezTo>
                    <a:pt x="10683" y="2508"/>
                    <a:pt x="11002" y="2165"/>
                    <a:pt x="11322" y="1823"/>
                  </a:cubicBezTo>
                  <a:cubicBezTo>
                    <a:pt x="11641" y="1481"/>
                    <a:pt x="12577" y="636"/>
                    <a:pt x="12463" y="431"/>
                  </a:cubicBezTo>
                  <a:cubicBezTo>
                    <a:pt x="12459" y="424"/>
                    <a:pt x="12449" y="420"/>
                    <a:pt x="12434" y="420"/>
                  </a:cubicBezTo>
                  <a:cubicBezTo>
                    <a:pt x="12063" y="420"/>
                    <a:pt x="8497" y="2575"/>
                    <a:pt x="6916" y="3695"/>
                  </a:cubicBezTo>
                  <a:cubicBezTo>
                    <a:pt x="7031" y="3535"/>
                    <a:pt x="7761" y="2896"/>
                    <a:pt x="7693" y="2736"/>
                  </a:cubicBezTo>
                  <a:cubicBezTo>
                    <a:pt x="7685" y="2719"/>
                    <a:pt x="7669" y="2711"/>
                    <a:pt x="7645" y="2711"/>
                  </a:cubicBezTo>
                  <a:cubicBezTo>
                    <a:pt x="7447" y="2711"/>
                    <a:pt x="6740" y="3250"/>
                    <a:pt x="6597" y="3352"/>
                  </a:cubicBezTo>
                  <a:cubicBezTo>
                    <a:pt x="4953" y="4402"/>
                    <a:pt x="3607" y="5156"/>
                    <a:pt x="1963" y="6206"/>
                  </a:cubicBezTo>
                  <a:cubicBezTo>
                    <a:pt x="1918" y="6228"/>
                    <a:pt x="1872" y="6274"/>
                    <a:pt x="1826" y="6297"/>
                  </a:cubicBezTo>
                  <a:cubicBezTo>
                    <a:pt x="366" y="7278"/>
                    <a:pt x="0" y="9264"/>
                    <a:pt x="982" y="10702"/>
                  </a:cubicBezTo>
                  <a:cubicBezTo>
                    <a:pt x="1596" y="11601"/>
                    <a:pt x="2593" y="12090"/>
                    <a:pt x="3612" y="12090"/>
                  </a:cubicBezTo>
                  <a:cubicBezTo>
                    <a:pt x="4222" y="12090"/>
                    <a:pt x="4840" y="11914"/>
                    <a:pt x="5387" y="11547"/>
                  </a:cubicBezTo>
                  <a:cubicBezTo>
                    <a:pt x="7647" y="10017"/>
                    <a:pt x="12235" y="6297"/>
                    <a:pt x="12166" y="6046"/>
                  </a:cubicBezTo>
                  <a:cubicBezTo>
                    <a:pt x="12161" y="6004"/>
                    <a:pt x="12125" y="5987"/>
                    <a:pt x="12070" y="5987"/>
                  </a:cubicBezTo>
                  <a:cubicBezTo>
                    <a:pt x="11885" y="5987"/>
                    <a:pt x="11491" y="6176"/>
                    <a:pt x="11367" y="6228"/>
                  </a:cubicBezTo>
                  <a:cubicBezTo>
                    <a:pt x="11025" y="6388"/>
                    <a:pt x="10705" y="6525"/>
                    <a:pt x="10363" y="6685"/>
                  </a:cubicBezTo>
                  <a:cubicBezTo>
                    <a:pt x="12007" y="4927"/>
                    <a:pt x="13855" y="3421"/>
                    <a:pt x="15362" y="1572"/>
                  </a:cubicBezTo>
                  <a:cubicBezTo>
                    <a:pt x="15681" y="1184"/>
                    <a:pt x="16412" y="294"/>
                    <a:pt x="16229" y="20"/>
                  </a:cubicBezTo>
                  <a:cubicBezTo>
                    <a:pt x="16220" y="7"/>
                    <a:pt x="16201" y="1"/>
                    <a:pt x="16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3" name="Google Shape;1463;p37"/>
            <p:cNvSpPr/>
            <p:nvPr/>
          </p:nvSpPr>
          <p:spPr>
            <a:xfrm>
              <a:off x="713225" y="-2010502"/>
              <a:ext cx="1028417" cy="757711"/>
            </a:xfrm>
            <a:custGeom>
              <a:avLst/>
              <a:gdLst/>
              <a:ahLst/>
              <a:cxnLst/>
              <a:rect l="l" t="t" r="r" b="b"/>
              <a:pathLst>
                <a:path w="16412" h="12090" extrusionOk="0">
                  <a:moveTo>
                    <a:pt x="16173" y="1"/>
                  </a:moveTo>
                  <a:cubicBezTo>
                    <a:pt x="15662" y="1"/>
                    <a:pt x="12181" y="2093"/>
                    <a:pt x="10363" y="2850"/>
                  </a:cubicBezTo>
                  <a:cubicBezTo>
                    <a:pt x="10683" y="2508"/>
                    <a:pt x="11002" y="2165"/>
                    <a:pt x="11322" y="1823"/>
                  </a:cubicBezTo>
                  <a:cubicBezTo>
                    <a:pt x="11641" y="1481"/>
                    <a:pt x="12577" y="636"/>
                    <a:pt x="12463" y="431"/>
                  </a:cubicBezTo>
                  <a:cubicBezTo>
                    <a:pt x="12459" y="424"/>
                    <a:pt x="12449" y="420"/>
                    <a:pt x="12434" y="420"/>
                  </a:cubicBezTo>
                  <a:cubicBezTo>
                    <a:pt x="12063" y="420"/>
                    <a:pt x="8497" y="2575"/>
                    <a:pt x="6916" y="3695"/>
                  </a:cubicBezTo>
                  <a:cubicBezTo>
                    <a:pt x="7031" y="3535"/>
                    <a:pt x="7761" y="2896"/>
                    <a:pt x="7693" y="2736"/>
                  </a:cubicBezTo>
                  <a:cubicBezTo>
                    <a:pt x="7685" y="2719"/>
                    <a:pt x="7669" y="2711"/>
                    <a:pt x="7645" y="2711"/>
                  </a:cubicBezTo>
                  <a:cubicBezTo>
                    <a:pt x="7447" y="2711"/>
                    <a:pt x="6740" y="3250"/>
                    <a:pt x="6597" y="3352"/>
                  </a:cubicBezTo>
                  <a:cubicBezTo>
                    <a:pt x="4953" y="4402"/>
                    <a:pt x="3607" y="5156"/>
                    <a:pt x="1963" y="6206"/>
                  </a:cubicBezTo>
                  <a:cubicBezTo>
                    <a:pt x="1918" y="6228"/>
                    <a:pt x="1872" y="6274"/>
                    <a:pt x="1826" y="6297"/>
                  </a:cubicBezTo>
                  <a:cubicBezTo>
                    <a:pt x="366" y="7278"/>
                    <a:pt x="0" y="9264"/>
                    <a:pt x="982" y="10702"/>
                  </a:cubicBezTo>
                  <a:cubicBezTo>
                    <a:pt x="1596" y="11601"/>
                    <a:pt x="2593" y="12090"/>
                    <a:pt x="3612" y="12090"/>
                  </a:cubicBezTo>
                  <a:cubicBezTo>
                    <a:pt x="4222" y="12090"/>
                    <a:pt x="4840" y="11914"/>
                    <a:pt x="5387" y="11547"/>
                  </a:cubicBezTo>
                  <a:cubicBezTo>
                    <a:pt x="7647" y="10017"/>
                    <a:pt x="12235" y="6297"/>
                    <a:pt x="12166" y="6046"/>
                  </a:cubicBezTo>
                  <a:cubicBezTo>
                    <a:pt x="12161" y="6004"/>
                    <a:pt x="12125" y="5987"/>
                    <a:pt x="12070" y="5987"/>
                  </a:cubicBezTo>
                  <a:cubicBezTo>
                    <a:pt x="11885" y="5987"/>
                    <a:pt x="11491" y="6176"/>
                    <a:pt x="11367" y="6228"/>
                  </a:cubicBezTo>
                  <a:cubicBezTo>
                    <a:pt x="11025" y="6388"/>
                    <a:pt x="10705" y="6525"/>
                    <a:pt x="10363" y="6685"/>
                  </a:cubicBezTo>
                  <a:cubicBezTo>
                    <a:pt x="12007" y="4927"/>
                    <a:pt x="13855" y="3421"/>
                    <a:pt x="15362" y="1572"/>
                  </a:cubicBezTo>
                  <a:cubicBezTo>
                    <a:pt x="15681" y="1184"/>
                    <a:pt x="16412" y="294"/>
                    <a:pt x="16229" y="20"/>
                  </a:cubicBezTo>
                  <a:cubicBezTo>
                    <a:pt x="16220" y="7"/>
                    <a:pt x="16201" y="1"/>
                    <a:pt x="161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464" name="Google Shape;1464;p37"/>
          <p:cNvSpPr txBox="1"/>
          <p:nvPr/>
        </p:nvSpPr>
        <p:spPr>
          <a:xfrm>
            <a:off x="6772426" y="589000"/>
            <a:ext cx="1702894" cy="331500"/>
          </a:xfrm>
          <a:prstGeom prst="rect">
            <a:avLst/>
          </a:prstGeom>
          <a:solidFill>
            <a:schemeClr val="accent3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Thank you💖</a:t>
            </a:r>
            <a:endParaRPr sz="1800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465" name="Google Shape;1465;p37"/>
          <p:cNvGrpSpPr/>
          <p:nvPr/>
        </p:nvGrpSpPr>
        <p:grpSpPr>
          <a:xfrm>
            <a:off x="5724608" y="3437388"/>
            <a:ext cx="2877833" cy="1711135"/>
            <a:chOff x="-2420125" y="1850925"/>
            <a:chExt cx="1728532" cy="1027771"/>
          </a:xfrm>
        </p:grpSpPr>
        <p:sp>
          <p:nvSpPr>
            <p:cNvPr id="1466" name="Google Shape;1466;p37"/>
            <p:cNvSpPr/>
            <p:nvPr/>
          </p:nvSpPr>
          <p:spPr>
            <a:xfrm>
              <a:off x="-2420125" y="1850925"/>
              <a:ext cx="1724968" cy="1027712"/>
            </a:xfrm>
            <a:custGeom>
              <a:avLst/>
              <a:gdLst/>
              <a:ahLst/>
              <a:cxnLst/>
              <a:rect l="l" t="t" r="r" b="b"/>
              <a:pathLst>
                <a:path w="123212" h="73408" extrusionOk="0">
                  <a:moveTo>
                    <a:pt x="122116" y="73407"/>
                  </a:moveTo>
                  <a:cubicBezTo>
                    <a:pt x="122824" y="69618"/>
                    <a:pt x="123212" y="65715"/>
                    <a:pt x="123212" y="61720"/>
                  </a:cubicBezTo>
                  <a:cubicBezTo>
                    <a:pt x="123212" y="59735"/>
                    <a:pt x="123120" y="57795"/>
                    <a:pt x="122938" y="55877"/>
                  </a:cubicBezTo>
                  <a:cubicBezTo>
                    <a:pt x="119970" y="24150"/>
                    <a:pt x="93379" y="1"/>
                    <a:pt x="61834" y="1"/>
                  </a:cubicBezTo>
                  <a:cubicBezTo>
                    <a:pt x="32869" y="1"/>
                    <a:pt x="7807" y="20384"/>
                    <a:pt x="1781" y="48801"/>
                  </a:cubicBezTo>
                  <a:cubicBezTo>
                    <a:pt x="1" y="57201"/>
                    <a:pt x="23" y="65532"/>
                    <a:pt x="1553" y="7340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467" name="Google Shape;1467;p37"/>
            <p:cNvGrpSpPr/>
            <p:nvPr/>
          </p:nvGrpSpPr>
          <p:grpSpPr>
            <a:xfrm>
              <a:off x="-2408616" y="1953834"/>
              <a:ext cx="1717023" cy="924862"/>
              <a:chOff x="-2408616" y="1953834"/>
              <a:chExt cx="1717023" cy="924862"/>
            </a:xfrm>
          </p:grpSpPr>
          <p:sp>
            <p:nvSpPr>
              <p:cNvPr id="1468" name="Google Shape;1468;p37"/>
              <p:cNvSpPr/>
              <p:nvPr/>
            </p:nvSpPr>
            <p:spPr>
              <a:xfrm>
                <a:off x="-1816115" y="2013605"/>
                <a:ext cx="1124522" cy="865046"/>
              </a:xfrm>
              <a:custGeom>
                <a:avLst/>
                <a:gdLst/>
                <a:ahLst/>
                <a:cxnLst/>
                <a:rect l="l" t="t" r="r" b="b"/>
                <a:pathLst>
                  <a:path w="80323" h="61789" extrusionOk="0">
                    <a:moveTo>
                      <a:pt x="79204" y="50535"/>
                    </a:moveTo>
                    <a:cubicBezTo>
                      <a:pt x="80323" y="48002"/>
                      <a:pt x="77515" y="46198"/>
                      <a:pt x="79090" y="44190"/>
                    </a:cubicBezTo>
                    <a:lnTo>
                      <a:pt x="79798" y="44235"/>
                    </a:lnTo>
                    <a:cubicBezTo>
                      <a:pt x="78086" y="25884"/>
                      <a:pt x="68454" y="10066"/>
                      <a:pt x="54507" y="0"/>
                    </a:cubicBezTo>
                    <a:cubicBezTo>
                      <a:pt x="53389" y="91"/>
                      <a:pt x="52841" y="388"/>
                      <a:pt x="52019" y="1666"/>
                    </a:cubicBezTo>
                    <a:lnTo>
                      <a:pt x="48664" y="1666"/>
                    </a:lnTo>
                    <a:cubicBezTo>
                      <a:pt x="49372" y="2579"/>
                      <a:pt x="49600" y="1917"/>
                      <a:pt x="50262" y="3310"/>
                    </a:cubicBezTo>
                    <a:lnTo>
                      <a:pt x="48892" y="3287"/>
                    </a:lnTo>
                    <a:cubicBezTo>
                      <a:pt x="48207" y="3173"/>
                      <a:pt x="47454" y="2990"/>
                      <a:pt x="46769" y="2922"/>
                    </a:cubicBezTo>
                    <a:cubicBezTo>
                      <a:pt x="45651" y="2785"/>
                      <a:pt x="45925" y="3127"/>
                      <a:pt x="45149" y="3538"/>
                    </a:cubicBezTo>
                    <a:cubicBezTo>
                      <a:pt x="43665" y="2648"/>
                      <a:pt x="42729" y="3447"/>
                      <a:pt x="41383" y="4086"/>
                    </a:cubicBezTo>
                    <a:cubicBezTo>
                      <a:pt x="38758" y="5318"/>
                      <a:pt x="39191" y="4268"/>
                      <a:pt x="37525" y="4474"/>
                    </a:cubicBezTo>
                    <a:cubicBezTo>
                      <a:pt x="36589" y="4588"/>
                      <a:pt x="36361" y="5136"/>
                      <a:pt x="35882" y="5455"/>
                    </a:cubicBezTo>
                    <a:cubicBezTo>
                      <a:pt x="34786" y="6254"/>
                      <a:pt x="33462" y="6802"/>
                      <a:pt x="32275" y="5547"/>
                    </a:cubicBezTo>
                    <a:cubicBezTo>
                      <a:pt x="31796" y="5022"/>
                      <a:pt x="32161" y="4451"/>
                      <a:pt x="32412" y="3903"/>
                    </a:cubicBezTo>
                    <a:cubicBezTo>
                      <a:pt x="33576" y="4109"/>
                      <a:pt x="32823" y="4748"/>
                      <a:pt x="34604" y="4611"/>
                    </a:cubicBezTo>
                    <a:cubicBezTo>
                      <a:pt x="35014" y="2214"/>
                      <a:pt x="34878" y="2511"/>
                      <a:pt x="32709" y="1780"/>
                    </a:cubicBezTo>
                    <a:cubicBezTo>
                      <a:pt x="31340" y="1324"/>
                      <a:pt x="29947" y="1050"/>
                      <a:pt x="28418" y="936"/>
                    </a:cubicBezTo>
                    <a:cubicBezTo>
                      <a:pt x="26775" y="845"/>
                      <a:pt x="25337" y="1073"/>
                      <a:pt x="23944" y="1621"/>
                    </a:cubicBezTo>
                    <a:cubicBezTo>
                      <a:pt x="21684" y="2511"/>
                      <a:pt x="21913" y="2716"/>
                      <a:pt x="21502" y="3835"/>
                    </a:cubicBezTo>
                    <a:lnTo>
                      <a:pt x="21365" y="4177"/>
                    </a:lnTo>
                    <a:cubicBezTo>
                      <a:pt x="19950" y="4930"/>
                      <a:pt x="16663" y="5706"/>
                      <a:pt x="16800" y="7624"/>
                    </a:cubicBezTo>
                    <a:cubicBezTo>
                      <a:pt x="17964" y="8286"/>
                      <a:pt x="19356" y="7738"/>
                      <a:pt x="20292" y="8537"/>
                    </a:cubicBezTo>
                    <a:cubicBezTo>
                      <a:pt x="21821" y="9815"/>
                      <a:pt x="20794" y="10317"/>
                      <a:pt x="21570" y="11458"/>
                    </a:cubicBezTo>
                    <a:cubicBezTo>
                      <a:pt x="22346" y="12075"/>
                      <a:pt x="22986" y="11207"/>
                      <a:pt x="23556" y="10545"/>
                    </a:cubicBezTo>
                    <a:cubicBezTo>
                      <a:pt x="25291" y="8514"/>
                      <a:pt x="24469" y="9815"/>
                      <a:pt x="25542" y="8788"/>
                    </a:cubicBezTo>
                    <a:cubicBezTo>
                      <a:pt x="25154" y="7829"/>
                      <a:pt x="25017" y="8308"/>
                      <a:pt x="24515" y="7464"/>
                    </a:cubicBezTo>
                    <a:cubicBezTo>
                      <a:pt x="24789" y="6551"/>
                      <a:pt x="25519" y="6049"/>
                      <a:pt x="26386" y="5661"/>
                    </a:cubicBezTo>
                    <a:cubicBezTo>
                      <a:pt x="26683" y="6848"/>
                      <a:pt x="26044" y="7236"/>
                      <a:pt x="26775" y="7966"/>
                    </a:cubicBezTo>
                    <a:cubicBezTo>
                      <a:pt x="27436" y="8651"/>
                      <a:pt x="27733" y="8286"/>
                      <a:pt x="28304" y="9290"/>
                    </a:cubicBezTo>
                    <a:cubicBezTo>
                      <a:pt x="28030" y="10751"/>
                      <a:pt x="25747" y="11983"/>
                      <a:pt x="24127" y="12440"/>
                    </a:cubicBezTo>
                    <a:cubicBezTo>
                      <a:pt x="19836" y="13604"/>
                      <a:pt x="20292" y="10568"/>
                      <a:pt x="19790" y="10112"/>
                    </a:cubicBezTo>
                    <a:cubicBezTo>
                      <a:pt x="18603" y="9678"/>
                      <a:pt x="17918" y="9678"/>
                      <a:pt x="17462" y="10774"/>
                    </a:cubicBezTo>
                    <a:cubicBezTo>
                      <a:pt x="17827" y="11983"/>
                      <a:pt x="18557" y="11253"/>
                      <a:pt x="18489" y="13444"/>
                    </a:cubicBezTo>
                    <a:cubicBezTo>
                      <a:pt x="17485" y="13604"/>
                      <a:pt x="17485" y="13284"/>
                      <a:pt x="16709" y="13855"/>
                    </a:cubicBezTo>
                    <a:cubicBezTo>
                      <a:pt x="14403" y="15613"/>
                      <a:pt x="15362" y="14471"/>
                      <a:pt x="14061" y="15156"/>
                    </a:cubicBezTo>
                    <a:cubicBezTo>
                      <a:pt x="13308" y="15521"/>
                      <a:pt x="13627" y="15613"/>
                      <a:pt x="13125" y="16206"/>
                    </a:cubicBezTo>
                    <a:cubicBezTo>
                      <a:pt x="12166" y="16137"/>
                      <a:pt x="12326" y="15978"/>
                      <a:pt x="11847" y="16366"/>
                    </a:cubicBezTo>
                    <a:cubicBezTo>
                      <a:pt x="12737" y="16777"/>
                      <a:pt x="12965" y="17096"/>
                      <a:pt x="13513" y="18123"/>
                    </a:cubicBezTo>
                    <a:cubicBezTo>
                      <a:pt x="8857" y="19082"/>
                      <a:pt x="5867" y="18397"/>
                      <a:pt x="8491" y="24104"/>
                    </a:cubicBezTo>
                    <a:lnTo>
                      <a:pt x="12554" y="24240"/>
                    </a:lnTo>
                    <a:cubicBezTo>
                      <a:pt x="13650" y="21593"/>
                      <a:pt x="13947" y="19196"/>
                      <a:pt x="16435" y="18671"/>
                    </a:cubicBezTo>
                    <a:cubicBezTo>
                      <a:pt x="18375" y="18260"/>
                      <a:pt x="20018" y="18625"/>
                      <a:pt x="21479" y="19721"/>
                    </a:cubicBezTo>
                    <a:cubicBezTo>
                      <a:pt x="21776" y="19926"/>
                      <a:pt x="23214" y="20862"/>
                      <a:pt x="23328" y="20999"/>
                    </a:cubicBezTo>
                    <a:cubicBezTo>
                      <a:pt x="24013" y="22026"/>
                      <a:pt x="22666" y="22437"/>
                      <a:pt x="23830" y="23145"/>
                    </a:cubicBezTo>
                    <a:cubicBezTo>
                      <a:pt x="24857" y="23784"/>
                      <a:pt x="24446" y="22460"/>
                      <a:pt x="24629" y="21775"/>
                    </a:cubicBezTo>
                    <a:cubicBezTo>
                      <a:pt x="25337" y="21730"/>
                      <a:pt x="24834" y="21844"/>
                      <a:pt x="25108" y="21867"/>
                    </a:cubicBezTo>
                    <a:cubicBezTo>
                      <a:pt x="25177" y="21867"/>
                      <a:pt x="25337" y="21867"/>
                      <a:pt x="25382" y="21867"/>
                    </a:cubicBezTo>
                    <a:lnTo>
                      <a:pt x="25633" y="20611"/>
                    </a:lnTo>
                    <a:cubicBezTo>
                      <a:pt x="24172" y="20406"/>
                      <a:pt x="23465" y="19881"/>
                      <a:pt x="22529" y="18945"/>
                    </a:cubicBezTo>
                    <a:lnTo>
                      <a:pt x="23008" y="17827"/>
                    </a:lnTo>
                    <a:cubicBezTo>
                      <a:pt x="24241" y="17941"/>
                      <a:pt x="25428" y="18831"/>
                      <a:pt x="26341" y="19516"/>
                    </a:cubicBezTo>
                    <a:cubicBezTo>
                      <a:pt x="28030" y="20771"/>
                      <a:pt x="26386" y="21867"/>
                      <a:pt x="27733" y="22985"/>
                    </a:cubicBezTo>
                    <a:cubicBezTo>
                      <a:pt x="28829" y="23647"/>
                      <a:pt x="29765" y="21844"/>
                      <a:pt x="30427" y="21159"/>
                    </a:cubicBezTo>
                    <a:lnTo>
                      <a:pt x="32572" y="21889"/>
                    </a:lnTo>
                    <a:lnTo>
                      <a:pt x="32138" y="24971"/>
                    </a:lnTo>
                    <a:cubicBezTo>
                      <a:pt x="33143" y="25108"/>
                      <a:pt x="33987" y="25541"/>
                      <a:pt x="34946" y="25085"/>
                    </a:cubicBezTo>
                    <a:cubicBezTo>
                      <a:pt x="35836" y="24651"/>
                      <a:pt x="36247" y="24149"/>
                      <a:pt x="37525" y="24400"/>
                    </a:cubicBezTo>
                    <a:cubicBezTo>
                      <a:pt x="39260" y="29490"/>
                      <a:pt x="31591" y="28851"/>
                      <a:pt x="29924" y="28281"/>
                    </a:cubicBezTo>
                    <a:cubicBezTo>
                      <a:pt x="28806" y="27893"/>
                      <a:pt x="28372" y="27071"/>
                      <a:pt x="27003" y="26911"/>
                    </a:cubicBezTo>
                    <a:lnTo>
                      <a:pt x="26432" y="28235"/>
                    </a:lnTo>
                    <a:cubicBezTo>
                      <a:pt x="23739" y="27984"/>
                      <a:pt x="24424" y="27390"/>
                      <a:pt x="22666" y="26523"/>
                    </a:cubicBezTo>
                    <a:cubicBezTo>
                      <a:pt x="19881" y="25176"/>
                      <a:pt x="21525" y="25907"/>
                      <a:pt x="19927" y="23989"/>
                    </a:cubicBezTo>
                    <a:cubicBezTo>
                      <a:pt x="18306" y="23784"/>
                      <a:pt x="14654" y="24880"/>
                      <a:pt x="12783" y="25176"/>
                    </a:cubicBezTo>
                    <a:cubicBezTo>
                      <a:pt x="11116" y="25427"/>
                      <a:pt x="11094" y="24834"/>
                      <a:pt x="9519" y="25907"/>
                    </a:cubicBezTo>
                    <a:cubicBezTo>
                      <a:pt x="5159" y="28851"/>
                      <a:pt x="3219" y="33508"/>
                      <a:pt x="1096" y="38917"/>
                    </a:cubicBezTo>
                    <a:cubicBezTo>
                      <a:pt x="0" y="41747"/>
                      <a:pt x="0" y="42843"/>
                      <a:pt x="1119" y="45719"/>
                    </a:cubicBezTo>
                    <a:cubicBezTo>
                      <a:pt x="2945" y="50353"/>
                      <a:pt x="10820" y="48778"/>
                      <a:pt x="14312" y="48412"/>
                    </a:cubicBezTo>
                    <a:cubicBezTo>
                      <a:pt x="18306" y="48024"/>
                      <a:pt x="19128" y="50353"/>
                      <a:pt x="19950" y="51380"/>
                    </a:cubicBezTo>
                    <a:cubicBezTo>
                      <a:pt x="20726" y="52338"/>
                      <a:pt x="21159" y="52498"/>
                      <a:pt x="21342" y="54415"/>
                    </a:cubicBezTo>
                    <a:cubicBezTo>
                      <a:pt x="21479" y="55739"/>
                      <a:pt x="21456" y="56926"/>
                      <a:pt x="21684" y="58250"/>
                    </a:cubicBezTo>
                    <a:cubicBezTo>
                      <a:pt x="21890" y="59483"/>
                      <a:pt x="22187" y="60624"/>
                      <a:pt x="22438" y="61788"/>
                    </a:cubicBezTo>
                    <a:lnTo>
                      <a:pt x="41406" y="61788"/>
                    </a:lnTo>
                    <a:cubicBezTo>
                      <a:pt x="41109" y="60943"/>
                      <a:pt x="40949" y="59916"/>
                      <a:pt x="41565" y="58090"/>
                    </a:cubicBezTo>
                    <a:cubicBezTo>
                      <a:pt x="42113" y="56515"/>
                      <a:pt x="45720" y="50193"/>
                      <a:pt x="46747" y="48458"/>
                    </a:cubicBezTo>
                    <a:cubicBezTo>
                      <a:pt x="47956" y="46449"/>
                      <a:pt x="49257" y="46632"/>
                      <a:pt x="49189" y="43551"/>
                    </a:cubicBezTo>
                    <a:cubicBezTo>
                      <a:pt x="47317" y="43665"/>
                      <a:pt x="45012" y="44532"/>
                      <a:pt x="43323" y="44601"/>
                    </a:cubicBezTo>
                    <a:cubicBezTo>
                      <a:pt x="41976" y="44669"/>
                      <a:pt x="40949" y="42501"/>
                      <a:pt x="40424" y="40994"/>
                    </a:cubicBezTo>
                    <a:cubicBezTo>
                      <a:pt x="39191" y="37548"/>
                      <a:pt x="37183" y="33279"/>
                      <a:pt x="36544" y="31225"/>
                    </a:cubicBezTo>
                    <a:cubicBezTo>
                      <a:pt x="43642" y="36772"/>
                      <a:pt x="42684" y="40378"/>
                      <a:pt x="44807" y="41907"/>
                    </a:cubicBezTo>
                    <a:cubicBezTo>
                      <a:pt x="45879" y="42660"/>
                      <a:pt x="47637" y="42295"/>
                      <a:pt x="48824" y="41702"/>
                    </a:cubicBezTo>
                    <a:cubicBezTo>
                      <a:pt x="50285" y="40949"/>
                      <a:pt x="53001" y="37319"/>
                      <a:pt x="53069" y="36657"/>
                    </a:cubicBezTo>
                    <a:cubicBezTo>
                      <a:pt x="53115" y="35790"/>
                      <a:pt x="51768" y="34352"/>
                      <a:pt x="51106" y="33987"/>
                    </a:cubicBezTo>
                    <a:cubicBezTo>
                      <a:pt x="50034" y="33873"/>
                      <a:pt x="49303" y="34306"/>
                      <a:pt x="48573" y="34124"/>
                    </a:cubicBezTo>
                    <a:cubicBezTo>
                      <a:pt x="47728" y="33896"/>
                      <a:pt x="47751" y="33371"/>
                      <a:pt x="47272" y="32777"/>
                    </a:cubicBezTo>
                    <a:cubicBezTo>
                      <a:pt x="46153" y="31408"/>
                      <a:pt x="45172" y="32070"/>
                      <a:pt x="45560" y="29376"/>
                    </a:cubicBezTo>
                    <a:cubicBezTo>
                      <a:pt x="47477" y="29810"/>
                      <a:pt x="47979" y="30244"/>
                      <a:pt x="48847" y="31225"/>
                    </a:cubicBezTo>
                    <a:cubicBezTo>
                      <a:pt x="49486" y="31955"/>
                      <a:pt x="50695" y="32686"/>
                      <a:pt x="51905" y="33005"/>
                    </a:cubicBezTo>
                    <a:cubicBezTo>
                      <a:pt x="61355" y="35607"/>
                      <a:pt x="59826" y="33850"/>
                      <a:pt x="61378" y="38324"/>
                    </a:cubicBezTo>
                    <a:cubicBezTo>
                      <a:pt x="62496" y="41633"/>
                      <a:pt x="61127" y="43482"/>
                      <a:pt x="63797" y="45628"/>
                    </a:cubicBezTo>
                    <a:cubicBezTo>
                      <a:pt x="64185" y="45924"/>
                      <a:pt x="64847" y="46312"/>
                      <a:pt x="65235" y="46632"/>
                    </a:cubicBezTo>
                    <a:cubicBezTo>
                      <a:pt x="65988" y="47317"/>
                      <a:pt x="65441" y="47499"/>
                      <a:pt x="66308" y="48047"/>
                    </a:cubicBezTo>
                    <a:lnTo>
                      <a:pt x="66399" y="46541"/>
                    </a:lnTo>
                    <a:cubicBezTo>
                      <a:pt x="67016" y="43665"/>
                      <a:pt x="65943" y="45263"/>
                      <a:pt x="67723" y="40104"/>
                    </a:cubicBezTo>
                    <a:cubicBezTo>
                      <a:pt x="68385" y="38187"/>
                      <a:pt x="69001" y="37045"/>
                      <a:pt x="72037" y="36566"/>
                    </a:cubicBezTo>
                    <a:cubicBezTo>
                      <a:pt x="72745" y="37274"/>
                      <a:pt x="73201" y="38940"/>
                      <a:pt x="74000" y="39807"/>
                    </a:cubicBezTo>
                    <a:cubicBezTo>
                      <a:pt x="74959" y="40857"/>
                      <a:pt x="76579" y="40789"/>
                      <a:pt x="76374" y="42752"/>
                    </a:cubicBezTo>
                    <a:cubicBezTo>
                      <a:pt x="75780" y="48024"/>
                      <a:pt x="77036" y="47089"/>
                      <a:pt x="78679" y="49713"/>
                    </a:cubicBezTo>
                    <a:cubicBezTo>
                      <a:pt x="79022" y="50284"/>
                      <a:pt x="78725" y="50056"/>
                      <a:pt x="79204" y="5053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9" name="Google Shape;1469;p37"/>
              <p:cNvSpPr/>
              <p:nvPr/>
            </p:nvSpPr>
            <p:spPr>
              <a:xfrm>
                <a:off x="-2408616" y="2534198"/>
                <a:ext cx="473914" cy="344498"/>
              </a:xfrm>
              <a:custGeom>
                <a:avLst/>
                <a:gdLst/>
                <a:ahLst/>
                <a:cxnLst/>
                <a:rect l="l" t="t" r="r" b="b"/>
                <a:pathLst>
                  <a:path w="33851" h="24607" extrusionOk="0">
                    <a:moveTo>
                      <a:pt x="32435" y="23236"/>
                    </a:moveTo>
                    <a:cubicBezTo>
                      <a:pt x="33850" y="19493"/>
                      <a:pt x="30974" y="19813"/>
                      <a:pt x="29924" y="18580"/>
                    </a:cubicBezTo>
                    <a:cubicBezTo>
                      <a:pt x="29399" y="17964"/>
                      <a:pt x="29285" y="17644"/>
                      <a:pt x="28715" y="17028"/>
                    </a:cubicBezTo>
                    <a:cubicBezTo>
                      <a:pt x="27391" y="17325"/>
                      <a:pt x="27277" y="18078"/>
                      <a:pt x="25519" y="18192"/>
                    </a:cubicBezTo>
                    <a:cubicBezTo>
                      <a:pt x="25953" y="12897"/>
                      <a:pt x="23990" y="17736"/>
                      <a:pt x="22141" y="15567"/>
                    </a:cubicBezTo>
                    <a:cubicBezTo>
                      <a:pt x="21228" y="14472"/>
                      <a:pt x="22209" y="13604"/>
                      <a:pt x="19402" y="11230"/>
                    </a:cubicBezTo>
                    <a:cubicBezTo>
                      <a:pt x="18580" y="10523"/>
                      <a:pt x="18306" y="10568"/>
                      <a:pt x="17873" y="9450"/>
                    </a:cubicBezTo>
                    <a:cubicBezTo>
                      <a:pt x="16777" y="6665"/>
                      <a:pt x="15955" y="7898"/>
                      <a:pt x="13193" y="7031"/>
                    </a:cubicBezTo>
                    <a:cubicBezTo>
                      <a:pt x="12166" y="6688"/>
                      <a:pt x="11733" y="6300"/>
                      <a:pt x="10568" y="6232"/>
                    </a:cubicBezTo>
                    <a:cubicBezTo>
                      <a:pt x="9975" y="6779"/>
                      <a:pt x="10500" y="6597"/>
                      <a:pt x="9701" y="7031"/>
                    </a:cubicBezTo>
                    <a:cubicBezTo>
                      <a:pt x="7441" y="8263"/>
                      <a:pt x="8720" y="8286"/>
                      <a:pt x="7259" y="9929"/>
                    </a:cubicBezTo>
                    <a:cubicBezTo>
                      <a:pt x="6734" y="9427"/>
                      <a:pt x="6049" y="8126"/>
                      <a:pt x="5273" y="8103"/>
                    </a:cubicBezTo>
                    <a:cubicBezTo>
                      <a:pt x="5068" y="8103"/>
                      <a:pt x="2808" y="9952"/>
                      <a:pt x="2625" y="7487"/>
                    </a:cubicBezTo>
                    <a:cubicBezTo>
                      <a:pt x="2557" y="6460"/>
                      <a:pt x="2831" y="5524"/>
                      <a:pt x="2580" y="3972"/>
                    </a:cubicBezTo>
                    <a:cubicBezTo>
                      <a:pt x="1050" y="4109"/>
                      <a:pt x="114" y="5205"/>
                      <a:pt x="868" y="2397"/>
                    </a:cubicBezTo>
                    <a:cubicBezTo>
                      <a:pt x="1142" y="1416"/>
                      <a:pt x="1279" y="617"/>
                      <a:pt x="1027" y="0"/>
                    </a:cubicBezTo>
                    <a:cubicBezTo>
                      <a:pt x="571" y="2192"/>
                      <a:pt x="206" y="4451"/>
                      <a:pt x="0" y="6711"/>
                    </a:cubicBezTo>
                    <a:cubicBezTo>
                      <a:pt x="69" y="6757"/>
                      <a:pt x="183" y="6825"/>
                      <a:pt x="297" y="6916"/>
                    </a:cubicBezTo>
                    <a:cubicBezTo>
                      <a:pt x="776" y="7236"/>
                      <a:pt x="1598" y="9382"/>
                      <a:pt x="2876" y="10135"/>
                    </a:cubicBezTo>
                    <a:cubicBezTo>
                      <a:pt x="3127" y="10272"/>
                      <a:pt x="3698" y="10363"/>
                      <a:pt x="3744" y="10363"/>
                    </a:cubicBezTo>
                    <a:cubicBezTo>
                      <a:pt x="4109" y="10477"/>
                      <a:pt x="4109" y="10591"/>
                      <a:pt x="4680" y="10842"/>
                    </a:cubicBezTo>
                    <a:cubicBezTo>
                      <a:pt x="4976" y="10180"/>
                      <a:pt x="4931" y="10089"/>
                      <a:pt x="5729" y="9929"/>
                    </a:cubicBezTo>
                    <a:cubicBezTo>
                      <a:pt x="6095" y="10979"/>
                      <a:pt x="5319" y="15476"/>
                      <a:pt x="5136" y="16823"/>
                    </a:cubicBezTo>
                    <a:cubicBezTo>
                      <a:pt x="4725" y="19836"/>
                      <a:pt x="4063" y="21958"/>
                      <a:pt x="6049" y="24606"/>
                    </a:cubicBezTo>
                    <a:lnTo>
                      <a:pt x="31568" y="24606"/>
                    </a:lnTo>
                    <a:cubicBezTo>
                      <a:pt x="31864" y="24332"/>
                      <a:pt x="32161" y="23921"/>
                      <a:pt x="32435" y="2323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0" name="Google Shape;1470;p37"/>
              <p:cNvSpPr/>
              <p:nvPr/>
            </p:nvSpPr>
            <p:spPr>
              <a:xfrm>
                <a:off x="-2160306" y="2029902"/>
                <a:ext cx="135184" cy="94920"/>
              </a:xfrm>
              <a:custGeom>
                <a:avLst/>
                <a:gdLst/>
                <a:ahLst/>
                <a:cxnLst/>
                <a:rect l="l" t="t" r="r" b="b"/>
                <a:pathLst>
                  <a:path w="9656" h="6780" extrusionOk="0">
                    <a:moveTo>
                      <a:pt x="3790" y="1507"/>
                    </a:moveTo>
                    <a:cubicBezTo>
                      <a:pt x="2762" y="2374"/>
                      <a:pt x="1781" y="3264"/>
                      <a:pt x="799" y="4200"/>
                    </a:cubicBezTo>
                    <a:cubicBezTo>
                      <a:pt x="526" y="4451"/>
                      <a:pt x="274" y="4702"/>
                      <a:pt x="1" y="4976"/>
                    </a:cubicBezTo>
                    <a:cubicBezTo>
                      <a:pt x="731" y="5090"/>
                      <a:pt x="1461" y="5250"/>
                      <a:pt x="2009" y="5455"/>
                    </a:cubicBezTo>
                    <a:cubicBezTo>
                      <a:pt x="3333" y="5980"/>
                      <a:pt x="3333" y="6642"/>
                      <a:pt x="5136" y="6779"/>
                    </a:cubicBezTo>
                    <a:cubicBezTo>
                      <a:pt x="5935" y="6026"/>
                      <a:pt x="6072" y="5296"/>
                      <a:pt x="7168" y="4976"/>
                    </a:cubicBezTo>
                    <a:cubicBezTo>
                      <a:pt x="8743" y="4520"/>
                      <a:pt x="9199" y="5090"/>
                      <a:pt x="9656" y="3355"/>
                    </a:cubicBezTo>
                    <a:cubicBezTo>
                      <a:pt x="7830" y="2557"/>
                      <a:pt x="6711" y="1484"/>
                      <a:pt x="5684" y="0"/>
                    </a:cubicBezTo>
                    <a:cubicBezTo>
                      <a:pt x="5045" y="502"/>
                      <a:pt x="4406" y="1004"/>
                      <a:pt x="3790" y="150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1" name="Google Shape;1471;p37"/>
              <p:cNvSpPr/>
              <p:nvPr/>
            </p:nvSpPr>
            <p:spPr>
              <a:xfrm>
                <a:off x="-2040148" y="1953834"/>
                <a:ext cx="362712" cy="200382"/>
              </a:xfrm>
              <a:custGeom>
                <a:avLst/>
                <a:gdLst/>
                <a:ahLst/>
                <a:cxnLst/>
                <a:rect l="l" t="t" r="r" b="b"/>
                <a:pathLst>
                  <a:path w="25908" h="14313" extrusionOk="0">
                    <a:moveTo>
                      <a:pt x="1" y="3333"/>
                    </a:moveTo>
                    <a:cubicBezTo>
                      <a:pt x="1758" y="2123"/>
                      <a:pt x="3584" y="1005"/>
                      <a:pt x="5456" y="1"/>
                    </a:cubicBezTo>
                    <a:cubicBezTo>
                      <a:pt x="6552" y="206"/>
                      <a:pt x="7625" y="412"/>
                      <a:pt x="8903" y="343"/>
                    </a:cubicBezTo>
                    <a:cubicBezTo>
                      <a:pt x="11779" y="206"/>
                      <a:pt x="11756" y="320"/>
                      <a:pt x="14358" y="937"/>
                    </a:cubicBezTo>
                    <a:cubicBezTo>
                      <a:pt x="17576" y="1667"/>
                      <a:pt x="19562" y="1"/>
                      <a:pt x="25908" y="1256"/>
                    </a:cubicBezTo>
                    <a:cubicBezTo>
                      <a:pt x="25497" y="2283"/>
                      <a:pt x="24629" y="2763"/>
                      <a:pt x="23831" y="3493"/>
                    </a:cubicBezTo>
                    <a:cubicBezTo>
                      <a:pt x="22393" y="4771"/>
                      <a:pt x="22758" y="4771"/>
                      <a:pt x="22187" y="5798"/>
                    </a:cubicBezTo>
                    <a:cubicBezTo>
                      <a:pt x="20886" y="8218"/>
                      <a:pt x="18375" y="6300"/>
                      <a:pt x="11619" y="11368"/>
                    </a:cubicBezTo>
                    <a:cubicBezTo>
                      <a:pt x="10090" y="12486"/>
                      <a:pt x="8538" y="13878"/>
                      <a:pt x="6483" y="14312"/>
                    </a:cubicBezTo>
                    <a:cubicBezTo>
                      <a:pt x="6072" y="14015"/>
                      <a:pt x="3858" y="11893"/>
                      <a:pt x="3950" y="10934"/>
                    </a:cubicBezTo>
                    <a:cubicBezTo>
                      <a:pt x="4041" y="10158"/>
                      <a:pt x="7054" y="6118"/>
                      <a:pt x="4771" y="4338"/>
                    </a:cubicBezTo>
                    <a:cubicBezTo>
                      <a:pt x="1621" y="1895"/>
                      <a:pt x="2649" y="3721"/>
                      <a:pt x="1" y="333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2" name="Google Shape;1472;p37"/>
              <p:cNvSpPr/>
              <p:nvPr/>
            </p:nvSpPr>
            <p:spPr>
              <a:xfrm>
                <a:off x="-2377295" y="2095092"/>
                <a:ext cx="340018" cy="400092"/>
              </a:xfrm>
              <a:custGeom>
                <a:avLst/>
                <a:gdLst/>
                <a:ahLst/>
                <a:cxnLst/>
                <a:rect l="l" t="t" r="r" b="b"/>
                <a:pathLst>
                  <a:path w="24287" h="28578" extrusionOk="0">
                    <a:moveTo>
                      <a:pt x="0" y="25770"/>
                    </a:moveTo>
                    <a:cubicBezTo>
                      <a:pt x="2214" y="18717"/>
                      <a:pt x="5638" y="12189"/>
                      <a:pt x="10066" y="6483"/>
                    </a:cubicBezTo>
                    <a:cubicBezTo>
                      <a:pt x="10135" y="6711"/>
                      <a:pt x="10226" y="7031"/>
                      <a:pt x="10568" y="7533"/>
                    </a:cubicBezTo>
                    <a:cubicBezTo>
                      <a:pt x="14403" y="7282"/>
                      <a:pt x="12874" y="0"/>
                      <a:pt x="18238" y="4497"/>
                    </a:cubicBezTo>
                    <a:cubicBezTo>
                      <a:pt x="19995" y="5981"/>
                      <a:pt x="19744" y="5296"/>
                      <a:pt x="21319" y="4748"/>
                    </a:cubicBezTo>
                    <a:cubicBezTo>
                      <a:pt x="22232" y="7373"/>
                      <a:pt x="24286" y="10569"/>
                      <a:pt x="24286" y="11755"/>
                    </a:cubicBezTo>
                    <a:cubicBezTo>
                      <a:pt x="21114" y="13353"/>
                      <a:pt x="21798" y="12235"/>
                      <a:pt x="20269" y="11710"/>
                    </a:cubicBezTo>
                    <a:cubicBezTo>
                      <a:pt x="19767" y="11527"/>
                      <a:pt x="19128" y="11322"/>
                      <a:pt x="18648" y="11162"/>
                    </a:cubicBezTo>
                    <a:cubicBezTo>
                      <a:pt x="17895" y="10911"/>
                      <a:pt x="15909" y="11002"/>
                      <a:pt x="15476" y="11824"/>
                    </a:cubicBezTo>
                    <a:cubicBezTo>
                      <a:pt x="15704" y="12280"/>
                      <a:pt x="14837" y="12372"/>
                      <a:pt x="16297" y="12144"/>
                    </a:cubicBezTo>
                    <a:cubicBezTo>
                      <a:pt x="16343" y="12144"/>
                      <a:pt x="17028" y="11870"/>
                      <a:pt x="17119" y="11847"/>
                    </a:cubicBezTo>
                    <a:cubicBezTo>
                      <a:pt x="17621" y="12577"/>
                      <a:pt x="17165" y="12646"/>
                      <a:pt x="18306" y="12805"/>
                    </a:cubicBezTo>
                    <a:cubicBezTo>
                      <a:pt x="19288" y="12965"/>
                      <a:pt x="19402" y="12600"/>
                      <a:pt x="20178" y="13125"/>
                    </a:cubicBezTo>
                    <a:cubicBezTo>
                      <a:pt x="20657" y="13559"/>
                      <a:pt x="21136" y="14746"/>
                      <a:pt x="19972" y="15796"/>
                    </a:cubicBezTo>
                    <a:cubicBezTo>
                      <a:pt x="18671" y="15567"/>
                      <a:pt x="18922" y="14358"/>
                      <a:pt x="17347" y="14198"/>
                    </a:cubicBezTo>
                    <a:cubicBezTo>
                      <a:pt x="16024" y="14084"/>
                      <a:pt x="14837" y="14426"/>
                      <a:pt x="14152" y="15042"/>
                    </a:cubicBezTo>
                    <a:lnTo>
                      <a:pt x="9518" y="18352"/>
                    </a:lnTo>
                    <a:cubicBezTo>
                      <a:pt x="3310" y="22871"/>
                      <a:pt x="6711" y="24104"/>
                      <a:pt x="3675" y="28578"/>
                    </a:cubicBezTo>
                    <a:cubicBezTo>
                      <a:pt x="2922" y="28007"/>
                      <a:pt x="2945" y="27163"/>
                      <a:pt x="1895" y="26455"/>
                    </a:cubicBezTo>
                    <a:cubicBezTo>
                      <a:pt x="1415" y="26135"/>
                      <a:pt x="708" y="25930"/>
                      <a:pt x="0" y="2577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pic>
        <p:nvPicPr>
          <p:cNvPr id="6" name="Picture 2" descr="A cartoon penguin wearing a hat and coat&#10;&#10;Description automatically generated">
            <a:extLst>
              <a:ext uri="{FF2B5EF4-FFF2-40B4-BE49-F238E27FC236}">
                <a16:creationId xmlns:a16="http://schemas.microsoft.com/office/drawing/2014/main" id="{33774D90-1594-2EDF-962E-F3EB6B410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285750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1075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Google Shape;1545;p40"/>
          <p:cNvSpPr txBox="1">
            <a:spLocks noGrp="1"/>
          </p:cNvSpPr>
          <p:nvPr>
            <p:ph type="title"/>
          </p:nvPr>
        </p:nvSpPr>
        <p:spPr>
          <a:xfrm>
            <a:off x="720000" y="552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/>
          </a:p>
        </p:txBody>
      </p:sp>
      <p:sp>
        <p:nvSpPr>
          <p:cNvPr id="1546" name="Google Shape;1546;p40"/>
          <p:cNvSpPr txBox="1">
            <a:spLocks noGrp="1"/>
          </p:cNvSpPr>
          <p:nvPr>
            <p:ph type="subTitle" idx="3"/>
          </p:nvPr>
        </p:nvSpPr>
        <p:spPr>
          <a:xfrm>
            <a:off x="3883483" y="4018575"/>
            <a:ext cx="248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1400" dirty="0"/>
              <a:t>Python GUI</a:t>
            </a:r>
          </a:p>
        </p:txBody>
      </p:sp>
      <p:sp>
        <p:nvSpPr>
          <p:cNvPr id="1547" name="Google Shape;1547;p40"/>
          <p:cNvSpPr txBox="1">
            <a:spLocks noGrp="1"/>
          </p:cNvSpPr>
          <p:nvPr>
            <p:ph type="subTitle" idx="1"/>
          </p:nvPr>
        </p:nvSpPr>
        <p:spPr>
          <a:xfrm>
            <a:off x="721637" y="2285393"/>
            <a:ext cx="248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And The new Algorithm</a:t>
            </a:r>
            <a:endParaRPr lang="en-US" sz="1400" dirty="0"/>
          </a:p>
        </p:txBody>
      </p:sp>
      <p:sp>
        <p:nvSpPr>
          <p:cNvPr id="1548" name="Google Shape;1548;p40"/>
          <p:cNvSpPr txBox="1">
            <a:spLocks noGrp="1"/>
          </p:cNvSpPr>
          <p:nvPr>
            <p:ph type="subTitle" idx="2"/>
          </p:nvPr>
        </p:nvSpPr>
        <p:spPr>
          <a:xfrm>
            <a:off x="3329987" y="2285393"/>
            <a:ext cx="248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1400" dirty="0"/>
              <a:t>Al</a:t>
            </a:r>
            <a:r>
              <a:rPr lang="en-US" dirty="0"/>
              <a:t>go Brief </a:t>
            </a:r>
            <a:endParaRPr lang="en-US" sz="1400" dirty="0"/>
          </a:p>
        </p:txBody>
      </p:sp>
      <p:sp>
        <p:nvSpPr>
          <p:cNvPr id="1550" name="Google Shape;1550;p40"/>
          <p:cNvSpPr txBox="1">
            <a:spLocks noGrp="1"/>
          </p:cNvSpPr>
          <p:nvPr>
            <p:ph type="subTitle" idx="5"/>
          </p:nvPr>
        </p:nvSpPr>
        <p:spPr>
          <a:xfrm>
            <a:off x="5935063" y="2285393"/>
            <a:ext cx="248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1400" dirty="0"/>
              <a:t>Al</a:t>
            </a:r>
            <a:r>
              <a:rPr lang="en-US" dirty="0"/>
              <a:t>go Brief </a:t>
            </a:r>
            <a:endParaRPr lang="en-US" sz="1400" dirty="0"/>
          </a:p>
        </p:txBody>
      </p:sp>
      <p:sp>
        <p:nvSpPr>
          <p:cNvPr id="1552" name="Google Shape;1552;p40"/>
          <p:cNvSpPr txBox="1">
            <a:spLocks noGrp="1"/>
          </p:cNvSpPr>
          <p:nvPr>
            <p:ph type="title" idx="7"/>
          </p:nvPr>
        </p:nvSpPr>
        <p:spPr>
          <a:xfrm>
            <a:off x="721637" y="1332020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553" name="Google Shape;1553;p40"/>
          <p:cNvSpPr txBox="1">
            <a:spLocks noGrp="1"/>
          </p:cNvSpPr>
          <p:nvPr>
            <p:ph type="title" idx="8"/>
          </p:nvPr>
        </p:nvSpPr>
        <p:spPr>
          <a:xfrm>
            <a:off x="3883483" y="3064616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1554" name="Google Shape;1554;p40"/>
          <p:cNvSpPr txBox="1">
            <a:spLocks noGrp="1"/>
          </p:cNvSpPr>
          <p:nvPr>
            <p:ph type="title" idx="9"/>
          </p:nvPr>
        </p:nvSpPr>
        <p:spPr>
          <a:xfrm>
            <a:off x="3329987" y="1332020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556" name="Google Shape;1556;p40"/>
          <p:cNvSpPr txBox="1">
            <a:spLocks noGrp="1"/>
          </p:cNvSpPr>
          <p:nvPr>
            <p:ph type="title" idx="14"/>
          </p:nvPr>
        </p:nvSpPr>
        <p:spPr>
          <a:xfrm>
            <a:off x="5945292" y="1332020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558" name="Google Shape;1558;p40"/>
          <p:cNvSpPr txBox="1">
            <a:spLocks noGrp="1"/>
          </p:cNvSpPr>
          <p:nvPr>
            <p:ph type="subTitle" idx="16"/>
          </p:nvPr>
        </p:nvSpPr>
        <p:spPr>
          <a:xfrm>
            <a:off x="721637" y="1877312"/>
            <a:ext cx="24873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Groupe </a:t>
            </a:r>
            <a:endParaRPr dirty="0"/>
          </a:p>
        </p:txBody>
      </p:sp>
      <p:sp>
        <p:nvSpPr>
          <p:cNvPr id="1559" name="Google Shape;1559;p40"/>
          <p:cNvSpPr txBox="1">
            <a:spLocks noGrp="1"/>
          </p:cNvSpPr>
          <p:nvPr>
            <p:ph type="subTitle" idx="17"/>
          </p:nvPr>
        </p:nvSpPr>
        <p:spPr>
          <a:xfrm>
            <a:off x="3329987" y="1877312"/>
            <a:ext cx="24873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Mono-Alpha</a:t>
            </a:r>
          </a:p>
        </p:txBody>
      </p:sp>
      <p:sp>
        <p:nvSpPr>
          <p:cNvPr id="1560" name="Google Shape;1560;p40"/>
          <p:cNvSpPr txBox="1">
            <a:spLocks noGrp="1"/>
          </p:cNvSpPr>
          <p:nvPr>
            <p:ph type="subTitle" idx="18"/>
          </p:nvPr>
        </p:nvSpPr>
        <p:spPr>
          <a:xfrm>
            <a:off x="5935063" y="1877312"/>
            <a:ext cx="24873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Vigenère </a:t>
            </a:r>
            <a:endParaRPr dirty="0"/>
          </a:p>
        </p:txBody>
      </p:sp>
      <p:sp>
        <p:nvSpPr>
          <p:cNvPr id="1561" name="Google Shape;1561;p40"/>
          <p:cNvSpPr txBox="1">
            <a:spLocks noGrp="1"/>
          </p:cNvSpPr>
          <p:nvPr>
            <p:ph type="subTitle" idx="19"/>
          </p:nvPr>
        </p:nvSpPr>
        <p:spPr>
          <a:xfrm>
            <a:off x="3883483" y="3609975"/>
            <a:ext cx="24873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Tkinter</a:t>
            </a:r>
            <a:r>
              <a:rPr lang="en-US" dirty="0"/>
              <a:t> </a:t>
            </a:r>
          </a:p>
        </p:txBody>
      </p:sp>
      <p:pic>
        <p:nvPicPr>
          <p:cNvPr id="6" name="رسم 5" descr="وجه يغمز بتعبئة خالصة مع تعبئة خالصة">
            <a:extLst>
              <a:ext uri="{FF2B5EF4-FFF2-40B4-BE49-F238E27FC236}">
                <a16:creationId xmlns:a16="http://schemas.microsoft.com/office/drawing/2014/main" id="{90D4FD91-1EEF-D2C3-379C-0DF1A9800F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87248" y="3639035"/>
            <a:ext cx="511446" cy="511446"/>
          </a:xfrm>
          <a:prstGeom prst="rect">
            <a:avLst/>
          </a:prstGeom>
        </p:spPr>
      </p:pic>
      <p:sp>
        <p:nvSpPr>
          <p:cNvPr id="2" name="Google Shape;1546;p40">
            <a:extLst>
              <a:ext uri="{FF2B5EF4-FFF2-40B4-BE49-F238E27FC236}">
                <a16:creationId xmlns:a16="http://schemas.microsoft.com/office/drawing/2014/main" id="{9C176495-F32E-710C-46A0-5BCED5730D79}"/>
              </a:ext>
            </a:extLst>
          </p:cNvPr>
          <p:cNvSpPr txBox="1">
            <a:spLocks/>
          </p:cNvSpPr>
          <p:nvPr/>
        </p:nvSpPr>
        <p:spPr>
          <a:xfrm>
            <a:off x="829964" y="4016737"/>
            <a:ext cx="2487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en-US" sz="1400" dirty="0" err="1"/>
              <a:t>Encruption</a:t>
            </a:r>
            <a:r>
              <a:rPr lang="en-US" dirty="0"/>
              <a:t> Brief </a:t>
            </a:r>
            <a:endParaRPr lang="en-US" sz="1400" dirty="0"/>
          </a:p>
        </p:txBody>
      </p:sp>
      <p:sp>
        <p:nvSpPr>
          <p:cNvPr id="3" name="Google Shape;1553;p40">
            <a:extLst>
              <a:ext uri="{FF2B5EF4-FFF2-40B4-BE49-F238E27FC236}">
                <a16:creationId xmlns:a16="http://schemas.microsoft.com/office/drawing/2014/main" id="{E8AF31B2-BA4F-1EA7-32E8-A816E51945F3}"/>
              </a:ext>
            </a:extLst>
          </p:cNvPr>
          <p:cNvSpPr txBox="1">
            <a:spLocks/>
          </p:cNvSpPr>
          <p:nvPr/>
        </p:nvSpPr>
        <p:spPr>
          <a:xfrm>
            <a:off x="829964" y="3062778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"/>
              <a:t>04</a:t>
            </a:r>
            <a:endParaRPr lang="en" dirty="0"/>
          </a:p>
        </p:txBody>
      </p:sp>
      <p:sp>
        <p:nvSpPr>
          <p:cNvPr id="4" name="Google Shape;1561;p40">
            <a:extLst>
              <a:ext uri="{FF2B5EF4-FFF2-40B4-BE49-F238E27FC236}">
                <a16:creationId xmlns:a16="http://schemas.microsoft.com/office/drawing/2014/main" id="{320054AE-D162-CE8E-1E58-2A837779C263}"/>
              </a:ext>
            </a:extLst>
          </p:cNvPr>
          <p:cNvSpPr txBox="1">
            <a:spLocks/>
          </p:cNvSpPr>
          <p:nvPr/>
        </p:nvSpPr>
        <p:spPr>
          <a:xfrm>
            <a:off x="829964" y="3608137"/>
            <a:ext cx="24873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200" b="1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en-US" dirty="0"/>
              <a:t>Base64</a:t>
            </a:r>
          </a:p>
        </p:txBody>
      </p:sp>
      <p:grpSp>
        <p:nvGrpSpPr>
          <p:cNvPr id="5" name="Google Shape;1488;p39">
            <a:extLst>
              <a:ext uri="{FF2B5EF4-FFF2-40B4-BE49-F238E27FC236}">
                <a16:creationId xmlns:a16="http://schemas.microsoft.com/office/drawing/2014/main" id="{BB41B86C-C9CD-2308-CAE8-E00C6CA97B66}"/>
              </a:ext>
            </a:extLst>
          </p:cNvPr>
          <p:cNvGrpSpPr/>
          <p:nvPr/>
        </p:nvGrpSpPr>
        <p:grpSpPr>
          <a:xfrm>
            <a:off x="2376911" y="1625513"/>
            <a:ext cx="890914" cy="656393"/>
            <a:chOff x="615049" y="-2153927"/>
            <a:chExt cx="1417751" cy="1044546"/>
          </a:xfrm>
        </p:grpSpPr>
        <p:sp>
          <p:nvSpPr>
            <p:cNvPr id="7" name="Google Shape;1489;p39">
              <a:extLst>
                <a:ext uri="{FF2B5EF4-FFF2-40B4-BE49-F238E27FC236}">
                  <a16:creationId xmlns:a16="http://schemas.microsoft.com/office/drawing/2014/main" id="{1BD0CDA4-C839-A986-E0E8-D03ED609652A}"/>
                </a:ext>
              </a:extLst>
            </p:cNvPr>
            <p:cNvSpPr/>
            <p:nvPr/>
          </p:nvSpPr>
          <p:spPr>
            <a:xfrm>
              <a:off x="615049" y="-2153927"/>
              <a:ext cx="1417751" cy="1044546"/>
            </a:xfrm>
            <a:custGeom>
              <a:avLst/>
              <a:gdLst/>
              <a:ahLst/>
              <a:cxnLst/>
              <a:rect l="l" t="t" r="r" b="b"/>
              <a:pathLst>
                <a:path w="16412" h="12090" extrusionOk="0">
                  <a:moveTo>
                    <a:pt x="16173" y="1"/>
                  </a:moveTo>
                  <a:cubicBezTo>
                    <a:pt x="15662" y="1"/>
                    <a:pt x="12181" y="2093"/>
                    <a:pt x="10363" y="2850"/>
                  </a:cubicBezTo>
                  <a:cubicBezTo>
                    <a:pt x="10683" y="2508"/>
                    <a:pt x="11002" y="2165"/>
                    <a:pt x="11322" y="1823"/>
                  </a:cubicBezTo>
                  <a:cubicBezTo>
                    <a:pt x="11641" y="1481"/>
                    <a:pt x="12577" y="636"/>
                    <a:pt x="12463" y="431"/>
                  </a:cubicBezTo>
                  <a:cubicBezTo>
                    <a:pt x="12459" y="424"/>
                    <a:pt x="12449" y="420"/>
                    <a:pt x="12434" y="420"/>
                  </a:cubicBezTo>
                  <a:cubicBezTo>
                    <a:pt x="12063" y="420"/>
                    <a:pt x="8497" y="2575"/>
                    <a:pt x="6916" y="3695"/>
                  </a:cubicBezTo>
                  <a:cubicBezTo>
                    <a:pt x="7031" y="3535"/>
                    <a:pt x="7761" y="2896"/>
                    <a:pt x="7693" y="2736"/>
                  </a:cubicBezTo>
                  <a:cubicBezTo>
                    <a:pt x="7685" y="2719"/>
                    <a:pt x="7669" y="2711"/>
                    <a:pt x="7645" y="2711"/>
                  </a:cubicBezTo>
                  <a:cubicBezTo>
                    <a:pt x="7447" y="2711"/>
                    <a:pt x="6740" y="3250"/>
                    <a:pt x="6597" y="3352"/>
                  </a:cubicBezTo>
                  <a:cubicBezTo>
                    <a:pt x="4953" y="4402"/>
                    <a:pt x="3607" y="5156"/>
                    <a:pt x="1963" y="6206"/>
                  </a:cubicBezTo>
                  <a:cubicBezTo>
                    <a:pt x="1918" y="6228"/>
                    <a:pt x="1872" y="6274"/>
                    <a:pt x="1826" y="6297"/>
                  </a:cubicBezTo>
                  <a:cubicBezTo>
                    <a:pt x="366" y="7278"/>
                    <a:pt x="0" y="9264"/>
                    <a:pt x="982" y="10702"/>
                  </a:cubicBezTo>
                  <a:cubicBezTo>
                    <a:pt x="1596" y="11601"/>
                    <a:pt x="2593" y="12090"/>
                    <a:pt x="3612" y="12090"/>
                  </a:cubicBezTo>
                  <a:cubicBezTo>
                    <a:pt x="4222" y="12090"/>
                    <a:pt x="4840" y="11914"/>
                    <a:pt x="5387" y="11547"/>
                  </a:cubicBezTo>
                  <a:cubicBezTo>
                    <a:pt x="7647" y="10017"/>
                    <a:pt x="12235" y="6297"/>
                    <a:pt x="12166" y="6046"/>
                  </a:cubicBezTo>
                  <a:cubicBezTo>
                    <a:pt x="12161" y="6004"/>
                    <a:pt x="12125" y="5987"/>
                    <a:pt x="12070" y="5987"/>
                  </a:cubicBezTo>
                  <a:cubicBezTo>
                    <a:pt x="11885" y="5987"/>
                    <a:pt x="11491" y="6176"/>
                    <a:pt x="11367" y="6228"/>
                  </a:cubicBezTo>
                  <a:cubicBezTo>
                    <a:pt x="11025" y="6388"/>
                    <a:pt x="10705" y="6525"/>
                    <a:pt x="10363" y="6685"/>
                  </a:cubicBezTo>
                  <a:cubicBezTo>
                    <a:pt x="12007" y="4927"/>
                    <a:pt x="13855" y="3421"/>
                    <a:pt x="15362" y="1572"/>
                  </a:cubicBezTo>
                  <a:cubicBezTo>
                    <a:pt x="15681" y="1184"/>
                    <a:pt x="16412" y="294"/>
                    <a:pt x="16229" y="20"/>
                  </a:cubicBezTo>
                  <a:cubicBezTo>
                    <a:pt x="16220" y="7"/>
                    <a:pt x="16201" y="1"/>
                    <a:pt x="16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90;p39">
              <a:extLst>
                <a:ext uri="{FF2B5EF4-FFF2-40B4-BE49-F238E27FC236}">
                  <a16:creationId xmlns:a16="http://schemas.microsoft.com/office/drawing/2014/main" id="{3AEC2733-4BF9-C303-492A-2E14F1882E40}"/>
                </a:ext>
              </a:extLst>
            </p:cNvPr>
            <p:cNvSpPr/>
            <p:nvPr/>
          </p:nvSpPr>
          <p:spPr>
            <a:xfrm>
              <a:off x="713225" y="-2010502"/>
              <a:ext cx="1028417" cy="757711"/>
            </a:xfrm>
            <a:custGeom>
              <a:avLst/>
              <a:gdLst/>
              <a:ahLst/>
              <a:cxnLst/>
              <a:rect l="l" t="t" r="r" b="b"/>
              <a:pathLst>
                <a:path w="16412" h="12090" extrusionOk="0">
                  <a:moveTo>
                    <a:pt x="16173" y="1"/>
                  </a:moveTo>
                  <a:cubicBezTo>
                    <a:pt x="15662" y="1"/>
                    <a:pt x="12181" y="2093"/>
                    <a:pt x="10363" y="2850"/>
                  </a:cubicBezTo>
                  <a:cubicBezTo>
                    <a:pt x="10683" y="2508"/>
                    <a:pt x="11002" y="2165"/>
                    <a:pt x="11322" y="1823"/>
                  </a:cubicBezTo>
                  <a:cubicBezTo>
                    <a:pt x="11641" y="1481"/>
                    <a:pt x="12577" y="636"/>
                    <a:pt x="12463" y="431"/>
                  </a:cubicBezTo>
                  <a:cubicBezTo>
                    <a:pt x="12459" y="424"/>
                    <a:pt x="12449" y="420"/>
                    <a:pt x="12434" y="420"/>
                  </a:cubicBezTo>
                  <a:cubicBezTo>
                    <a:pt x="12063" y="420"/>
                    <a:pt x="8497" y="2575"/>
                    <a:pt x="6916" y="3695"/>
                  </a:cubicBezTo>
                  <a:cubicBezTo>
                    <a:pt x="7031" y="3535"/>
                    <a:pt x="7761" y="2896"/>
                    <a:pt x="7693" y="2736"/>
                  </a:cubicBezTo>
                  <a:cubicBezTo>
                    <a:pt x="7685" y="2719"/>
                    <a:pt x="7669" y="2711"/>
                    <a:pt x="7645" y="2711"/>
                  </a:cubicBezTo>
                  <a:cubicBezTo>
                    <a:pt x="7447" y="2711"/>
                    <a:pt x="6740" y="3250"/>
                    <a:pt x="6597" y="3352"/>
                  </a:cubicBezTo>
                  <a:cubicBezTo>
                    <a:pt x="4953" y="4402"/>
                    <a:pt x="3607" y="5156"/>
                    <a:pt x="1963" y="6206"/>
                  </a:cubicBezTo>
                  <a:cubicBezTo>
                    <a:pt x="1918" y="6228"/>
                    <a:pt x="1872" y="6274"/>
                    <a:pt x="1826" y="6297"/>
                  </a:cubicBezTo>
                  <a:cubicBezTo>
                    <a:pt x="366" y="7278"/>
                    <a:pt x="0" y="9264"/>
                    <a:pt x="982" y="10702"/>
                  </a:cubicBezTo>
                  <a:cubicBezTo>
                    <a:pt x="1596" y="11601"/>
                    <a:pt x="2593" y="12090"/>
                    <a:pt x="3612" y="12090"/>
                  </a:cubicBezTo>
                  <a:cubicBezTo>
                    <a:pt x="4222" y="12090"/>
                    <a:pt x="4840" y="11914"/>
                    <a:pt x="5387" y="11547"/>
                  </a:cubicBezTo>
                  <a:cubicBezTo>
                    <a:pt x="7647" y="10017"/>
                    <a:pt x="12235" y="6297"/>
                    <a:pt x="12166" y="6046"/>
                  </a:cubicBezTo>
                  <a:cubicBezTo>
                    <a:pt x="12161" y="6004"/>
                    <a:pt x="12125" y="5987"/>
                    <a:pt x="12070" y="5987"/>
                  </a:cubicBezTo>
                  <a:cubicBezTo>
                    <a:pt x="11885" y="5987"/>
                    <a:pt x="11491" y="6176"/>
                    <a:pt x="11367" y="6228"/>
                  </a:cubicBezTo>
                  <a:cubicBezTo>
                    <a:pt x="11025" y="6388"/>
                    <a:pt x="10705" y="6525"/>
                    <a:pt x="10363" y="6685"/>
                  </a:cubicBezTo>
                  <a:cubicBezTo>
                    <a:pt x="12007" y="4927"/>
                    <a:pt x="13855" y="3421"/>
                    <a:pt x="15362" y="1572"/>
                  </a:cubicBezTo>
                  <a:cubicBezTo>
                    <a:pt x="15681" y="1184"/>
                    <a:pt x="16412" y="294"/>
                    <a:pt x="16229" y="20"/>
                  </a:cubicBezTo>
                  <a:cubicBezTo>
                    <a:pt x="16220" y="7"/>
                    <a:pt x="16201" y="1"/>
                    <a:pt x="161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9" name="صورة 8">
            <a:extLst>
              <a:ext uri="{FF2B5EF4-FFF2-40B4-BE49-F238E27FC236}">
                <a16:creationId xmlns:a16="http://schemas.microsoft.com/office/drawing/2014/main" id="{5A897065-B18A-137D-D9A4-C6C5B58E3B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464798" flipH="1">
            <a:off x="7617989" y="3693704"/>
            <a:ext cx="841248" cy="906425"/>
          </a:xfrm>
          <a:prstGeom prst="rect">
            <a:avLst/>
          </a:prstGeom>
        </p:spPr>
      </p:pic>
      <p:grpSp>
        <p:nvGrpSpPr>
          <p:cNvPr id="10" name="Google Shape;1499;p39">
            <a:extLst>
              <a:ext uri="{FF2B5EF4-FFF2-40B4-BE49-F238E27FC236}">
                <a16:creationId xmlns:a16="http://schemas.microsoft.com/office/drawing/2014/main" id="{96D84502-0D5E-C05D-5711-BF1D42845B14}"/>
              </a:ext>
            </a:extLst>
          </p:cNvPr>
          <p:cNvGrpSpPr/>
          <p:nvPr/>
        </p:nvGrpSpPr>
        <p:grpSpPr>
          <a:xfrm>
            <a:off x="555443" y="-1663391"/>
            <a:ext cx="754380" cy="1592603"/>
            <a:chOff x="-2343650" y="-1355100"/>
            <a:chExt cx="1827472" cy="3858050"/>
          </a:xfrm>
        </p:grpSpPr>
        <p:sp>
          <p:nvSpPr>
            <p:cNvPr id="11" name="Google Shape;1500;p39">
              <a:extLst>
                <a:ext uri="{FF2B5EF4-FFF2-40B4-BE49-F238E27FC236}">
                  <a16:creationId xmlns:a16="http://schemas.microsoft.com/office/drawing/2014/main" id="{BA660E57-7B1C-2CE2-991C-5BC2B96C23EF}"/>
                </a:ext>
              </a:extLst>
            </p:cNvPr>
            <p:cNvSpPr/>
            <p:nvPr/>
          </p:nvSpPr>
          <p:spPr>
            <a:xfrm>
              <a:off x="-2343650" y="633043"/>
              <a:ext cx="1827465" cy="1869904"/>
            </a:xfrm>
            <a:custGeom>
              <a:avLst/>
              <a:gdLst/>
              <a:ahLst/>
              <a:cxnLst/>
              <a:rect l="l" t="t" r="r" b="b"/>
              <a:pathLst>
                <a:path w="9861" h="10090" extrusionOk="0">
                  <a:moveTo>
                    <a:pt x="3333" y="1"/>
                  </a:moveTo>
                  <a:lnTo>
                    <a:pt x="6506" y="1"/>
                  </a:lnTo>
                  <a:cubicBezTo>
                    <a:pt x="6917" y="1"/>
                    <a:pt x="7236" y="320"/>
                    <a:pt x="7236" y="731"/>
                  </a:cubicBezTo>
                  <a:lnTo>
                    <a:pt x="7236" y="3539"/>
                  </a:lnTo>
                  <a:cubicBezTo>
                    <a:pt x="7556" y="5958"/>
                    <a:pt x="8400" y="7807"/>
                    <a:pt x="9861" y="8902"/>
                  </a:cubicBezTo>
                  <a:lnTo>
                    <a:pt x="9861" y="10089"/>
                  </a:lnTo>
                  <a:lnTo>
                    <a:pt x="6506" y="10089"/>
                  </a:lnTo>
                  <a:lnTo>
                    <a:pt x="6506" y="8651"/>
                  </a:lnTo>
                  <a:lnTo>
                    <a:pt x="3333" y="8651"/>
                  </a:lnTo>
                  <a:lnTo>
                    <a:pt x="3333" y="10089"/>
                  </a:lnTo>
                  <a:lnTo>
                    <a:pt x="0" y="10089"/>
                  </a:lnTo>
                  <a:lnTo>
                    <a:pt x="0" y="8902"/>
                  </a:lnTo>
                  <a:cubicBezTo>
                    <a:pt x="1461" y="7807"/>
                    <a:pt x="2283" y="5958"/>
                    <a:pt x="2603" y="3539"/>
                  </a:cubicBezTo>
                  <a:lnTo>
                    <a:pt x="2603" y="731"/>
                  </a:lnTo>
                  <a:cubicBezTo>
                    <a:pt x="2603" y="320"/>
                    <a:pt x="2945" y="1"/>
                    <a:pt x="33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1501;p39">
              <a:extLst>
                <a:ext uri="{FF2B5EF4-FFF2-40B4-BE49-F238E27FC236}">
                  <a16:creationId xmlns:a16="http://schemas.microsoft.com/office/drawing/2014/main" id="{2BC70EEA-C899-039D-9292-03B863EB2D05}"/>
                </a:ext>
              </a:extLst>
            </p:cNvPr>
            <p:cNvSpPr/>
            <p:nvPr/>
          </p:nvSpPr>
          <p:spPr>
            <a:xfrm>
              <a:off x="-1726152" y="-1355100"/>
              <a:ext cx="592476" cy="3773351"/>
            </a:xfrm>
            <a:custGeom>
              <a:avLst/>
              <a:gdLst/>
              <a:ahLst/>
              <a:cxnLst/>
              <a:rect l="l" t="t" r="r" b="b"/>
              <a:pathLst>
                <a:path w="3197" h="20361" extrusionOk="0">
                  <a:moveTo>
                    <a:pt x="1599" y="1"/>
                  </a:moveTo>
                  <a:cubicBezTo>
                    <a:pt x="2352" y="845"/>
                    <a:pt x="3174" y="1918"/>
                    <a:pt x="3174" y="3539"/>
                  </a:cubicBezTo>
                  <a:lnTo>
                    <a:pt x="3196" y="20361"/>
                  </a:lnTo>
                  <a:lnTo>
                    <a:pt x="1599" y="20361"/>
                  </a:lnTo>
                  <a:lnTo>
                    <a:pt x="1" y="20361"/>
                  </a:lnTo>
                  <a:lnTo>
                    <a:pt x="24" y="3539"/>
                  </a:lnTo>
                  <a:cubicBezTo>
                    <a:pt x="24" y="1918"/>
                    <a:pt x="845" y="845"/>
                    <a:pt x="15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502;p39">
              <a:extLst>
                <a:ext uri="{FF2B5EF4-FFF2-40B4-BE49-F238E27FC236}">
                  <a16:creationId xmlns:a16="http://schemas.microsoft.com/office/drawing/2014/main" id="{7405F046-F9D5-13E0-CDDB-E12C35BF463A}"/>
                </a:ext>
              </a:extLst>
            </p:cNvPr>
            <p:cNvSpPr/>
            <p:nvPr/>
          </p:nvSpPr>
          <p:spPr>
            <a:xfrm>
              <a:off x="-1721890" y="-1236679"/>
              <a:ext cx="194774" cy="1696442"/>
            </a:xfrm>
            <a:custGeom>
              <a:avLst/>
              <a:gdLst/>
              <a:ahLst/>
              <a:cxnLst/>
              <a:rect l="l" t="t" r="r" b="b"/>
              <a:pathLst>
                <a:path w="1051" h="9154" extrusionOk="0">
                  <a:moveTo>
                    <a:pt x="1" y="6118"/>
                  </a:moveTo>
                  <a:lnTo>
                    <a:pt x="1" y="2900"/>
                  </a:lnTo>
                  <a:cubicBezTo>
                    <a:pt x="1" y="1667"/>
                    <a:pt x="480" y="754"/>
                    <a:pt x="1051" y="1"/>
                  </a:cubicBezTo>
                  <a:lnTo>
                    <a:pt x="1051" y="8629"/>
                  </a:lnTo>
                  <a:cubicBezTo>
                    <a:pt x="1051" y="8925"/>
                    <a:pt x="800" y="9154"/>
                    <a:pt x="526" y="9154"/>
                  </a:cubicBezTo>
                  <a:cubicBezTo>
                    <a:pt x="229" y="9154"/>
                    <a:pt x="1" y="8925"/>
                    <a:pt x="1" y="862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1503;p39">
              <a:extLst>
                <a:ext uri="{FF2B5EF4-FFF2-40B4-BE49-F238E27FC236}">
                  <a16:creationId xmlns:a16="http://schemas.microsoft.com/office/drawing/2014/main" id="{11B004E8-382C-14F5-C3A6-F8E4E34BF4C2}"/>
                </a:ext>
              </a:extLst>
            </p:cNvPr>
            <p:cNvSpPr/>
            <p:nvPr/>
          </p:nvSpPr>
          <p:spPr>
            <a:xfrm>
              <a:off x="-2343650" y="2282787"/>
              <a:ext cx="617680" cy="220163"/>
            </a:xfrm>
            <a:custGeom>
              <a:avLst/>
              <a:gdLst/>
              <a:ahLst/>
              <a:cxnLst/>
              <a:rect l="l" t="t" r="r" b="b"/>
              <a:pathLst>
                <a:path w="3333" h="1188" extrusionOk="0">
                  <a:moveTo>
                    <a:pt x="0" y="1187"/>
                  </a:moveTo>
                  <a:lnTo>
                    <a:pt x="3333" y="1187"/>
                  </a:lnTo>
                  <a:lnTo>
                    <a:pt x="33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1504;p39">
              <a:extLst>
                <a:ext uri="{FF2B5EF4-FFF2-40B4-BE49-F238E27FC236}">
                  <a16:creationId xmlns:a16="http://schemas.microsoft.com/office/drawing/2014/main" id="{E876E9FA-352F-D40B-5567-3DE23C5652AB}"/>
                </a:ext>
              </a:extLst>
            </p:cNvPr>
            <p:cNvSpPr/>
            <p:nvPr/>
          </p:nvSpPr>
          <p:spPr>
            <a:xfrm>
              <a:off x="-1133858" y="2282787"/>
              <a:ext cx="617680" cy="220163"/>
            </a:xfrm>
            <a:custGeom>
              <a:avLst/>
              <a:gdLst/>
              <a:ahLst/>
              <a:cxnLst/>
              <a:rect l="l" t="t" r="r" b="b"/>
              <a:pathLst>
                <a:path w="3333" h="1188" extrusionOk="0">
                  <a:moveTo>
                    <a:pt x="0" y="1187"/>
                  </a:moveTo>
                  <a:lnTo>
                    <a:pt x="3333" y="1187"/>
                  </a:lnTo>
                  <a:lnTo>
                    <a:pt x="33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1505;p39">
              <a:extLst>
                <a:ext uri="{FF2B5EF4-FFF2-40B4-BE49-F238E27FC236}">
                  <a16:creationId xmlns:a16="http://schemas.microsoft.com/office/drawing/2014/main" id="{40000982-2C9D-7D9C-051D-95FB5BEE4878}"/>
                </a:ext>
              </a:extLst>
            </p:cNvPr>
            <p:cNvSpPr/>
            <p:nvPr/>
          </p:nvSpPr>
          <p:spPr>
            <a:xfrm>
              <a:off x="-1726152" y="-107136"/>
              <a:ext cx="199036" cy="2525390"/>
            </a:xfrm>
            <a:custGeom>
              <a:avLst/>
              <a:gdLst/>
              <a:ahLst/>
              <a:cxnLst/>
              <a:rect l="l" t="t" r="r" b="b"/>
              <a:pathLst>
                <a:path w="1074" h="13627" extrusionOk="0">
                  <a:moveTo>
                    <a:pt x="1" y="13627"/>
                  </a:moveTo>
                  <a:lnTo>
                    <a:pt x="1074" y="13627"/>
                  </a:lnTo>
                  <a:lnTo>
                    <a:pt x="1074" y="2534"/>
                  </a:lnTo>
                  <a:cubicBezTo>
                    <a:pt x="1074" y="2830"/>
                    <a:pt x="823" y="3059"/>
                    <a:pt x="549" y="3059"/>
                  </a:cubicBezTo>
                  <a:cubicBezTo>
                    <a:pt x="252" y="3059"/>
                    <a:pt x="24" y="2830"/>
                    <a:pt x="24" y="2534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1506;p39">
              <a:extLst>
                <a:ext uri="{FF2B5EF4-FFF2-40B4-BE49-F238E27FC236}">
                  <a16:creationId xmlns:a16="http://schemas.microsoft.com/office/drawing/2014/main" id="{95AFA7BA-15BE-92A0-F8FD-B45EBB81AC54}"/>
                </a:ext>
              </a:extLst>
            </p:cNvPr>
            <p:cNvSpPr/>
            <p:nvPr/>
          </p:nvSpPr>
          <p:spPr>
            <a:xfrm>
              <a:off x="-1527300" y="-1355100"/>
              <a:ext cx="194774" cy="3773351"/>
            </a:xfrm>
            <a:custGeom>
              <a:avLst/>
              <a:gdLst/>
              <a:ahLst/>
              <a:cxnLst/>
              <a:rect l="l" t="t" r="r" b="b"/>
              <a:pathLst>
                <a:path w="1051" h="20361" extrusionOk="0">
                  <a:moveTo>
                    <a:pt x="1" y="20361"/>
                  </a:moveTo>
                  <a:lnTo>
                    <a:pt x="1051" y="20361"/>
                  </a:lnTo>
                  <a:lnTo>
                    <a:pt x="1051" y="617"/>
                  </a:lnTo>
                  <a:cubicBezTo>
                    <a:pt x="868" y="412"/>
                    <a:pt x="708" y="183"/>
                    <a:pt x="526" y="1"/>
                  </a:cubicBezTo>
                  <a:cubicBezTo>
                    <a:pt x="343" y="183"/>
                    <a:pt x="161" y="412"/>
                    <a:pt x="1" y="64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507;p39">
              <a:extLst>
                <a:ext uri="{FF2B5EF4-FFF2-40B4-BE49-F238E27FC236}">
                  <a16:creationId xmlns:a16="http://schemas.microsoft.com/office/drawing/2014/main" id="{8DFB99F0-739C-164C-9908-DDC865FCD48D}"/>
                </a:ext>
              </a:extLst>
            </p:cNvPr>
            <p:cNvSpPr/>
            <p:nvPr/>
          </p:nvSpPr>
          <p:spPr>
            <a:xfrm>
              <a:off x="-1527300" y="-1312846"/>
              <a:ext cx="194774" cy="1946072"/>
            </a:xfrm>
            <a:custGeom>
              <a:avLst/>
              <a:gdLst/>
              <a:ahLst/>
              <a:cxnLst/>
              <a:rect l="l" t="t" r="r" b="b"/>
              <a:pathLst>
                <a:path w="1051" h="10501" extrusionOk="0">
                  <a:moveTo>
                    <a:pt x="1051" y="389"/>
                  </a:moveTo>
                  <a:cubicBezTo>
                    <a:pt x="937" y="252"/>
                    <a:pt x="845" y="138"/>
                    <a:pt x="731" y="1"/>
                  </a:cubicBezTo>
                  <a:lnTo>
                    <a:pt x="320" y="1"/>
                  </a:lnTo>
                  <a:cubicBezTo>
                    <a:pt x="206" y="138"/>
                    <a:pt x="115" y="252"/>
                    <a:pt x="1" y="389"/>
                  </a:cubicBezTo>
                  <a:lnTo>
                    <a:pt x="1" y="9953"/>
                  </a:lnTo>
                  <a:cubicBezTo>
                    <a:pt x="1" y="10250"/>
                    <a:pt x="229" y="10501"/>
                    <a:pt x="526" y="10501"/>
                  </a:cubicBezTo>
                  <a:cubicBezTo>
                    <a:pt x="822" y="10501"/>
                    <a:pt x="1051" y="10250"/>
                    <a:pt x="1051" y="995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1508;p39">
              <a:extLst>
                <a:ext uri="{FF2B5EF4-FFF2-40B4-BE49-F238E27FC236}">
                  <a16:creationId xmlns:a16="http://schemas.microsoft.com/office/drawing/2014/main" id="{6AAF3DEF-0BB0-FFB9-0B88-4E94352CC860}"/>
                </a:ext>
              </a:extLst>
            </p:cNvPr>
            <p:cNvSpPr/>
            <p:nvPr/>
          </p:nvSpPr>
          <p:spPr>
            <a:xfrm>
              <a:off x="-1332710" y="-1240941"/>
              <a:ext cx="194774" cy="3659193"/>
            </a:xfrm>
            <a:custGeom>
              <a:avLst/>
              <a:gdLst/>
              <a:ahLst/>
              <a:cxnLst/>
              <a:rect l="l" t="t" r="r" b="b"/>
              <a:pathLst>
                <a:path w="1051" h="19745" extrusionOk="0">
                  <a:moveTo>
                    <a:pt x="1" y="19745"/>
                  </a:moveTo>
                  <a:lnTo>
                    <a:pt x="1051" y="19745"/>
                  </a:lnTo>
                  <a:lnTo>
                    <a:pt x="1051" y="7191"/>
                  </a:lnTo>
                  <a:lnTo>
                    <a:pt x="1051" y="5548"/>
                  </a:lnTo>
                  <a:lnTo>
                    <a:pt x="1051" y="5570"/>
                  </a:lnTo>
                  <a:lnTo>
                    <a:pt x="1051" y="8652"/>
                  </a:lnTo>
                  <a:cubicBezTo>
                    <a:pt x="1051" y="8948"/>
                    <a:pt x="822" y="9177"/>
                    <a:pt x="526" y="9177"/>
                  </a:cubicBezTo>
                  <a:cubicBezTo>
                    <a:pt x="252" y="9177"/>
                    <a:pt x="1" y="8948"/>
                    <a:pt x="1" y="8652"/>
                  </a:cubicBezTo>
                  <a:lnTo>
                    <a:pt x="1" y="5570"/>
                  </a:lnTo>
                  <a:lnTo>
                    <a:pt x="1" y="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1509;p39">
              <a:extLst>
                <a:ext uri="{FF2B5EF4-FFF2-40B4-BE49-F238E27FC236}">
                  <a16:creationId xmlns:a16="http://schemas.microsoft.com/office/drawing/2014/main" id="{0B499975-ED11-6949-54F3-7A1983A82B91}"/>
                </a:ext>
              </a:extLst>
            </p:cNvPr>
            <p:cNvSpPr/>
            <p:nvPr/>
          </p:nvSpPr>
          <p:spPr>
            <a:xfrm>
              <a:off x="-1675373" y="-1355100"/>
              <a:ext cx="490919" cy="423277"/>
            </a:xfrm>
            <a:custGeom>
              <a:avLst/>
              <a:gdLst/>
              <a:ahLst/>
              <a:cxnLst/>
              <a:rect l="l" t="t" r="r" b="b"/>
              <a:pathLst>
                <a:path w="2649" h="2284" extrusionOk="0">
                  <a:moveTo>
                    <a:pt x="1325" y="1"/>
                  </a:moveTo>
                  <a:cubicBezTo>
                    <a:pt x="1827" y="571"/>
                    <a:pt x="2352" y="1210"/>
                    <a:pt x="2649" y="2055"/>
                  </a:cubicBezTo>
                  <a:cubicBezTo>
                    <a:pt x="2261" y="2215"/>
                    <a:pt x="1804" y="2283"/>
                    <a:pt x="1325" y="2283"/>
                  </a:cubicBezTo>
                  <a:cubicBezTo>
                    <a:pt x="823" y="2283"/>
                    <a:pt x="366" y="2215"/>
                    <a:pt x="1" y="2055"/>
                  </a:cubicBezTo>
                  <a:cubicBezTo>
                    <a:pt x="298" y="1210"/>
                    <a:pt x="823" y="571"/>
                    <a:pt x="13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1510;p39">
              <a:extLst>
                <a:ext uri="{FF2B5EF4-FFF2-40B4-BE49-F238E27FC236}">
                  <a16:creationId xmlns:a16="http://schemas.microsoft.com/office/drawing/2014/main" id="{C63E356D-4235-1966-2BD9-B0036BAEF4FD}"/>
                </a:ext>
              </a:extLst>
            </p:cNvPr>
            <p:cNvSpPr/>
            <p:nvPr/>
          </p:nvSpPr>
          <p:spPr>
            <a:xfrm>
              <a:off x="-1675373" y="-1236679"/>
              <a:ext cx="148258" cy="300593"/>
            </a:xfrm>
            <a:custGeom>
              <a:avLst/>
              <a:gdLst/>
              <a:ahLst/>
              <a:cxnLst/>
              <a:rect l="l" t="t" r="r" b="b"/>
              <a:pathLst>
                <a:path w="800" h="1622" extrusionOk="0">
                  <a:moveTo>
                    <a:pt x="800" y="1621"/>
                  </a:moveTo>
                  <a:cubicBezTo>
                    <a:pt x="503" y="1576"/>
                    <a:pt x="229" y="1507"/>
                    <a:pt x="1" y="1416"/>
                  </a:cubicBezTo>
                  <a:cubicBezTo>
                    <a:pt x="183" y="891"/>
                    <a:pt x="480" y="412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1511;p39">
              <a:extLst>
                <a:ext uri="{FF2B5EF4-FFF2-40B4-BE49-F238E27FC236}">
                  <a16:creationId xmlns:a16="http://schemas.microsoft.com/office/drawing/2014/main" id="{EE6A73FE-C387-19AC-CB07-63FFF9DA573D}"/>
                </a:ext>
              </a:extLst>
            </p:cNvPr>
            <p:cNvSpPr/>
            <p:nvPr/>
          </p:nvSpPr>
          <p:spPr>
            <a:xfrm>
              <a:off x="-1332710" y="-1236679"/>
              <a:ext cx="148258" cy="300593"/>
            </a:xfrm>
            <a:custGeom>
              <a:avLst/>
              <a:gdLst/>
              <a:ahLst/>
              <a:cxnLst/>
              <a:rect l="l" t="t" r="r" b="b"/>
              <a:pathLst>
                <a:path w="800" h="1622" extrusionOk="0">
                  <a:moveTo>
                    <a:pt x="1" y="1621"/>
                  </a:moveTo>
                  <a:cubicBezTo>
                    <a:pt x="297" y="1576"/>
                    <a:pt x="571" y="1507"/>
                    <a:pt x="800" y="1416"/>
                  </a:cubicBezTo>
                  <a:cubicBezTo>
                    <a:pt x="617" y="891"/>
                    <a:pt x="320" y="412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1512;p39">
              <a:extLst>
                <a:ext uri="{FF2B5EF4-FFF2-40B4-BE49-F238E27FC236}">
                  <a16:creationId xmlns:a16="http://schemas.microsoft.com/office/drawing/2014/main" id="{8878FBC7-0466-1CA4-95E0-1783E54FA441}"/>
                </a:ext>
              </a:extLst>
            </p:cNvPr>
            <p:cNvSpPr/>
            <p:nvPr/>
          </p:nvSpPr>
          <p:spPr>
            <a:xfrm>
              <a:off x="-1582156" y="-669776"/>
              <a:ext cx="304670" cy="139733"/>
            </a:xfrm>
            <a:custGeom>
              <a:avLst/>
              <a:gdLst/>
              <a:ahLst/>
              <a:cxnLst/>
              <a:rect l="l" t="t" r="r" b="b"/>
              <a:pathLst>
                <a:path w="1644" h="754" extrusionOk="0">
                  <a:moveTo>
                    <a:pt x="342" y="662"/>
                  </a:moveTo>
                  <a:cubicBezTo>
                    <a:pt x="297" y="731"/>
                    <a:pt x="183" y="754"/>
                    <a:pt x="114" y="708"/>
                  </a:cubicBezTo>
                  <a:cubicBezTo>
                    <a:pt x="23" y="662"/>
                    <a:pt x="0" y="548"/>
                    <a:pt x="46" y="480"/>
                  </a:cubicBezTo>
                  <a:cubicBezTo>
                    <a:pt x="137" y="320"/>
                    <a:pt x="251" y="206"/>
                    <a:pt x="365" y="137"/>
                  </a:cubicBezTo>
                  <a:cubicBezTo>
                    <a:pt x="502" y="46"/>
                    <a:pt x="662" y="0"/>
                    <a:pt x="799" y="0"/>
                  </a:cubicBezTo>
                  <a:cubicBezTo>
                    <a:pt x="959" y="0"/>
                    <a:pt x="1096" y="46"/>
                    <a:pt x="1233" y="115"/>
                  </a:cubicBezTo>
                  <a:cubicBezTo>
                    <a:pt x="1370" y="206"/>
                    <a:pt x="1484" y="320"/>
                    <a:pt x="1598" y="480"/>
                  </a:cubicBezTo>
                  <a:cubicBezTo>
                    <a:pt x="1643" y="548"/>
                    <a:pt x="1621" y="662"/>
                    <a:pt x="1529" y="708"/>
                  </a:cubicBezTo>
                  <a:cubicBezTo>
                    <a:pt x="1461" y="754"/>
                    <a:pt x="1347" y="731"/>
                    <a:pt x="1301" y="662"/>
                  </a:cubicBezTo>
                  <a:cubicBezTo>
                    <a:pt x="1233" y="548"/>
                    <a:pt x="1141" y="480"/>
                    <a:pt x="1073" y="411"/>
                  </a:cubicBezTo>
                  <a:cubicBezTo>
                    <a:pt x="981" y="366"/>
                    <a:pt x="890" y="343"/>
                    <a:pt x="799" y="343"/>
                  </a:cubicBezTo>
                  <a:cubicBezTo>
                    <a:pt x="730" y="343"/>
                    <a:pt x="639" y="366"/>
                    <a:pt x="548" y="434"/>
                  </a:cubicBezTo>
                  <a:cubicBezTo>
                    <a:pt x="479" y="480"/>
                    <a:pt x="411" y="548"/>
                    <a:pt x="342" y="66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1513;p39">
              <a:extLst>
                <a:ext uri="{FF2B5EF4-FFF2-40B4-BE49-F238E27FC236}">
                  <a16:creationId xmlns:a16="http://schemas.microsoft.com/office/drawing/2014/main" id="{26F0D23C-A83D-86C4-823F-C3232A45843C}"/>
                </a:ext>
              </a:extLst>
            </p:cNvPr>
            <p:cNvSpPr/>
            <p:nvPr/>
          </p:nvSpPr>
          <p:spPr>
            <a:xfrm>
              <a:off x="-1692238" y="273517"/>
              <a:ext cx="46701" cy="88955"/>
            </a:xfrm>
            <a:custGeom>
              <a:avLst/>
              <a:gdLst/>
              <a:ahLst/>
              <a:cxnLst/>
              <a:rect l="l" t="t" r="r" b="b"/>
              <a:pathLst>
                <a:path w="252" h="480" extrusionOk="0">
                  <a:moveTo>
                    <a:pt x="69" y="0"/>
                  </a:moveTo>
                  <a:lnTo>
                    <a:pt x="206" y="0"/>
                  </a:lnTo>
                  <a:cubicBezTo>
                    <a:pt x="229" y="0"/>
                    <a:pt x="252" y="23"/>
                    <a:pt x="252" y="69"/>
                  </a:cubicBezTo>
                  <a:lnTo>
                    <a:pt x="252" y="411"/>
                  </a:lnTo>
                  <a:cubicBezTo>
                    <a:pt x="252" y="457"/>
                    <a:pt x="229" y="480"/>
                    <a:pt x="206" y="480"/>
                  </a:cubicBezTo>
                  <a:lnTo>
                    <a:pt x="69" y="480"/>
                  </a:lnTo>
                  <a:cubicBezTo>
                    <a:pt x="23" y="480"/>
                    <a:pt x="1" y="457"/>
                    <a:pt x="1" y="411"/>
                  </a:cubicBezTo>
                  <a:lnTo>
                    <a:pt x="1" y="69"/>
                  </a:lnTo>
                  <a:cubicBezTo>
                    <a:pt x="1" y="23"/>
                    <a:pt x="23" y="0"/>
                    <a:pt x="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1514;p39">
              <a:extLst>
                <a:ext uri="{FF2B5EF4-FFF2-40B4-BE49-F238E27FC236}">
                  <a16:creationId xmlns:a16="http://schemas.microsoft.com/office/drawing/2014/main" id="{7EFE29C3-5AD2-D132-B13B-FD7DA8516D9F}"/>
                </a:ext>
              </a:extLst>
            </p:cNvPr>
            <p:cNvSpPr/>
            <p:nvPr/>
          </p:nvSpPr>
          <p:spPr>
            <a:xfrm>
              <a:off x="-1218551" y="273517"/>
              <a:ext cx="50964" cy="88955"/>
            </a:xfrm>
            <a:custGeom>
              <a:avLst/>
              <a:gdLst/>
              <a:ahLst/>
              <a:cxnLst/>
              <a:rect l="l" t="t" r="r" b="b"/>
              <a:pathLst>
                <a:path w="275" h="480" extrusionOk="0">
                  <a:moveTo>
                    <a:pt x="69" y="0"/>
                  </a:moveTo>
                  <a:lnTo>
                    <a:pt x="206" y="0"/>
                  </a:lnTo>
                  <a:cubicBezTo>
                    <a:pt x="252" y="0"/>
                    <a:pt x="275" y="23"/>
                    <a:pt x="275" y="69"/>
                  </a:cubicBezTo>
                  <a:lnTo>
                    <a:pt x="275" y="411"/>
                  </a:lnTo>
                  <a:cubicBezTo>
                    <a:pt x="275" y="457"/>
                    <a:pt x="252" y="480"/>
                    <a:pt x="206" y="480"/>
                  </a:cubicBezTo>
                  <a:lnTo>
                    <a:pt x="69" y="480"/>
                  </a:lnTo>
                  <a:cubicBezTo>
                    <a:pt x="24" y="480"/>
                    <a:pt x="1" y="457"/>
                    <a:pt x="1" y="411"/>
                  </a:cubicBezTo>
                  <a:lnTo>
                    <a:pt x="1" y="69"/>
                  </a:lnTo>
                  <a:cubicBezTo>
                    <a:pt x="1" y="23"/>
                    <a:pt x="24" y="0"/>
                    <a:pt x="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1515;p39">
              <a:extLst>
                <a:ext uri="{FF2B5EF4-FFF2-40B4-BE49-F238E27FC236}">
                  <a16:creationId xmlns:a16="http://schemas.microsoft.com/office/drawing/2014/main" id="{91E340DE-7C54-D89C-0A0D-B7E1DC9602EC}"/>
                </a:ext>
              </a:extLst>
            </p:cNvPr>
            <p:cNvSpPr/>
            <p:nvPr/>
          </p:nvSpPr>
          <p:spPr>
            <a:xfrm>
              <a:off x="-1692238" y="493495"/>
              <a:ext cx="46701" cy="84692"/>
            </a:xfrm>
            <a:custGeom>
              <a:avLst/>
              <a:gdLst/>
              <a:ahLst/>
              <a:cxnLst/>
              <a:rect l="l" t="t" r="r" b="b"/>
              <a:pathLst>
                <a:path w="252" h="457" extrusionOk="0">
                  <a:moveTo>
                    <a:pt x="69" y="0"/>
                  </a:moveTo>
                  <a:lnTo>
                    <a:pt x="206" y="0"/>
                  </a:lnTo>
                  <a:cubicBezTo>
                    <a:pt x="229" y="0"/>
                    <a:pt x="252" y="23"/>
                    <a:pt x="252" y="46"/>
                  </a:cubicBezTo>
                  <a:lnTo>
                    <a:pt x="252" y="411"/>
                  </a:lnTo>
                  <a:cubicBezTo>
                    <a:pt x="252" y="434"/>
                    <a:pt x="229" y="457"/>
                    <a:pt x="206" y="457"/>
                  </a:cubicBezTo>
                  <a:lnTo>
                    <a:pt x="69" y="457"/>
                  </a:lnTo>
                  <a:cubicBezTo>
                    <a:pt x="23" y="457"/>
                    <a:pt x="1" y="434"/>
                    <a:pt x="1" y="411"/>
                  </a:cubicBezTo>
                  <a:lnTo>
                    <a:pt x="1" y="46"/>
                  </a:lnTo>
                  <a:cubicBezTo>
                    <a:pt x="1" y="23"/>
                    <a:pt x="23" y="0"/>
                    <a:pt x="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1516;p39">
              <a:extLst>
                <a:ext uri="{FF2B5EF4-FFF2-40B4-BE49-F238E27FC236}">
                  <a16:creationId xmlns:a16="http://schemas.microsoft.com/office/drawing/2014/main" id="{C8E98C35-6036-7DAD-FF13-DCA03C72F5FC}"/>
                </a:ext>
              </a:extLst>
            </p:cNvPr>
            <p:cNvSpPr/>
            <p:nvPr/>
          </p:nvSpPr>
          <p:spPr>
            <a:xfrm>
              <a:off x="-1218551" y="493495"/>
              <a:ext cx="50964" cy="84692"/>
            </a:xfrm>
            <a:custGeom>
              <a:avLst/>
              <a:gdLst/>
              <a:ahLst/>
              <a:cxnLst/>
              <a:rect l="l" t="t" r="r" b="b"/>
              <a:pathLst>
                <a:path w="275" h="457" extrusionOk="0">
                  <a:moveTo>
                    <a:pt x="69" y="0"/>
                  </a:moveTo>
                  <a:lnTo>
                    <a:pt x="206" y="0"/>
                  </a:lnTo>
                  <a:cubicBezTo>
                    <a:pt x="252" y="0"/>
                    <a:pt x="275" y="23"/>
                    <a:pt x="275" y="46"/>
                  </a:cubicBezTo>
                  <a:lnTo>
                    <a:pt x="275" y="411"/>
                  </a:lnTo>
                  <a:cubicBezTo>
                    <a:pt x="275" y="434"/>
                    <a:pt x="252" y="457"/>
                    <a:pt x="206" y="457"/>
                  </a:cubicBezTo>
                  <a:lnTo>
                    <a:pt x="69" y="457"/>
                  </a:lnTo>
                  <a:cubicBezTo>
                    <a:pt x="24" y="457"/>
                    <a:pt x="1" y="434"/>
                    <a:pt x="1" y="411"/>
                  </a:cubicBezTo>
                  <a:lnTo>
                    <a:pt x="1" y="46"/>
                  </a:lnTo>
                  <a:cubicBezTo>
                    <a:pt x="1" y="23"/>
                    <a:pt x="24" y="0"/>
                    <a:pt x="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1517;p39">
              <a:extLst>
                <a:ext uri="{FF2B5EF4-FFF2-40B4-BE49-F238E27FC236}">
                  <a16:creationId xmlns:a16="http://schemas.microsoft.com/office/drawing/2014/main" id="{ADEECDA9-2A2B-9175-2591-67B54E26B74A}"/>
                </a:ext>
              </a:extLst>
            </p:cNvPr>
            <p:cNvSpPr/>
            <p:nvPr/>
          </p:nvSpPr>
          <p:spPr>
            <a:xfrm>
              <a:off x="-1692238" y="713473"/>
              <a:ext cx="46701" cy="84692"/>
            </a:xfrm>
            <a:custGeom>
              <a:avLst/>
              <a:gdLst/>
              <a:ahLst/>
              <a:cxnLst/>
              <a:rect l="l" t="t" r="r" b="b"/>
              <a:pathLst>
                <a:path w="252" h="457" extrusionOk="0">
                  <a:moveTo>
                    <a:pt x="69" y="0"/>
                  </a:moveTo>
                  <a:lnTo>
                    <a:pt x="206" y="0"/>
                  </a:lnTo>
                  <a:cubicBezTo>
                    <a:pt x="229" y="0"/>
                    <a:pt x="252" y="23"/>
                    <a:pt x="252" y="46"/>
                  </a:cubicBezTo>
                  <a:lnTo>
                    <a:pt x="252" y="411"/>
                  </a:lnTo>
                  <a:cubicBezTo>
                    <a:pt x="252" y="434"/>
                    <a:pt x="229" y="457"/>
                    <a:pt x="206" y="457"/>
                  </a:cubicBezTo>
                  <a:lnTo>
                    <a:pt x="69" y="457"/>
                  </a:lnTo>
                  <a:cubicBezTo>
                    <a:pt x="23" y="457"/>
                    <a:pt x="1" y="434"/>
                    <a:pt x="1" y="411"/>
                  </a:cubicBezTo>
                  <a:lnTo>
                    <a:pt x="1" y="46"/>
                  </a:lnTo>
                  <a:cubicBezTo>
                    <a:pt x="1" y="23"/>
                    <a:pt x="23" y="0"/>
                    <a:pt x="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1518;p39">
              <a:extLst>
                <a:ext uri="{FF2B5EF4-FFF2-40B4-BE49-F238E27FC236}">
                  <a16:creationId xmlns:a16="http://schemas.microsoft.com/office/drawing/2014/main" id="{E220C495-52B3-5785-67AA-52D1641EE6BC}"/>
                </a:ext>
              </a:extLst>
            </p:cNvPr>
            <p:cNvSpPr/>
            <p:nvPr/>
          </p:nvSpPr>
          <p:spPr>
            <a:xfrm>
              <a:off x="-1218551" y="713473"/>
              <a:ext cx="50964" cy="84692"/>
            </a:xfrm>
            <a:custGeom>
              <a:avLst/>
              <a:gdLst/>
              <a:ahLst/>
              <a:cxnLst/>
              <a:rect l="l" t="t" r="r" b="b"/>
              <a:pathLst>
                <a:path w="275" h="457" extrusionOk="0">
                  <a:moveTo>
                    <a:pt x="69" y="0"/>
                  </a:moveTo>
                  <a:lnTo>
                    <a:pt x="206" y="0"/>
                  </a:lnTo>
                  <a:cubicBezTo>
                    <a:pt x="252" y="0"/>
                    <a:pt x="275" y="23"/>
                    <a:pt x="275" y="46"/>
                  </a:cubicBezTo>
                  <a:lnTo>
                    <a:pt x="275" y="411"/>
                  </a:lnTo>
                  <a:cubicBezTo>
                    <a:pt x="275" y="434"/>
                    <a:pt x="252" y="457"/>
                    <a:pt x="206" y="457"/>
                  </a:cubicBezTo>
                  <a:lnTo>
                    <a:pt x="69" y="457"/>
                  </a:lnTo>
                  <a:cubicBezTo>
                    <a:pt x="24" y="457"/>
                    <a:pt x="1" y="434"/>
                    <a:pt x="1" y="411"/>
                  </a:cubicBezTo>
                  <a:lnTo>
                    <a:pt x="1" y="46"/>
                  </a:lnTo>
                  <a:cubicBezTo>
                    <a:pt x="1" y="23"/>
                    <a:pt x="24" y="0"/>
                    <a:pt x="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1519;p39">
              <a:extLst>
                <a:ext uri="{FF2B5EF4-FFF2-40B4-BE49-F238E27FC236}">
                  <a16:creationId xmlns:a16="http://schemas.microsoft.com/office/drawing/2014/main" id="{FD93A2A2-035A-7529-C396-F7009680A0B2}"/>
                </a:ext>
              </a:extLst>
            </p:cNvPr>
            <p:cNvSpPr/>
            <p:nvPr/>
          </p:nvSpPr>
          <p:spPr>
            <a:xfrm>
              <a:off x="-1692238" y="929189"/>
              <a:ext cx="46701" cy="88955"/>
            </a:xfrm>
            <a:custGeom>
              <a:avLst/>
              <a:gdLst/>
              <a:ahLst/>
              <a:cxnLst/>
              <a:rect l="l" t="t" r="r" b="b"/>
              <a:pathLst>
                <a:path w="252" h="480" extrusionOk="0">
                  <a:moveTo>
                    <a:pt x="69" y="0"/>
                  </a:moveTo>
                  <a:lnTo>
                    <a:pt x="206" y="0"/>
                  </a:lnTo>
                  <a:cubicBezTo>
                    <a:pt x="229" y="0"/>
                    <a:pt x="252" y="23"/>
                    <a:pt x="252" y="69"/>
                  </a:cubicBezTo>
                  <a:lnTo>
                    <a:pt x="252" y="411"/>
                  </a:lnTo>
                  <a:cubicBezTo>
                    <a:pt x="252" y="457"/>
                    <a:pt x="229" y="480"/>
                    <a:pt x="206" y="480"/>
                  </a:cubicBezTo>
                  <a:lnTo>
                    <a:pt x="69" y="480"/>
                  </a:lnTo>
                  <a:cubicBezTo>
                    <a:pt x="23" y="480"/>
                    <a:pt x="1" y="457"/>
                    <a:pt x="1" y="411"/>
                  </a:cubicBezTo>
                  <a:lnTo>
                    <a:pt x="1" y="69"/>
                  </a:lnTo>
                  <a:cubicBezTo>
                    <a:pt x="1" y="23"/>
                    <a:pt x="23" y="0"/>
                    <a:pt x="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1520;p39">
              <a:extLst>
                <a:ext uri="{FF2B5EF4-FFF2-40B4-BE49-F238E27FC236}">
                  <a16:creationId xmlns:a16="http://schemas.microsoft.com/office/drawing/2014/main" id="{DD5EE635-436F-9D92-6CF3-AEEE8650D188}"/>
                </a:ext>
              </a:extLst>
            </p:cNvPr>
            <p:cNvSpPr/>
            <p:nvPr/>
          </p:nvSpPr>
          <p:spPr>
            <a:xfrm>
              <a:off x="-1218551" y="929189"/>
              <a:ext cx="50964" cy="88955"/>
            </a:xfrm>
            <a:custGeom>
              <a:avLst/>
              <a:gdLst/>
              <a:ahLst/>
              <a:cxnLst/>
              <a:rect l="l" t="t" r="r" b="b"/>
              <a:pathLst>
                <a:path w="275" h="480" extrusionOk="0">
                  <a:moveTo>
                    <a:pt x="69" y="0"/>
                  </a:moveTo>
                  <a:lnTo>
                    <a:pt x="206" y="0"/>
                  </a:lnTo>
                  <a:cubicBezTo>
                    <a:pt x="252" y="0"/>
                    <a:pt x="275" y="23"/>
                    <a:pt x="275" y="69"/>
                  </a:cubicBezTo>
                  <a:lnTo>
                    <a:pt x="275" y="411"/>
                  </a:lnTo>
                  <a:cubicBezTo>
                    <a:pt x="275" y="457"/>
                    <a:pt x="252" y="480"/>
                    <a:pt x="206" y="480"/>
                  </a:cubicBezTo>
                  <a:lnTo>
                    <a:pt x="69" y="480"/>
                  </a:lnTo>
                  <a:cubicBezTo>
                    <a:pt x="24" y="480"/>
                    <a:pt x="1" y="457"/>
                    <a:pt x="1" y="411"/>
                  </a:cubicBezTo>
                  <a:lnTo>
                    <a:pt x="1" y="69"/>
                  </a:lnTo>
                  <a:cubicBezTo>
                    <a:pt x="1" y="23"/>
                    <a:pt x="24" y="0"/>
                    <a:pt x="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1521;p39">
              <a:extLst>
                <a:ext uri="{FF2B5EF4-FFF2-40B4-BE49-F238E27FC236}">
                  <a16:creationId xmlns:a16="http://schemas.microsoft.com/office/drawing/2014/main" id="{820AAAD8-3DB9-D6CA-7D6F-A9771F3CCEE5}"/>
                </a:ext>
              </a:extLst>
            </p:cNvPr>
            <p:cNvSpPr/>
            <p:nvPr/>
          </p:nvSpPr>
          <p:spPr>
            <a:xfrm>
              <a:off x="-1692238" y="1149167"/>
              <a:ext cx="46701" cy="84692"/>
            </a:xfrm>
            <a:custGeom>
              <a:avLst/>
              <a:gdLst/>
              <a:ahLst/>
              <a:cxnLst/>
              <a:rect l="l" t="t" r="r" b="b"/>
              <a:pathLst>
                <a:path w="252" h="457" extrusionOk="0">
                  <a:moveTo>
                    <a:pt x="69" y="0"/>
                  </a:moveTo>
                  <a:lnTo>
                    <a:pt x="206" y="0"/>
                  </a:lnTo>
                  <a:cubicBezTo>
                    <a:pt x="229" y="0"/>
                    <a:pt x="252" y="23"/>
                    <a:pt x="252" y="46"/>
                  </a:cubicBezTo>
                  <a:lnTo>
                    <a:pt x="252" y="411"/>
                  </a:lnTo>
                  <a:cubicBezTo>
                    <a:pt x="252" y="434"/>
                    <a:pt x="229" y="457"/>
                    <a:pt x="206" y="457"/>
                  </a:cubicBezTo>
                  <a:lnTo>
                    <a:pt x="69" y="457"/>
                  </a:lnTo>
                  <a:cubicBezTo>
                    <a:pt x="23" y="457"/>
                    <a:pt x="1" y="434"/>
                    <a:pt x="1" y="411"/>
                  </a:cubicBezTo>
                  <a:lnTo>
                    <a:pt x="1" y="46"/>
                  </a:lnTo>
                  <a:cubicBezTo>
                    <a:pt x="1" y="23"/>
                    <a:pt x="23" y="0"/>
                    <a:pt x="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1522;p39">
              <a:extLst>
                <a:ext uri="{FF2B5EF4-FFF2-40B4-BE49-F238E27FC236}">
                  <a16:creationId xmlns:a16="http://schemas.microsoft.com/office/drawing/2014/main" id="{8CD10869-0D6A-6FF9-6B0D-524C0B579F2E}"/>
                </a:ext>
              </a:extLst>
            </p:cNvPr>
            <p:cNvSpPr/>
            <p:nvPr/>
          </p:nvSpPr>
          <p:spPr>
            <a:xfrm>
              <a:off x="-1218551" y="1149167"/>
              <a:ext cx="50964" cy="84692"/>
            </a:xfrm>
            <a:custGeom>
              <a:avLst/>
              <a:gdLst/>
              <a:ahLst/>
              <a:cxnLst/>
              <a:rect l="l" t="t" r="r" b="b"/>
              <a:pathLst>
                <a:path w="275" h="457" extrusionOk="0">
                  <a:moveTo>
                    <a:pt x="69" y="0"/>
                  </a:moveTo>
                  <a:lnTo>
                    <a:pt x="206" y="0"/>
                  </a:lnTo>
                  <a:cubicBezTo>
                    <a:pt x="252" y="0"/>
                    <a:pt x="275" y="23"/>
                    <a:pt x="275" y="46"/>
                  </a:cubicBezTo>
                  <a:lnTo>
                    <a:pt x="275" y="411"/>
                  </a:lnTo>
                  <a:cubicBezTo>
                    <a:pt x="275" y="434"/>
                    <a:pt x="252" y="457"/>
                    <a:pt x="206" y="457"/>
                  </a:cubicBezTo>
                  <a:lnTo>
                    <a:pt x="69" y="457"/>
                  </a:lnTo>
                  <a:cubicBezTo>
                    <a:pt x="24" y="457"/>
                    <a:pt x="1" y="434"/>
                    <a:pt x="1" y="411"/>
                  </a:cubicBezTo>
                  <a:lnTo>
                    <a:pt x="1" y="46"/>
                  </a:lnTo>
                  <a:cubicBezTo>
                    <a:pt x="1" y="23"/>
                    <a:pt x="24" y="0"/>
                    <a:pt x="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1523;p39">
              <a:extLst>
                <a:ext uri="{FF2B5EF4-FFF2-40B4-BE49-F238E27FC236}">
                  <a16:creationId xmlns:a16="http://schemas.microsoft.com/office/drawing/2014/main" id="{24CDF759-A038-E8A2-474B-1524A48E65AF}"/>
                </a:ext>
              </a:extLst>
            </p:cNvPr>
            <p:cNvSpPr/>
            <p:nvPr/>
          </p:nvSpPr>
          <p:spPr>
            <a:xfrm>
              <a:off x="-1692238" y="1364883"/>
              <a:ext cx="46701" cy="88955"/>
            </a:xfrm>
            <a:custGeom>
              <a:avLst/>
              <a:gdLst/>
              <a:ahLst/>
              <a:cxnLst/>
              <a:rect l="l" t="t" r="r" b="b"/>
              <a:pathLst>
                <a:path w="252" h="480" extrusionOk="0">
                  <a:moveTo>
                    <a:pt x="69" y="0"/>
                  </a:moveTo>
                  <a:lnTo>
                    <a:pt x="206" y="0"/>
                  </a:lnTo>
                  <a:cubicBezTo>
                    <a:pt x="229" y="0"/>
                    <a:pt x="252" y="23"/>
                    <a:pt x="252" y="69"/>
                  </a:cubicBezTo>
                  <a:lnTo>
                    <a:pt x="252" y="411"/>
                  </a:lnTo>
                  <a:cubicBezTo>
                    <a:pt x="252" y="457"/>
                    <a:pt x="229" y="480"/>
                    <a:pt x="206" y="480"/>
                  </a:cubicBezTo>
                  <a:lnTo>
                    <a:pt x="69" y="480"/>
                  </a:lnTo>
                  <a:cubicBezTo>
                    <a:pt x="23" y="480"/>
                    <a:pt x="1" y="457"/>
                    <a:pt x="1" y="411"/>
                  </a:cubicBezTo>
                  <a:lnTo>
                    <a:pt x="1" y="69"/>
                  </a:lnTo>
                  <a:cubicBezTo>
                    <a:pt x="1" y="23"/>
                    <a:pt x="23" y="0"/>
                    <a:pt x="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1524;p39">
              <a:extLst>
                <a:ext uri="{FF2B5EF4-FFF2-40B4-BE49-F238E27FC236}">
                  <a16:creationId xmlns:a16="http://schemas.microsoft.com/office/drawing/2014/main" id="{B4766F20-5CE2-A291-0B7D-877184E2FE2E}"/>
                </a:ext>
              </a:extLst>
            </p:cNvPr>
            <p:cNvSpPr/>
            <p:nvPr/>
          </p:nvSpPr>
          <p:spPr>
            <a:xfrm>
              <a:off x="-1218551" y="1364883"/>
              <a:ext cx="50964" cy="88955"/>
            </a:xfrm>
            <a:custGeom>
              <a:avLst/>
              <a:gdLst/>
              <a:ahLst/>
              <a:cxnLst/>
              <a:rect l="l" t="t" r="r" b="b"/>
              <a:pathLst>
                <a:path w="275" h="480" extrusionOk="0">
                  <a:moveTo>
                    <a:pt x="69" y="0"/>
                  </a:moveTo>
                  <a:lnTo>
                    <a:pt x="206" y="0"/>
                  </a:lnTo>
                  <a:cubicBezTo>
                    <a:pt x="252" y="0"/>
                    <a:pt x="275" y="23"/>
                    <a:pt x="275" y="69"/>
                  </a:cubicBezTo>
                  <a:lnTo>
                    <a:pt x="275" y="411"/>
                  </a:lnTo>
                  <a:cubicBezTo>
                    <a:pt x="275" y="457"/>
                    <a:pt x="252" y="480"/>
                    <a:pt x="206" y="480"/>
                  </a:cubicBezTo>
                  <a:lnTo>
                    <a:pt x="69" y="480"/>
                  </a:lnTo>
                  <a:cubicBezTo>
                    <a:pt x="24" y="480"/>
                    <a:pt x="1" y="457"/>
                    <a:pt x="1" y="411"/>
                  </a:cubicBezTo>
                  <a:lnTo>
                    <a:pt x="1" y="69"/>
                  </a:lnTo>
                  <a:cubicBezTo>
                    <a:pt x="1" y="23"/>
                    <a:pt x="24" y="0"/>
                    <a:pt x="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p41"/>
          <p:cNvSpPr txBox="1">
            <a:spLocks noGrp="1"/>
          </p:cNvSpPr>
          <p:nvPr>
            <p:ph type="title" idx="2"/>
          </p:nvPr>
        </p:nvSpPr>
        <p:spPr>
          <a:xfrm>
            <a:off x="771050" y="757625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570" name="Google Shape;1570;p41"/>
          <p:cNvSpPr txBox="1">
            <a:spLocks noGrp="1"/>
          </p:cNvSpPr>
          <p:nvPr>
            <p:ph type="subTitle" idx="1"/>
          </p:nvPr>
        </p:nvSpPr>
        <p:spPr>
          <a:xfrm>
            <a:off x="771050" y="3486425"/>
            <a:ext cx="506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1800" dirty="0"/>
              <a:t>Mono-Alpha, Vigenère, and Base64</a:t>
            </a:r>
          </a:p>
        </p:txBody>
      </p:sp>
      <p:grpSp>
        <p:nvGrpSpPr>
          <p:cNvPr id="1571" name="Google Shape;1571;p41"/>
          <p:cNvGrpSpPr/>
          <p:nvPr/>
        </p:nvGrpSpPr>
        <p:grpSpPr>
          <a:xfrm>
            <a:off x="7813003" y="2823461"/>
            <a:ext cx="757712" cy="757712"/>
            <a:chOff x="3750000" y="-1887300"/>
            <a:chExt cx="1325598" cy="1325598"/>
          </a:xfrm>
        </p:grpSpPr>
        <p:sp>
          <p:nvSpPr>
            <p:cNvPr id="1572" name="Google Shape;1572;p41"/>
            <p:cNvSpPr/>
            <p:nvPr/>
          </p:nvSpPr>
          <p:spPr>
            <a:xfrm>
              <a:off x="3750000" y="-1887300"/>
              <a:ext cx="1325598" cy="1325598"/>
            </a:xfrm>
            <a:custGeom>
              <a:avLst/>
              <a:gdLst/>
              <a:ahLst/>
              <a:cxnLst/>
              <a:rect l="l" t="t" r="r" b="b"/>
              <a:pathLst>
                <a:path w="23191" h="23191" extrusionOk="0">
                  <a:moveTo>
                    <a:pt x="11595" y="0"/>
                  </a:moveTo>
                  <a:cubicBezTo>
                    <a:pt x="5204" y="0"/>
                    <a:pt x="0" y="5181"/>
                    <a:pt x="0" y="11595"/>
                  </a:cubicBezTo>
                  <a:cubicBezTo>
                    <a:pt x="0" y="17986"/>
                    <a:pt x="5204" y="23191"/>
                    <a:pt x="11595" y="23191"/>
                  </a:cubicBezTo>
                  <a:cubicBezTo>
                    <a:pt x="18009" y="23191"/>
                    <a:pt x="23191" y="17986"/>
                    <a:pt x="23191" y="11595"/>
                  </a:cubicBezTo>
                  <a:cubicBezTo>
                    <a:pt x="23191" y="5181"/>
                    <a:pt x="18009" y="0"/>
                    <a:pt x="115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41"/>
            <p:cNvSpPr/>
            <p:nvPr/>
          </p:nvSpPr>
          <p:spPr>
            <a:xfrm>
              <a:off x="3751257" y="-1739887"/>
              <a:ext cx="1274782" cy="1178182"/>
            </a:xfrm>
            <a:custGeom>
              <a:avLst/>
              <a:gdLst/>
              <a:ahLst/>
              <a:cxnLst/>
              <a:rect l="l" t="t" r="r" b="b"/>
              <a:pathLst>
                <a:path w="22302" h="20612" extrusionOk="0">
                  <a:moveTo>
                    <a:pt x="4292" y="0"/>
                  </a:moveTo>
                  <a:cubicBezTo>
                    <a:pt x="1667" y="2123"/>
                    <a:pt x="1" y="5387"/>
                    <a:pt x="1" y="9016"/>
                  </a:cubicBezTo>
                  <a:cubicBezTo>
                    <a:pt x="1" y="15407"/>
                    <a:pt x="5182" y="20612"/>
                    <a:pt x="11573" y="20612"/>
                  </a:cubicBezTo>
                  <a:cubicBezTo>
                    <a:pt x="16435" y="20612"/>
                    <a:pt x="20567" y="17621"/>
                    <a:pt x="22301" y="13399"/>
                  </a:cubicBezTo>
                  <a:lnTo>
                    <a:pt x="22301" y="13399"/>
                  </a:lnTo>
                  <a:cubicBezTo>
                    <a:pt x="20315" y="15042"/>
                    <a:pt x="17782" y="16001"/>
                    <a:pt x="14997" y="16001"/>
                  </a:cubicBezTo>
                  <a:cubicBezTo>
                    <a:pt x="8606" y="16001"/>
                    <a:pt x="3425" y="10820"/>
                    <a:pt x="3425" y="4406"/>
                  </a:cubicBezTo>
                  <a:cubicBezTo>
                    <a:pt x="3425" y="2854"/>
                    <a:pt x="3722" y="1370"/>
                    <a:pt x="42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41"/>
            <p:cNvSpPr/>
            <p:nvPr/>
          </p:nvSpPr>
          <p:spPr>
            <a:xfrm>
              <a:off x="4244426" y="-1677298"/>
              <a:ext cx="143586" cy="143586"/>
            </a:xfrm>
            <a:custGeom>
              <a:avLst/>
              <a:gdLst/>
              <a:ahLst/>
              <a:cxnLst/>
              <a:rect l="l" t="t" r="r" b="b"/>
              <a:pathLst>
                <a:path w="2512" h="2512" extrusionOk="0">
                  <a:moveTo>
                    <a:pt x="1256" y="1"/>
                  </a:moveTo>
                  <a:cubicBezTo>
                    <a:pt x="572" y="1"/>
                    <a:pt x="1" y="572"/>
                    <a:pt x="1" y="1256"/>
                  </a:cubicBezTo>
                  <a:cubicBezTo>
                    <a:pt x="1" y="1964"/>
                    <a:pt x="572" y="2512"/>
                    <a:pt x="1256" y="2512"/>
                  </a:cubicBezTo>
                  <a:cubicBezTo>
                    <a:pt x="1964" y="2512"/>
                    <a:pt x="2512" y="1964"/>
                    <a:pt x="2512" y="1256"/>
                  </a:cubicBezTo>
                  <a:cubicBezTo>
                    <a:pt x="2512" y="572"/>
                    <a:pt x="1964" y="1"/>
                    <a:pt x="1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41"/>
            <p:cNvSpPr/>
            <p:nvPr/>
          </p:nvSpPr>
          <p:spPr>
            <a:xfrm>
              <a:off x="3892212" y="-1623797"/>
              <a:ext cx="143529" cy="144901"/>
            </a:xfrm>
            <a:custGeom>
              <a:avLst/>
              <a:gdLst/>
              <a:ahLst/>
              <a:cxnLst/>
              <a:rect l="l" t="t" r="r" b="b"/>
              <a:pathLst>
                <a:path w="2511" h="2535" extrusionOk="0">
                  <a:moveTo>
                    <a:pt x="1256" y="1"/>
                  </a:moveTo>
                  <a:cubicBezTo>
                    <a:pt x="571" y="1"/>
                    <a:pt x="0" y="571"/>
                    <a:pt x="0" y="1256"/>
                  </a:cubicBezTo>
                  <a:cubicBezTo>
                    <a:pt x="0" y="1964"/>
                    <a:pt x="571" y="2534"/>
                    <a:pt x="1256" y="2534"/>
                  </a:cubicBezTo>
                  <a:cubicBezTo>
                    <a:pt x="1963" y="2534"/>
                    <a:pt x="2511" y="1964"/>
                    <a:pt x="2511" y="1256"/>
                  </a:cubicBezTo>
                  <a:cubicBezTo>
                    <a:pt x="2511" y="571"/>
                    <a:pt x="1963" y="1"/>
                    <a:pt x="1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41"/>
            <p:cNvSpPr/>
            <p:nvPr/>
          </p:nvSpPr>
          <p:spPr>
            <a:xfrm>
              <a:off x="4681521" y="-1425455"/>
              <a:ext cx="144901" cy="143586"/>
            </a:xfrm>
            <a:custGeom>
              <a:avLst/>
              <a:gdLst/>
              <a:ahLst/>
              <a:cxnLst/>
              <a:rect l="l" t="t" r="r" b="b"/>
              <a:pathLst>
                <a:path w="2535" h="2512" extrusionOk="0">
                  <a:moveTo>
                    <a:pt x="1256" y="0"/>
                  </a:moveTo>
                  <a:cubicBezTo>
                    <a:pt x="571" y="0"/>
                    <a:pt x="0" y="571"/>
                    <a:pt x="0" y="1256"/>
                  </a:cubicBezTo>
                  <a:cubicBezTo>
                    <a:pt x="0" y="1963"/>
                    <a:pt x="571" y="2511"/>
                    <a:pt x="1256" y="2511"/>
                  </a:cubicBezTo>
                  <a:cubicBezTo>
                    <a:pt x="1963" y="2511"/>
                    <a:pt x="2534" y="1963"/>
                    <a:pt x="2534" y="1256"/>
                  </a:cubicBezTo>
                  <a:cubicBezTo>
                    <a:pt x="2534" y="571"/>
                    <a:pt x="1963" y="0"/>
                    <a:pt x="12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41"/>
            <p:cNvSpPr/>
            <p:nvPr/>
          </p:nvSpPr>
          <p:spPr>
            <a:xfrm>
              <a:off x="4244426" y="-1035345"/>
              <a:ext cx="217951" cy="216636"/>
            </a:xfrm>
            <a:custGeom>
              <a:avLst/>
              <a:gdLst/>
              <a:ahLst/>
              <a:cxnLst/>
              <a:rect l="l" t="t" r="r" b="b"/>
              <a:pathLst>
                <a:path w="3813" h="3790" extrusionOk="0">
                  <a:moveTo>
                    <a:pt x="1918" y="0"/>
                  </a:moveTo>
                  <a:cubicBezTo>
                    <a:pt x="868" y="0"/>
                    <a:pt x="1" y="845"/>
                    <a:pt x="1" y="1895"/>
                  </a:cubicBezTo>
                  <a:cubicBezTo>
                    <a:pt x="1" y="2944"/>
                    <a:pt x="868" y="3789"/>
                    <a:pt x="1918" y="3789"/>
                  </a:cubicBezTo>
                  <a:cubicBezTo>
                    <a:pt x="2968" y="3789"/>
                    <a:pt x="3813" y="2944"/>
                    <a:pt x="3813" y="1895"/>
                  </a:cubicBezTo>
                  <a:cubicBezTo>
                    <a:pt x="3813" y="845"/>
                    <a:pt x="2968" y="0"/>
                    <a:pt x="19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41"/>
            <p:cNvSpPr/>
            <p:nvPr/>
          </p:nvSpPr>
          <p:spPr>
            <a:xfrm>
              <a:off x="4457114" y="-1640716"/>
              <a:ext cx="71793" cy="71793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17" y="0"/>
                  </a:moveTo>
                  <a:cubicBezTo>
                    <a:pt x="274" y="0"/>
                    <a:pt x="0" y="274"/>
                    <a:pt x="0" y="616"/>
                  </a:cubicBezTo>
                  <a:cubicBezTo>
                    <a:pt x="0" y="959"/>
                    <a:pt x="274" y="1255"/>
                    <a:pt x="617" y="1255"/>
                  </a:cubicBezTo>
                  <a:cubicBezTo>
                    <a:pt x="959" y="1255"/>
                    <a:pt x="1256" y="959"/>
                    <a:pt x="1256" y="616"/>
                  </a:cubicBezTo>
                  <a:cubicBezTo>
                    <a:pt x="1256" y="274"/>
                    <a:pt x="959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41"/>
            <p:cNvSpPr/>
            <p:nvPr/>
          </p:nvSpPr>
          <p:spPr>
            <a:xfrm>
              <a:off x="4861572" y="-1335430"/>
              <a:ext cx="108318" cy="108318"/>
            </a:xfrm>
            <a:custGeom>
              <a:avLst/>
              <a:gdLst/>
              <a:ahLst/>
              <a:cxnLst/>
              <a:rect l="l" t="t" r="r" b="b"/>
              <a:pathLst>
                <a:path w="1895" h="1895" extrusionOk="0">
                  <a:moveTo>
                    <a:pt x="936" y="0"/>
                  </a:moveTo>
                  <a:cubicBezTo>
                    <a:pt x="434" y="0"/>
                    <a:pt x="0" y="411"/>
                    <a:pt x="0" y="936"/>
                  </a:cubicBezTo>
                  <a:cubicBezTo>
                    <a:pt x="0" y="1461"/>
                    <a:pt x="434" y="1895"/>
                    <a:pt x="936" y="1895"/>
                  </a:cubicBezTo>
                  <a:cubicBezTo>
                    <a:pt x="1461" y="1895"/>
                    <a:pt x="1895" y="1461"/>
                    <a:pt x="1895" y="936"/>
                  </a:cubicBezTo>
                  <a:cubicBezTo>
                    <a:pt x="1895" y="411"/>
                    <a:pt x="1461" y="0"/>
                    <a:pt x="9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41"/>
            <p:cNvSpPr/>
            <p:nvPr/>
          </p:nvSpPr>
          <p:spPr>
            <a:xfrm>
              <a:off x="4303185" y="-1461980"/>
              <a:ext cx="71793" cy="73108"/>
            </a:xfrm>
            <a:custGeom>
              <a:avLst/>
              <a:gdLst/>
              <a:ahLst/>
              <a:cxnLst/>
              <a:rect l="l" t="t" r="r" b="b"/>
              <a:pathLst>
                <a:path w="1256" h="1279" extrusionOk="0">
                  <a:moveTo>
                    <a:pt x="639" y="0"/>
                  </a:moveTo>
                  <a:cubicBezTo>
                    <a:pt x="274" y="0"/>
                    <a:pt x="0" y="297"/>
                    <a:pt x="0" y="639"/>
                  </a:cubicBezTo>
                  <a:cubicBezTo>
                    <a:pt x="0" y="982"/>
                    <a:pt x="274" y="1278"/>
                    <a:pt x="639" y="1278"/>
                  </a:cubicBezTo>
                  <a:cubicBezTo>
                    <a:pt x="982" y="1278"/>
                    <a:pt x="1255" y="982"/>
                    <a:pt x="1255" y="639"/>
                  </a:cubicBezTo>
                  <a:cubicBezTo>
                    <a:pt x="1255" y="297"/>
                    <a:pt x="982" y="0"/>
                    <a:pt x="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41"/>
            <p:cNvSpPr/>
            <p:nvPr/>
          </p:nvSpPr>
          <p:spPr>
            <a:xfrm>
              <a:off x="4626705" y="-1134516"/>
              <a:ext cx="71850" cy="71793"/>
            </a:xfrm>
            <a:custGeom>
              <a:avLst/>
              <a:gdLst/>
              <a:ahLst/>
              <a:cxnLst/>
              <a:rect l="l" t="t" r="r" b="b"/>
              <a:pathLst>
                <a:path w="1257" h="1256" extrusionOk="0">
                  <a:moveTo>
                    <a:pt x="617" y="0"/>
                  </a:moveTo>
                  <a:cubicBezTo>
                    <a:pt x="275" y="0"/>
                    <a:pt x="1" y="274"/>
                    <a:pt x="1" y="617"/>
                  </a:cubicBezTo>
                  <a:cubicBezTo>
                    <a:pt x="1" y="959"/>
                    <a:pt x="275" y="1256"/>
                    <a:pt x="617" y="1256"/>
                  </a:cubicBezTo>
                  <a:cubicBezTo>
                    <a:pt x="959" y="1256"/>
                    <a:pt x="1256" y="959"/>
                    <a:pt x="1256" y="617"/>
                  </a:cubicBezTo>
                  <a:cubicBezTo>
                    <a:pt x="1256" y="274"/>
                    <a:pt x="959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41"/>
            <p:cNvSpPr/>
            <p:nvPr/>
          </p:nvSpPr>
          <p:spPr>
            <a:xfrm>
              <a:off x="4352742" y="-726172"/>
              <a:ext cx="71793" cy="71793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17" y="1"/>
                  </a:moveTo>
                  <a:cubicBezTo>
                    <a:pt x="274" y="1"/>
                    <a:pt x="0" y="275"/>
                    <a:pt x="0" y="617"/>
                  </a:cubicBezTo>
                  <a:cubicBezTo>
                    <a:pt x="0" y="959"/>
                    <a:pt x="274" y="1256"/>
                    <a:pt x="617" y="1256"/>
                  </a:cubicBezTo>
                  <a:cubicBezTo>
                    <a:pt x="982" y="1256"/>
                    <a:pt x="1256" y="959"/>
                    <a:pt x="1256" y="617"/>
                  </a:cubicBezTo>
                  <a:cubicBezTo>
                    <a:pt x="1256" y="275"/>
                    <a:pt x="982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41"/>
            <p:cNvSpPr/>
            <p:nvPr/>
          </p:nvSpPr>
          <p:spPr>
            <a:xfrm>
              <a:off x="3830880" y="-1263695"/>
              <a:ext cx="73108" cy="71793"/>
            </a:xfrm>
            <a:custGeom>
              <a:avLst/>
              <a:gdLst/>
              <a:ahLst/>
              <a:cxnLst/>
              <a:rect l="l" t="t" r="r" b="b"/>
              <a:pathLst>
                <a:path w="1279" h="1256" extrusionOk="0">
                  <a:moveTo>
                    <a:pt x="639" y="1"/>
                  </a:moveTo>
                  <a:cubicBezTo>
                    <a:pt x="297" y="1"/>
                    <a:pt x="0" y="275"/>
                    <a:pt x="0" y="640"/>
                  </a:cubicBezTo>
                  <a:cubicBezTo>
                    <a:pt x="0" y="982"/>
                    <a:pt x="297" y="1256"/>
                    <a:pt x="639" y="1256"/>
                  </a:cubicBezTo>
                  <a:cubicBezTo>
                    <a:pt x="982" y="1256"/>
                    <a:pt x="1279" y="982"/>
                    <a:pt x="1279" y="640"/>
                  </a:cubicBezTo>
                  <a:cubicBezTo>
                    <a:pt x="1279" y="275"/>
                    <a:pt x="982" y="1"/>
                    <a:pt x="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4" name="Google Shape;1584;p41"/>
          <p:cNvGrpSpPr/>
          <p:nvPr/>
        </p:nvGrpSpPr>
        <p:grpSpPr>
          <a:xfrm>
            <a:off x="143878" y="3892256"/>
            <a:ext cx="890914" cy="656393"/>
            <a:chOff x="615049" y="-2153927"/>
            <a:chExt cx="1417751" cy="1044546"/>
          </a:xfrm>
        </p:grpSpPr>
        <p:sp>
          <p:nvSpPr>
            <p:cNvPr id="1585" name="Google Shape;1585;p41"/>
            <p:cNvSpPr/>
            <p:nvPr/>
          </p:nvSpPr>
          <p:spPr>
            <a:xfrm>
              <a:off x="615049" y="-2153927"/>
              <a:ext cx="1417751" cy="1044546"/>
            </a:xfrm>
            <a:custGeom>
              <a:avLst/>
              <a:gdLst/>
              <a:ahLst/>
              <a:cxnLst/>
              <a:rect l="l" t="t" r="r" b="b"/>
              <a:pathLst>
                <a:path w="16412" h="12090" extrusionOk="0">
                  <a:moveTo>
                    <a:pt x="16173" y="1"/>
                  </a:moveTo>
                  <a:cubicBezTo>
                    <a:pt x="15662" y="1"/>
                    <a:pt x="12181" y="2093"/>
                    <a:pt x="10363" y="2850"/>
                  </a:cubicBezTo>
                  <a:cubicBezTo>
                    <a:pt x="10683" y="2508"/>
                    <a:pt x="11002" y="2165"/>
                    <a:pt x="11322" y="1823"/>
                  </a:cubicBezTo>
                  <a:cubicBezTo>
                    <a:pt x="11641" y="1481"/>
                    <a:pt x="12577" y="636"/>
                    <a:pt x="12463" y="431"/>
                  </a:cubicBezTo>
                  <a:cubicBezTo>
                    <a:pt x="12459" y="424"/>
                    <a:pt x="12449" y="420"/>
                    <a:pt x="12434" y="420"/>
                  </a:cubicBezTo>
                  <a:cubicBezTo>
                    <a:pt x="12063" y="420"/>
                    <a:pt x="8497" y="2575"/>
                    <a:pt x="6916" y="3695"/>
                  </a:cubicBezTo>
                  <a:cubicBezTo>
                    <a:pt x="7031" y="3535"/>
                    <a:pt x="7761" y="2896"/>
                    <a:pt x="7693" y="2736"/>
                  </a:cubicBezTo>
                  <a:cubicBezTo>
                    <a:pt x="7685" y="2719"/>
                    <a:pt x="7669" y="2711"/>
                    <a:pt x="7645" y="2711"/>
                  </a:cubicBezTo>
                  <a:cubicBezTo>
                    <a:pt x="7447" y="2711"/>
                    <a:pt x="6740" y="3250"/>
                    <a:pt x="6597" y="3352"/>
                  </a:cubicBezTo>
                  <a:cubicBezTo>
                    <a:pt x="4953" y="4402"/>
                    <a:pt x="3607" y="5156"/>
                    <a:pt x="1963" y="6206"/>
                  </a:cubicBezTo>
                  <a:cubicBezTo>
                    <a:pt x="1918" y="6228"/>
                    <a:pt x="1872" y="6274"/>
                    <a:pt x="1826" y="6297"/>
                  </a:cubicBezTo>
                  <a:cubicBezTo>
                    <a:pt x="366" y="7278"/>
                    <a:pt x="0" y="9264"/>
                    <a:pt x="982" y="10702"/>
                  </a:cubicBezTo>
                  <a:cubicBezTo>
                    <a:pt x="1596" y="11601"/>
                    <a:pt x="2593" y="12090"/>
                    <a:pt x="3612" y="12090"/>
                  </a:cubicBezTo>
                  <a:cubicBezTo>
                    <a:pt x="4222" y="12090"/>
                    <a:pt x="4840" y="11914"/>
                    <a:pt x="5387" y="11547"/>
                  </a:cubicBezTo>
                  <a:cubicBezTo>
                    <a:pt x="7647" y="10017"/>
                    <a:pt x="12235" y="6297"/>
                    <a:pt x="12166" y="6046"/>
                  </a:cubicBezTo>
                  <a:cubicBezTo>
                    <a:pt x="12161" y="6004"/>
                    <a:pt x="12125" y="5987"/>
                    <a:pt x="12070" y="5987"/>
                  </a:cubicBezTo>
                  <a:cubicBezTo>
                    <a:pt x="11885" y="5987"/>
                    <a:pt x="11491" y="6176"/>
                    <a:pt x="11367" y="6228"/>
                  </a:cubicBezTo>
                  <a:cubicBezTo>
                    <a:pt x="11025" y="6388"/>
                    <a:pt x="10705" y="6525"/>
                    <a:pt x="10363" y="6685"/>
                  </a:cubicBezTo>
                  <a:cubicBezTo>
                    <a:pt x="12007" y="4927"/>
                    <a:pt x="13855" y="3421"/>
                    <a:pt x="15362" y="1572"/>
                  </a:cubicBezTo>
                  <a:cubicBezTo>
                    <a:pt x="15681" y="1184"/>
                    <a:pt x="16412" y="294"/>
                    <a:pt x="16229" y="20"/>
                  </a:cubicBezTo>
                  <a:cubicBezTo>
                    <a:pt x="16220" y="7"/>
                    <a:pt x="16201" y="1"/>
                    <a:pt x="16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41"/>
            <p:cNvSpPr/>
            <p:nvPr/>
          </p:nvSpPr>
          <p:spPr>
            <a:xfrm>
              <a:off x="713225" y="-2010502"/>
              <a:ext cx="1028417" cy="757711"/>
            </a:xfrm>
            <a:custGeom>
              <a:avLst/>
              <a:gdLst/>
              <a:ahLst/>
              <a:cxnLst/>
              <a:rect l="l" t="t" r="r" b="b"/>
              <a:pathLst>
                <a:path w="16412" h="12090" extrusionOk="0">
                  <a:moveTo>
                    <a:pt x="16173" y="1"/>
                  </a:moveTo>
                  <a:cubicBezTo>
                    <a:pt x="15662" y="1"/>
                    <a:pt x="12181" y="2093"/>
                    <a:pt x="10363" y="2850"/>
                  </a:cubicBezTo>
                  <a:cubicBezTo>
                    <a:pt x="10683" y="2508"/>
                    <a:pt x="11002" y="2165"/>
                    <a:pt x="11322" y="1823"/>
                  </a:cubicBezTo>
                  <a:cubicBezTo>
                    <a:pt x="11641" y="1481"/>
                    <a:pt x="12577" y="636"/>
                    <a:pt x="12463" y="431"/>
                  </a:cubicBezTo>
                  <a:cubicBezTo>
                    <a:pt x="12459" y="424"/>
                    <a:pt x="12449" y="420"/>
                    <a:pt x="12434" y="420"/>
                  </a:cubicBezTo>
                  <a:cubicBezTo>
                    <a:pt x="12063" y="420"/>
                    <a:pt x="8497" y="2575"/>
                    <a:pt x="6916" y="3695"/>
                  </a:cubicBezTo>
                  <a:cubicBezTo>
                    <a:pt x="7031" y="3535"/>
                    <a:pt x="7761" y="2896"/>
                    <a:pt x="7693" y="2736"/>
                  </a:cubicBezTo>
                  <a:cubicBezTo>
                    <a:pt x="7685" y="2719"/>
                    <a:pt x="7669" y="2711"/>
                    <a:pt x="7645" y="2711"/>
                  </a:cubicBezTo>
                  <a:cubicBezTo>
                    <a:pt x="7447" y="2711"/>
                    <a:pt x="6740" y="3250"/>
                    <a:pt x="6597" y="3352"/>
                  </a:cubicBezTo>
                  <a:cubicBezTo>
                    <a:pt x="4953" y="4402"/>
                    <a:pt x="3607" y="5156"/>
                    <a:pt x="1963" y="6206"/>
                  </a:cubicBezTo>
                  <a:cubicBezTo>
                    <a:pt x="1918" y="6228"/>
                    <a:pt x="1872" y="6274"/>
                    <a:pt x="1826" y="6297"/>
                  </a:cubicBezTo>
                  <a:cubicBezTo>
                    <a:pt x="366" y="7278"/>
                    <a:pt x="0" y="9264"/>
                    <a:pt x="982" y="10702"/>
                  </a:cubicBezTo>
                  <a:cubicBezTo>
                    <a:pt x="1596" y="11601"/>
                    <a:pt x="2593" y="12090"/>
                    <a:pt x="3612" y="12090"/>
                  </a:cubicBezTo>
                  <a:cubicBezTo>
                    <a:pt x="4222" y="12090"/>
                    <a:pt x="4840" y="11914"/>
                    <a:pt x="5387" y="11547"/>
                  </a:cubicBezTo>
                  <a:cubicBezTo>
                    <a:pt x="7647" y="10017"/>
                    <a:pt x="12235" y="6297"/>
                    <a:pt x="12166" y="6046"/>
                  </a:cubicBezTo>
                  <a:cubicBezTo>
                    <a:pt x="12161" y="6004"/>
                    <a:pt x="12125" y="5987"/>
                    <a:pt x="12070" y="5987"/>
                  </a:cubicBezTo>
                  <a:cubicBezTo>
                    <a:pt x="11885" y="5987"/>
                    <a:pt x="11491" y="6176"/>
                    <a:pt x="11367" y="6228"/>
                  </a:cubicBezTo>
                  <a:cubicBezTo>
                    <a:pt x="11025" y="6388"/>
                    <a:pt x="10705" y="6525"/>
                    <a:pt x="10363" y="6685"/>
                  </a:cubicBezTo>
                  <a:cubicBezTo>
                    <a:pt x="12007" y="4927"/>
                    <a:pt x="13855" y="3421"/>
                    <a:pt x="15362" y="1572"/>
                  </a:cubicBezTo>
                  <a:cubicBezTo>
                    <a:pt x="15681" y="1184"/>
                    <a:pt x="16412" y="294"/>
                    <a:pt x="16229" y="20"/>
                  </a:cubicBezTo>
                  <a:cubicBezTo>
                    <a:pt x="16220" y="7"/>
                    <a:pt x="16201" y="1"/>
                    <a:pt x="161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7" name="Google Shape;1587;p41"/>
          <p:cNvGrpSpPr/>
          <p:nvPr/>
        </p:nvGrpSpPr>
        <p:grpSpPr>
          <a:xfrm>
            <a:off x="5838650" y="1353046"/>
            <a:ext cx="2368792" cy="1932079"/>
            <a:chOff x="0" y="218808"/>
            <a:chExt cx="1325569" cy="1081186"/>
          </a:xfrm>
        </p:grpSpPr>
        <p:sp>
          <p:nvSpPr>
            <p:cNvPr id="1588" name="Google Shape;1588;p41"/>
            <p:cNvSpPr/>
            <p:nvPr/>
          </p:nvSpPr>
          <p:spPr>
            <a:xfrm>
              <a:off x="0" y="500161"/>
              <a:ext cx="6340" cy="7925"/>
            </a:xfrm>
            <a:custGeom>
              <a:avLst/>
              <a:gdLst/>
              <a:ahLst/>
              <a:cxnLst/>
              <a:rect l="l" t="t" r="r" b="b"/>
              <a:pathLst>
                <a:path w="92" h="115" extrusionOk="0">
                  <a:moveTo>
                    <a:pt x="46" y="1"/>
                  </a:moveTo>
                  <a:cubicBezTo>
                    <a:pt x="23" y="1"/>
                    <a:pt x="0" y="24"/>
                    <a:pt x="0" y="69"/>
                  </a:cubicBezTo>
                  <a:cubicBezTo>
                    <a:pt x="0" y="92"/>
                    <a:pt x="23" y="115"/>
                    <a:pt x="46" y="115"/>
                  </a:cubicBezTo>
                  <a:cubicBezTo>
                    <a:pt x="69" y="115"/>
                    <a:pt x="91" y="92"/>
                    <a:pt x="91" y="69"/>
                  </a:cubicBezTo>
                  <a:cubicBezTo>
                    <a:pt x="91" y="24"/>
                    <a:pt x="69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41"/>
            <p:cNvSpPr/>
            <p:nvPr/>
          </p:nvSpPr>
          <p:spPr>
            <a:xfrm>
              <a:off x="244425" y="218808"/>
              <a:ext cx="1081144" cy="1081186"/>
            </a:xfrm>
            <a:custGeom>
              <a:avLst/>
              <a:gdLst/>
              <a:ahLst/>
              <a:cxnLst/>
              <a:rect l="l" t="t" r="r" b="b"/>
              <a:pathLst>
                <a:path w="25656" h="25657" extrusionOk="0">
                  <a:moveTo>
                    <a:pt x="12828" y="1"/>
                  </a:moveTo>
                  <a:cubicBezTo>
                    <a:pt x="5729" y="1"/>
                    <a:pt x="0" y="5753"/>
                    <a:pt x="0" y="12829"/>
                  </a:cubicBezTo>
                  <a:cubicBezTo>
                    <a:pt x="0" y="19905"/>
                    <a:pt x="5729" y="25657"/>
                    <a:pt x="12828" y="25657"/>
                  </a:cubicBezTo>
                  <a:cubicBezTo>
                    <a:pt x="19904" y="25657"/>
                    <a:pt x="25656" y="19905"/>
                    <a:pt x="25656" y="12829"/>
                  </a:cubicBezTo>
                  <a:cubicBezTo>
                    <a:pt x="25656" y="5753"/>
                    <a:pt x="19904" y="1"/>
                    <a:pt x="128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41"/>
            <p:cNvSpPr/>
            <p:nvPr/>
          </p:nvSpPr>
          <p:spPr>
            <a:xfrm>
              <a:off x="858057" y="332289"/>
              <a:ext cx="161649" cy="107794"/>
            </a:xfrm>
            <a:custGeom>
              <a:avLst/>
              <a:gdLst/>
              <a:ahLst/>
              <a:cxnLst/>
              <a:rect l="l" t="t" r="r" b="b"/>
              <a:pathLst>
                <a:path w="3836" h="2558" extrusionOk="0">
                  <a:moveTo>
                    <a:pt x="1391" y="1"/>
                  </a:moveTo>
                  <a:cubicBezTo>
                    <a:pt x="990" y="1"/>
                    <a:pt x="666" y="94"/>
                    <a:pt x="183" y="435"/>
                  </a:cubicBezTo>
                  <a:cubicBezTo>
                    <a:pt x="115" y="481"/>
                    <a:pt x="24" y="549"/>
                    <a:pt x="1" y="640"/>
                  </a:cubicBezTo>
                  <a:cubicBezTo>
                    <a:pt x="1" y="709"/>
                    <a:pt x="1" y="755"/>
                    <a:pt x="24" y="823"/>
                  </a:cubicBezTo>
                  <a:cubicBezTo>
                    <a:pt x="229" y="1325"/>
                    <a:pt x="617" y="1736"/>
                    <a:pt x="1097" y="2033"/>
                  </a:cubicBezTo>
                  <a:cubicBezTo>
                    <a:pt x="1576" y="2307"/>
                    <a:pt x="2101" y="2444"/>
                    <a:pt x="2649" y="2558"/>
                  </a:cubicBezTo>
                  <a:lnTo>
                    <a:pt x="2740" y="2558"/>
                  </a:lnTo>
                  <a:cubicBezTo>
                    <a:pt x="2786" y="2535"/>
                    <a:pt x="2808" y="2466"/>
                    <a:pt x="2831" y="2421"/>
                  </a:cubicBezTo>
                  <a:cubicBezTo>
                    <a:pt x="3014" y="1942"/>
                    <a:pt x="3676" y="1713"/>
                    <a:pt x="3767" y="1188"/>
                  </a:cubicBezTo>
                  <a:cubicBezTo>
                    <a:pt x="3836" y="846"/>
                    <a:pt x="3607" y="504"/>
                    <a:pt x="3288" y="321"/>
                  </a:cubicBezTo>
                  <a:cubicBezTo>
                    <a:pt x="2991" y="138"/>
                    <a:pt x="2626" y="93"/>
                    <a:pt x="2261" y="70"/>
                  </a:cubicBezTo>
                  <a:cubicBezTo>
                    <a:pt x="1907" y="35"/>
                    <a:pt x="1635" y="1"/>
                    <a:pt x="13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41"/>
            <p:cNvSpPr/>
            <p:nvPr/>
          </p:nvSpPr>
          <p:spPr>
            <a:xfrm>
              <a:off x="244425" y="352516"/>
              <a:ext cx="469440" cy="915744"/>
            </a:xfrm>
            <a:custGeom>
              <a:avLst/>
              <a:gdLst/>
              <a:ahLst/>
              <a:cxnLst/>
              <a:rect l="l" t="t" r="r" b="b"/>
              <a:pathLst>
                <a:path w="11140" h="21731" extrusionOk="0">
                  <a:moveTo>
                    <a:pt x="4360" y="1"/>
                  </a:moveTo>
                  <a:cubicBezTo>
                    <a:pt x="1826" y="2238"/>
                    <a:pt x="183" y="5456"/>
                    <a:pt x="0" y="9040"/>
                  </a:cubicBezTo>
                  <a:lnTo>
                    <a:pt x="754" y="9633"/>
                  </a:lnTo>
                  <a:lnTo>
                    <a:pt x="1210" y="10455"/>
                  </a:lnTo>
                  <a:lnTo>
                    <a:pt x="2077" y="11117"/>
                  </a:lnTo>
                  <a:lnTo>
                    <a:pt x="2762" y="11117"/>
                  </a:lnTo>
                  <a:lnTo>
                    <a:pt x="3401" y="11459"/>
                  </a:lnTo>
                  <a:lnTo>
                    <a:pt x="3630" y="12075"/>
                  </a:lnTo>
                  <a:lnTo>
                    <a:pt x="3698" y="12669"/>
                  </a:lnTo>
                  <a:lnTo>
                    <a:pt x="3287" y="13536"/>
                  </a:lnTo>
                  <a:lnTo>
                    <a:pt x="2876" y="14152"/>
                  </a:lnTo>
                  <a:lnTo>
                    <a:pt x="3013" y="14928"/>
                  </a:lnTo>
                  <a:lnTo>
                    <a:pt x="3812" y="15431"/>
                  </a:lnTo>
                  <a:lnTo>
                    <a:pt x="4383" y="16207"/>
                  </a:lnTo>
                  <a:lnTo>
                    <a:pt x="4497" y="17804"/>
                  </a:lnTo>
                  <a:lnTo>
                    <a:pt x="4246" y="19037"/>
                  </a:lnTo>
                  <a:lnTo>
                    <a:pt x="4337" y="19265"/>
                  </a:lnTo>
                  <a:cubicBezTo>
                    <a:pt x="5547" y="20338"/>
                    <a:pt x="6962" y="21183"/>
                    <a:pt x="8514" y="21730"/>
                  </a:cubicBezTo>
                  <a:lnTo>
                    <a:pt x="8925" y="21388"/>
                  </a:lnTo>
                  <a:lnTo>
                    <a:pt x="10272" y="18672"/>
                  </a:lnTo>
                  <a:lnTo>
                    <a:pt x="10797" y="16595"/>
                  </a:lnTo>
                  <a:lnTo>
                    <a:pt x="11139" y="15157"/>
                  </a:lnTo>
                  <a:lnTo>
                    <a:pt x="10386" y="14152"/>
                  </a:lnTo>
                  <a:lnTo>
                    <a:pt x="8080" y="13080"/>
                  </a:lnTo>
                  <a:lnTo>
                    <a:pt x="6528" y="13080"/>
                  </a:lnTo>
                  <a:lnTo>
                    <a:pt x="6757" y="12075"/>
                  </a:lnTo>
                  <a:lnTo>
                    <a:pt x="5821" y="10934"/>
                  </a:lnTo>
                  <a:lnTo>
                    <a:pt x="3972" y="10455"/>
                  </a:lnTo>
                  <a:lnTo>
                    <a:pt x="3515" y="10934"/>
                  </a:lnTo>
                  <a:lnTo>
                    <a:pt x="2488" y="10455"/>
                  </a:lnTo>
                  <a:lnTo>
                    <a:pt x="3470" y="8994"/>
                  </a:lnTo>
                  <a:lnTo>
                    <a:pt x="4611" y="8697"/>
                  </a:lnTo>
                  <a:lnTo>
                    <a:pt x="6232" y="6620"/>
                  </a:lnTo>
                  <a:lnTo>
                    <a:pt x="6277" y="5616"/>
                  </a:lnTo>
                  <a:lnTo>
                    <a:pt x="6985" y="4954"/>
                  </a:lnTo>
                  <a:lnTo>
                    <a:pt x="6985" y="3333"/>
                  </a:lnTo>
                  <a:lnTo>
                    <a:pt x="6049" y="2101"/>
                  </a:lnTo>
                  <a:lnTo>
                    <a:pt x="6049" y="1484"/>
                  </a:lnTo>
                  <a:lnTo>
                    <a:pt x="5068" y="389"/>
                  </a:lnTo>
                  <a:lnTo>
                    <a:pt x="43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41"/>
            <p:cNvSpPr/>
            <p:nvPr/>
          </p:nvSpPr>
          <p:spPr>
            <a:xfrm>
              <a:off x="610868" y="218808"/>
              <a:ext cx="348245" cy="114537"/>
            </a:xfrm>
            <a:custGeom>
              <a:avLst/>
              <a:gdLst/>
              <a:ahLst/>
              <a:cxnLst/>
              <a:rect l="l" t="t" r="r" b="b"/>
              <a:pathLst>
                <a:path w="8264" h="2718" extrusionOk="0">
                  <a:moveTo>
                    <a:pt x="4109" y="1"/>
                  </a:moveTo>
                  <a:cubicBezTo>
                    <a:pt x="2671" y="1"/>
                    <a:pt x="1302" y="229"/>
                    <a:pt x="1" y="686"/>
                  </a:cubicBezTo>
                  <a:cubicBezTo>
                    <a:pt x="549" y="1028"/>
                    <a:pt x="1074" y="1393"/>
                    <a:pt x="1621" y="1759"/>
                  </a:cubicBezTo>
                  <a:cubicBezTo>
                    <a:pt x="2329" y="2215"/>
                    <a:pt x="3082" y="2717"/>
                    <a:pt x="3927" y="2717"/>
                  </a:cubicBezTo>
                  <a:cubicBezTo>
                    <a:pt x="3927" y="2717"/>
                    <a:pt x="6141" y="1781"/>
                    <a:pt x="6734" y="1462"/>
                  </a:cubicBezTo>
                  <a:cubicBezTo>
                    <a:pt x="7236" y="1211"/>
                    <a:pt x="7739" y="937"/>
                    <a:pt x="8264" y="731"/>
                  </a:cubicBezTo>
                  <a:cubicBezTo>
                    <a:pt x="8172" y="686"/>
                    <a:pt x="8104" y="640"/>
                    <a:pt x="8012" y="594"/>
                  </a:cubicBezTo>
                  <a:cubicBezTo>
                    <a:pt x="6780" y="206"/>
                    <a:pt x="5479" y="1"/>
                    <a:pt x="41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41"/>
            <p:cNvSpPr/>
            <p:nvPr/>
          </p:nvSpPr>
          <p:spPr>
            <a:xfrm>
              <a:off x="973476" y="340001"/>
              <a:ext cx="351153" cy="526202"/>
            </a:xfrm>
            <a:custGeom>
              <a:avLst/>
              <a:gdLst/>
              <a:ahLst/>
              <a:cxnLst/>
              <a:rect l="l" t="t" r="r" b="b"/>
              <a:pathLst>
                <a:path w="8333" h="12487" extrusionOk="0">
                  <a:moveTo>
                    <a:pt x="3607" y="1"/>
                  </a:moveTo>
                  <a:cubicBezTo>
                    <a:pt x="2854" y="709"/>
                    <a:pt x="914" y="2580"/>
                    <a:pt x="777" y="2763"/>
                  </a:cubicBezTo>
                  <a:cubicBezTo>
                    <a:pt x="777" y="2763"/>
                    <a:pt x="1325" y="4566"/>
                    <a:pt x="1439" y="4794"/>
                  </a:cubicBezTo>
                  <a:cubicBezTo>
                    <a:pt x="1439" y="4794"/>
                    <a:pt x="2763" y="6027"/>
                    <a:pt x="2877" y="6095"/>
                  </a:cubicBezTo>
                  <a:lnTo>
                    <a:pt x="2968" y="7784"/>
                  </a:lnTo>
                  <a:cubicBezTo>
                    <a:pt x="2968" y="7784"/>
                    <a:pt x="2420" y="8241"/>
                    <a:pt x="2352" y="8423"/>
                  </a:cubicBezTo>
                  <a:cubicBezTo>
                    <a:pt x="2306" y="8606"/>
                    <a:pt x="2101" y="9519"/>
                    <a:pt x="2101" y="9519"/>
                  </a:cubicBezTo>
                  <a:lnTo>
                    <a:pt x="1" y="9725"/>
                  </a:lnTo>
                  <a:lnTo>
                    <a:pt x="206" y="11163"/>
                  </a:lnTo>
                  <a:lnTo>
                    <a:pt x="594" y="11802"/>
                  </a:lnTo>
                  <a:lnTo>
                    <a:pt x="1485" y="12030"/>
                  </a:lnTo>
                  <a:lnTo>
                    <a:pt x="2306" y="11551"/>
                  </a:lnTo>
                  <a:lnTo>
                    <a:pt x="2466" y="10386"/>
                  </a:lnTo>
                  <a:lnTo>
                    <a:pt x="3881" y="10135"/>
                  </a:lnTo>
                  <a:lnTo>
                    <a:pt x="5296" y="9565"/>
                  </a:lnTo>
                  <a:lnTo>
                    <a:pt x="6050" y="10318"/>
                  </a:lnTo>
                  <a:lnTo>
                    <a:pt x="6849" y="12486"/>
                  </a:lnTo>
                  <a:lnTo>
                    <a:pt x="7602" y="12144"/>
                  </a:lnTo>
                  <a:lnTo>
                    <a:pt x="7419" y="9679"/>
                  </a:lnTo>
                  <a:lnTo>
                    <a:pt x="8332" y="10090"/>
                  </a:lnTo>
                  <a:cubicBezTo>
                    <a:pt x="8332" y="10044"/>
                    <a:pt x="8332" y="9998"/>
                    <a:pt x="8332" y="9953"/>
                  </a:cubicBezTo>
                  <a:cubicBezTo>
                    <a:pt x="8332" y="5936"/>
                    <a:pt x="6483" y="2352"/>
                    <a:pt x="36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41"/>
            <p:cNvSpPr/>
            <p:nvPr/>
          </p:nvSpPr>
          <p:spPr>
            <a:xfrm>
              <a:off x="902303" y="875759"/>
              <a:ext cx="392492" cy="341503"/>
            </a:xfrm>
            <a:custGeom>
              <a:avLst/>
              <a:gdLst/>
              <a:ahLst/>
              <a:cxnLst/>
              <a:rect l="l" t="t" r="r" b="b"/>
              <a:pathLst>
                <a:path w="9314" h="8104" extrusionOk="0">
                  <a:moveTo>
                    <a:pt x="3174" y="1"/>
                  </a:moveTo>
                  <a:lnTo>
                    <a:pt x="1507" y="252"/>
                  </a:lnTo>
                  <a:lnTo>
                    <a:pt x="594" y="685"/>
                  </a:lnTo>
                  <a:lnTo>
                    <a:pt x="115" y="1964"/>
                  </a:lnTo>
                  <a:lnTo>
                    <a:pt x="1" y="3287"/>
                  </a:lnTo>
                  <a:lnTo>
                    <a:pt x="937" y="4817"/>
                  </a:lnTo>
                  <a:lnTo>
                    <a:pt x="3014" y="5319"/>
                  </a:lnTo>
                  <a:lnTo>
                    <a:pt x="3995" y="8104"/>
                  </a:lnTo>
                  <a:cubicBezTo>
                    <a:pt x="6460" y="6574"/>
                    <a:pt x="8332" y="4246"/>
                    <a:pt x="9314" y="1484"/>
                  </a:cubicBezTo>
                  <a:lnTo>
                    <a:pt x="8538" y="1461"/>
                  </a:lnTo>
                  <a:lnTo>
                    <a:pt x="7396" y="1233"/>
                  </a:lnTo>
                  <a:lnTo>
                    <a:pt x="7031" y="252"/>
                  </a:lnTo>
                  <a:lnTo>
                    <a:pt x="4041" y="183"/>
                  </a:lnTo>
                  <a:lnTo>
                    <a:pt x="31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95" name="Google Shape;1595;p41"/>
          <p:cNvSpPr/>
          <p:nvPr/>
        </p:nvSpPr>
        <p:spPr>
          <a:xfrm>
            <a:off x="3653451" y="-20451"/>
            <a:ext cx="5511000" cy="55110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96" name="Google Shape;1596;p41"/>
          <p:cNvGrpSpPr/>
          <p:nvPr/>
        </p:nvGrpSpPr>
        <p:grpSpPr>
          <a:xfrm>
            <a:off x="7907603" y="342648"/>
            <a:ext cx="757712" cy="757712"/>
            <a:chOff x="3750000" y="-1887300"/>
            <a:chExt cx="1325598" cy="1325598"/>
          </a:xfrm>
        </p:grpSpPr>
        <p:sp>
          <p:nvSpPr>
            <p:cNvPr id="1597" name="Google Shape;1597;p41"/>
            <p:cNvSpPr/>
            <p:nvPr/>
          </p:nvSpPr>
          <p:spPr>
            <a:xfrm>
              <a:off x="3750000" y="-1887300"/>
              <a:ext cx="1325598" cy="1325598"/>
            </a:xfrm>
            <a:custGeom>
              <a:avLst/>
              <a:gdLst/>
              <a:ahLst/>
              <a:cxnLst/>
              <a:rect l="l" t="t" r="r" b="b"/>
              <a:pathLst>
                <a:path w="23191" h="23191" extrusionOk="0">
                  <a:moveTo>
                    <a:pt x="11595" y="0"/>
                  </a:moveTo>
                  <a:cubicBezTo>
                    <a:pt x="5204" y="0"/>
                    <a:pt x="0" y="5181"/>
                    <a:pt x="0" y="11595"/>
                  </a:cubicBezTo>
                  <a:cubicBezTo>
                    <a:pt x="0" y="17986"/>
                    <a:pt x="5204" y="23191"/>
                    <a:pt x="11595" y="23191"/>
                  </a:cubicBezTo>
                  <a:cubicBezTo>
                    <a:pt x="18009" y="23191"/>
                    <a:pt x="23191" y="17986"/>
                    <a:pt x="23191" y="11595"/>
                  </a:cubicBezTo>
                  <a:cubicBezTo>
                    <a:pt x="23191" y="5181"/>
                    <a:pt x="18009" y="0"/>
                    <a:pt x="115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41"/>
            <p:cNvSpPr/>
            <p:nvPr/>
          </p:nvSpPr>
          <p:spPr>
            <a:xfrm>
              <a:off x="3751257" y="-1739887"/>
              <a:ext cx="1274782" cy="1178182"/>
            </a:xfrm>
            <a:custGeom>
              <a:avLst/>
              <a:gdLst/>
              <a:ahLst/>
              <a:cxnLst/>
              <a:rect l="l" t="t" r="r" b="b"/>
              <a:pathLst>
                <a:path w="22302" h="20612" extrusionOk="0">
                  <a:moveTo>
                    <a:pt x="4292" y="0"/>
                  </a:moveTo>
                  <a:cubicBezTo>
                    <a:pt x="1667" y="2123"/>
                    <a:pt x="1" y="5387"/>
                    <a:pt x="1" y="9016"/>
                  </a:cubicBezTo>
                  <a:cubicBezTo>
                    <a:pt x="1" y="15407"/>
                    <a:pt x="5182" y="20612"/>
                    <a:pt x="11573" y="20612"/>
                  </a:cubicBezTo>
                  <a:cubicBezTo>
                    <a:pt x="16435" y="20612"/>
                    <a:pt x="20567" y="17621"/>
                    <a:pt x="22301" y="13399"/>
                  </a:cubicBezTo>
                  <a:lnTo>
                    <a:pt x="22301" y="13399"/>
                  </a:lnTo>
                  <a:cubicBezTo>
                    <a:pt x="20315" y="15042"/>
                    <a:pt x="17782" y="16001"/>
                    <a:pt x="14997" y="16001"/>
                  </a:cubicBezTo>
                  <a:cubicBezTo>
                    <a:pt x="8606" y="16001"/>
                    <a:pt x="3425" y="10820"/>
                    <a:pt x="3425" y="4406"/>
                  </a:cubicBezTo>
                  <a:cubicBezTo>
                    <a:pt x="3425" y="2854"/>
                    <a:pt x="3722" y="1370"/>
                    <a:pt x="42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41"/>
            <p:cNvSpPr/>
            <p:nvPr/>
          </p:nvSpPr>
          <p:spPr>
            <a:xfrm>
              <a:off x="4244426" y="-1677298"/>
              <a:ext cx="143586" cy="143586"/>
            </a:xfrm>
            <a:custGeom>
              <a:avLst/>
              <a:gdLst/>
              <a:ahLst/>
              <a:cxnLst/>
              <a:rect l="l" t="t" r="r" b="b"/>
              <a:pathLst>
                <a:path w="2512" h="2512" extrusionOk="0">
                  <a:moveTo>
                    <a:pt x="1256" y="1"/>
                  </a:moveTo>
                  <a:cubicBezTo>
                    <a:pt x="572" y="1"/>
                    <a:pt x="1" y="572"/>
                    <a:pt x="1" y="1256"/>
                  </a:cubicBezTo>
                  <a:cubicBezTo>
                    <a:pt x="1" y="1964"/>
                    <a:pt x="572" y="2512"/>
                    <a:pt x="1256" y="2512"/>
                  </a:cubicBezTo>
                  <a:cubicBezTo>
                    <a:pt x="1964" y="2512"/>
                    <a:pt x="2512" y="1964"/>
                    <a:pt x="2512" y="1256"/>
                  </a:cubicBezTo>
                  <a:cubicBezTo>
                    <a:pt x="2512" y="572"/>
                    <a:pt x="1964" y="1"/>
                    <a:pt x="1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41"/>
            <p:cNvSpPr/>
            <p:nvPr/>
          </p:nvSpPr>
          <p:spPr>
            <a:xfrm>
              <a:off x="3892212" y="-1623797"/>
              <a:ext cx="143529" cy="144901"/>
            </a:xfrm>
            <a:custGeom>
              <a:avLst/>
              <a:gdLst/>
              <a:ahLst/>
              <a:cxnLst/>
              <a:rect l="l" t="t" r="r" b="b"/>
              <a:pathLst>
                <a:path w="2511" h="2535" extrusionOk="0">
                  <a:moveTo>
                    <a:pt x="1256" y="1"/>
                  </a:moveTo>
                  <a:cubicBezTo>
                    <a:pt x="571" y="1"/>
                    <a:pt x="0" y="571"/>
                    <a:pt x="0" y="1256"/>
                  </a:cubicBezTo>
                  <a:cubicBezTo>
                    <a:pt x="0" y="1964"/>
                    <a:pt x="571" y="2534"/>
                    <a:pt x="1256" y="2534"/>
                  </a:cubicBezTo>
                  <a:cubicBezTo>
                    <a:pt x="1963" y="2534"/>
                    <a:pt x="2511" y="1964"/>
                    <a:pt x="2511" y="1256"/>
                  </a:cubicBezTo>
                  <a:cubicBezTo>
                    <a:pt x="2511" y="571"/>
                    <a:pt x="1963" y="1"/>
                    <a:pt x="1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41"/>
            <p:cNvSpPr/>
            <p:nvPr/>
          </p:nvSpPr>
          <p:spPr>
            <a:xfrm>
              <a:off x="4681521" y="-1425455"/>
              <a:ext cx="144901" cy="143586"/>
            </a:xfrm>
            <a:custGeom>
              <a:avLst/>
              <a:gdLst/>
              <a:ahLst/>
              <a:cxnLst/>
              <a:rect l="l" t="t" r="r" b="b"/>
              <a:pathLst>
                <a:path w="2535" h="2512" extrusionOk="0">
                  <a:moveTo>
                    <a:pt x="1256" y="0"/>
                  </a:moveTo>
                  <a:cubicBezTo>
                    <a:pt x="571" y="0"/>
                    <a:pt x="0" y="571"/>
                    <a:pt x="0" y="1256"/>
                  </a:cubicBezTo>
                  <a:cubicBezTo>
                    <a:pt x="0" y="1963"/>
                    <a:pt x="571" y="2511"/>
                    <a:pt x="1256" y="2511"/>
                  </a:cubicBezTo>
                  <a:cubicBezTo>
                    <a:pt x="1963" y="2511"/>
                    <a:pt x="2534" y="1963"/>
                    <a:pt x="2534" y="1256"/>
                  </a:cubicBezTo>
                  <a:cubicBezTo>
                    <a:pt x="2534" y="571"/>
                    <a:pt x="1963" y="0"/>
                    <a:pt x="12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41"/>
            <p:cNvSpPr/>
            <p:nvPr/>
          </p:nvSpPr>
          <p:spPr>
            <a:xfrm>
              <a:off x="4244426" y="-1035345"/>
              <a:ext cx="217951" cy="216636"/>
            </a:xfrm>
            <a:custGeom>
              <a:avLst/>
              <a:gdLst/>
              <a:ahLst/>
              <a:cxnLst/>
              <a:rect l="l" t="t" r="r" b="b"/>
              <a:pathLst>
                <a:path w="3813" h="3790" extrusionOk="0">
                  <a:moveTo>
                    <a:pt x="1918" y="0"/>
                  </a:moveTo>
                  <a:cubicBezTo>
                    <a:pt x="868" y="0"/>
                    <a:pt x="1" y="845"/>
                    <a:pt x="1" y="1895"/>
                  </a:cubicBezTo>
                  <a:cubicBezTo>
                    <a:pt x="1" y="2944"/>
                    <a:pt x="868" y="3789"/>
                    <a:pt x="1918" y="3789"/>
                  </a:cubicBezTo>
                  <a:cubicBezTo>
                    <a:pt x="2968" y="3789"/>
                    <a:pt x="3813" y="2944"/>
                    <a:pt x="3813" y="1895"/>
                  </a:cubicBezTo>
                  <a:cubicBezTo>
                    <a:pt x="3813" y="845"/>
                    <a:pt x="2968" y="0"/>
                    <a:pt x="19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41"/>
            <p:cNvSpPr/>
            <p:nvPr/>
          </p:nvSpPr>
          <p:spPr>
            <a:xfrm>
              <a:off x="4457114" y="-1640716"/>
              <a:ext cx="71793" cy="71793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17" y="0"/>
                  </a:moveTo>
                  <a:cubicBezTo>
                    <a:pt x="274" y="0"/>
                    <a:pt x="0" y="274"/>
                    <a:pt x="0" y="616"/>
                  </a:cubicBezTo>
                  <a:cubicBezTo>
                    <a:pt x="0" y="959"/>
                    <a:pt x="274" y="1255"/>
                    <a:pt x="617" y="1255"/>
                  </a:cubicBezTo>
                  <a:cubicBezTo>
                    <a:pt x="959" y="1255"/>
                    <a:pt x="1256" y="959"/>
                    <a:pt x="1256" y="616"/>
                  </a:cubicBezTo>
                  <a:cubicBezTo>
                    <a:pt x="1256" y="274"/>
                    <a:pt x="959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41"/>
            <p:cNvSpPr/>
            <p:nvPr/>
          </p:nvSpPr>
          <p:spPr>
            <a:xfrm>
              <a:off x="4861572" y="-1335430"/>
              <a:ext cx="108318" cy="108318"/>
            </a:xfrm>
            <a:custGeom>
              <a:avLst/>
              <a:gdLst/>
              <a:ahLst/>
              <a:cxnLst/>
              <a:rect l="l" t="t" r="r" b="b"/>
              <a:pathLst>
                <a:path w="1895" h="1895" extrusionOk="0">
                  <a:moveTo>
                    <a:pt x="936" y="0"/>
                  </a:moveTo>
                  <a:cubicBezTo>
                    <a:pt x="434" y="0"/>
                    <a:pt x="0" y="411"/>
                    <a:pt x="0" y="936"/>
                  </a:cubicBezTo>
                  <a:cubicBezTo>
                    <a:pt x="0" y="1461"/>
                    <a:pt x="434" y="1895"/>
                    <a:pt x="936" y="1895"/>
                  </a:cubicBezTo>
                  <a:cubicBezTo>
                    <a:pt x="1461" y="1895"/>
                    <a:pt x="1895" y="1461"/>
                    <a:pt x="1895" y="936"/>
                  </a:cubicBezTo>
                  <a:cubicBezTo>
                    <a:pt x="1895" y="411"/>
                    <a:pt x="1461" y="0"/>
                    <a:pt x="9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41"/>
            <p:cNvSpPr/>
            <p:nvPr/>
          </p:nvSpPr>
          <p:spPr>
            <a:xfrm>
              <a:off x="4303185" y="-1461980"/>
              <a:ext cx="71793" cy="73108"/>
            </a:xfrm>
            <a:custGeom>
              <a:avLst/>
              <a:gdLst/>
              <a:ahLst/>
              <a:cxnLst/>
              <a:rect l="l" t="t" r="r" b="b"/>
              <a:pathLst>
                <a:path w="1256" h="1279" extrusionOk="0">
                  <a:moveTo>
                    <a:pt x="639" y="0"/>
                  </a:moveTo>
                  <a:cubicBezTo>
                    <a:pt x="274" y="0"/>
                    <a:pt x="0" y="297"/>
                    <a:pt x="0" y="639"/>
                  </a:cubicBezTo>
                  <a:cubicBezTo>
                    <a:pt x="0" y="982"/>
                    <a:pt x="274" y="1278"/>
                    <a:pt x="639" y="1278"/>
                  </a:cubicBezTo>
                  <a:cubicBezTo>
                    <a:pt x="982" y="1278"/>
                    <a:pt x="1255" y="982"/>
                    <a:pt x="1255" y="639"/>
                  </a:cubicBezTo>
                  <a:cubicBezTo>
                    <a:pt x="1255" y="297"/>
                    <a:pt x="982" y="0"/>
                    <a:pt x="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41"/>
            <p:cNvSpPr/>
            <p:nvPr/>
          </p:nvSpPr>
          <p:spPr>
            <a:xfrm>
              <a:off x="4626705" y="-1134516"/>
              <a:ext cx="71850" cy="71793"/>
            </a:xfrm>
            <a:custGeom>
              <a:avLst/>
              <a:gdLst/>
              <a:ahLst/>
              <a:cxnLst/>
              <a:rect l="l" t="t" r="r" b="b"/>
              <a:pathLst>
                <a:path w="1257" h="1256" extrusionOk="0">
                  <a:moveTo>
                    <a:pt x="617" y="0"/>
                  </a:moveTo>
                  <a:cubicBezTo>
                    <a:pt x="275" y="0"/>
                    <a:pt x="1" y="274"/>
                    <a:pt x="1" y="617"/>
                  </a:cubicBezTo>
                  <a:cubicBezTo>
                    <a:pt x="1" y="959"/>
                    <a:pt x="275" y="1256"/>
                    <a:pt x="617" y="1256"/>
                  </a:cubicBezTo>
                  <a:cubicBezTo>
                    <a:pt x="959" y="1256"/>
                    <a:pt x="1256" y="959"/>
                    <a:pt x="1256" y="617"/>
                  </a:cubicBezTo>
                  <a:cubicBezTo>
                    <a:pt x="1256" y="274"/>
                    <a:pt x="959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41"/>
            <p:cNvSpPr/>
            <p:nvPr/>
          </p:nvSpPr>
          <p:spPr>
            <a:xfrm>
              <a:off x="4352742" y="-726172"/>
              <a:ext cx="71793" cy="71793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17" y="1"/>
                  </a:moveTo>
                  <a:cubicBezTo>
                    <a:pt x="274" y="1"/>
                    <a:pt x="0" y="275"/>
                    <a:pt x="0" y="617"/>
                  </a:cubicBezTo>
                  <a:cubicBezTo>
                    <a:pt x="0" y="959"/>
                    <a:pt x="274" y="1256"/>
                    <a:pt x="617" y="1256"/>
                  </a:cubicBezTo>
                  <a:cubicBezTo>
                    <a:pt x="982" y="1256"/>
                    <a:pt x="1256" y="959"/>
                    <a:pt x="1256" y="617"/>
                  </a:cubicBezTo>
                  <a:cubicBezTo>
                    <a:pt x="1256" y="275"/>
                    <a:pt x="982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41"/>
            <p:cNvSpPr/>
            <p:nvPr/>
          </p:nvSpPr>
          <p:spPr>
            <a:xfrm>
              <a:off x="3830880" y="-1263695"/>
              <a:ext cx="73108" cy="71793"/>
            </a:xfrm>
            <a:custGeom>
              <a:avLst/>
              <a:gdLst/>
              <a:ahLst/>
              <a:cxnLst/>
              <a:rect l="l" t="t" r="r" b="b"/>
              <a:pathLst>
                <a:path w="1279" h="1256" extrusionOk="0">
                  <a:moveTo>
                    <a:pt x="639" y="1"/>
                  </a:moveTo>
                  <a:cubicBezTo>
                    <a:pt x="297" y="1"/>
                    <a:pt x="0" y="275"/>
                    <a:pt x="0" y="640"/>
                  </a:cubicBezTo>
                  <a:cubicBezTo>
                    <a:pt x="0" y="982"/>
                    <a:pt x="297" y="1256"/>
                    <a:pt x="639" y="1256"/>
                  </a:cubicBezTo>
                  <a:cubicBezTo>
                    <a:pt x="982" y="1256"/>
                    <a:pt x="1279" y="982"/>
                    <a:pt x="1279" y="640"/>
                  </a:cubicBezTo>
                  <a:cubicBezTo>
                    <a:pt x="1279" y="275"/>
                    <a:pt x="982" y="1"/>
                    <a:pt x="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1558;p40">
            <a:extLst>
              <a:ext uri="{FF2B5EF4-FFF2-40B4-BE49-F238E27FC236}">
                <a16:creationId xmlns:a16="http://schemas.microsoft.com/office/drawing/2014/main" id="{8F51FF65-E57F-9C31-0DED-F4C7ACF27924}"/>
              </a:ext>
            </a:extLst>
          </p:cNvPr>
          <p:cNvSpPr txBox="1">
            <a:spLocks/>
          </p:cNvSpPr>
          <p:nvPr/>
        </p:nvSpPr>
        <p:spPr>
          <a:xfrm>
            <a:off x="940953" y="2016310"/>
            <a:ext cx="4880321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6600" b="1" dirty="0">
                <a:solidFill>
                  <a:schemeClr val="lt1"/>
                </a:solidFill>
                <a:latin typeface="DM Sans"/>
              </a:rPr>
              <a:t>Groupe 3</a:t>
            </a:r>
            <a:endParaRPr lang="en-US" sz="6600" b="1" dirty="0">
              <a:solidFill>
                <a:schemeClr val="lt1"/>
              </a:solidFill>
              <a:latin typeface="DM Sans"/>
              <a:sym typeface="DM Sans"/>
            </a:endParaRPr>
          </a:p>
        </p:txBody>
      </p:sp>
      <p:pic>
        <p:nvPicPr>
          <p:cNvPr id="2" name="صورة 1">
            <a:extLst>
              <a:ext uri="{FF2B5EF4-FFF2-40B4-BE49-F238E27FC236}">
                <a16:creationId xmlns:a16="http://schemas.microsoft.com/office/drawing/2014/main" id="{6D4D99BE-3DE5-5D1E-D900-A3AFC0F74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464798" flipH="1">
            <a:off x="9288678" y="4520641"/>
            <a:ext cx="841248" cy="906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p41"/>
          <p:cNvSpPr txBox="1">
            <a:spLocks noGrp="1"/>
          </p:cNvSpPr>
          <p:nvPr>
            <p:ph type="title" idx="2"/>
          </p:nvPr>
        </p:nvSpPr>
        <p:spPr>
          <a:xfrm>
            <a:off x="771050" y="757625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570" name="Google Shape;1570;p41"/>
          <p:cNvSpPr txBox="1">
            <a:spLocks noGrp="1"/>
          </p:cNvSpPr>
          <p:nvPr>
            <p:ph type="subTitle" idx="1"/>
          </p:nvPr>
        </p:nvSpPr>
        <p:spPr>
          <a:xfrm>
            <a:off x="504501" y="3528199"/>
            <a:ext cx="506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1600" dirty="0"/>
              <a:t>Learn more about it </a:t>
            </a:r>
            <a:endParaRPr lang="en-US" sz="1800" dirty="0"/>
          </a:p>
        </p:txBody>
      </p:sp>
      <p:grpSp>
        <p:nvGrpSpPr>
          <p:cNvPr id="1571" name="Google Shape;1571;p41"/>
          <p:cNvGrpSpPr/>
          <p:nvPr/>
        </p:nvGrpSpPr>
        <p:grpSpPr>
          <a:xfrm>
            <a:off x="5537565" y="949494"/>
            <a:ext cx="757712" cy="757712"/>
            <a:chOff x="3750000" y="-1887300"/>
            <a:chExt cx="1325598" cy="1325598"/>
          </a:xfrm>
        </p:grpSpPr>
        <p:sp>
          <p:nvSpPr>
            <p:cNvPr id="1572" name="Google Shape;1572;p41"/>
            <p:cNvSpPr/>
            <p:nvPr/>
          </p:nvSpPr>
          <p:spPr>
            <a:xfrm>
              <a:off x="3750000" y="-1887300"/>
              <a:ext cx="1325598" cy="1325598"/>
            </a:xfrm>
            <a:custGeom>
              <a:avLst/>
              <a:gdLst/>
              <a:ahLst/>
              <a:cxnLst/>
              <a:rect l="l" t="t" r="r" b="b"/>
              <a:pathLst>
                <a:path w="23191" h="23191" extrusionOk="0">
                  <a:moveTo>
                    <a:pt x="11595" y="0"/>
                  </a:moveTo>
                  <a:cubicBezTo>
                    <a:pt x="5204" y="0"/>
                    <a:pt x="0" y="5181"/>
                    <a:pt x="0" y="11595"/>
                  </a:cubicBezTo>
                  <a:cubicBezTo>
                    <a:pt x="0" y="17986"/>
                    <a:pt x="5204" y="23191"/>
                    <a:pt x="11595" y="23191"/>
                  </a:cubicBezTo>
                  <a:cubicBezTo>
                    <a:pt x="18009" y="23191"/>
                    <a:pt x="23191" y="17986"/>
                    <a:pt x="23191" y="11595"/>
                  </a:cubicBezTo>
                  <a:cubicBezTo>
                    <a:pt x="23191" y="5181"/>
                    <a:pt x="18009" y="0"/>
                    <a:pt x="115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41"/>
            <p:cNvSpPr/>
            <p:nvPr/>
          </p:nvSpPr>
          <p:spPr>
            <a:xfrm>
              <a:off x="3751257" y="-1739887"/>
              <a:ext cx="1274782" cy="1178182"/>
            </a:xfrm>
            <a:custGeom>
              <a:avLst/>
              <a:gdLst/>
              <a:ahLst/>
              <a:cxnLst/>
              <a:rect l="l" t="t" r="r" b="b"/>
              <a:pathLst>
                <a:path w="22302" h="20612" extrusionOk="0">
                  <a:moveTo>
                    <a:pt x="4292" y="0"/>
                  </a:moveTo>
                  <a:cubicBezTo>
                    <a:pt x="1667" y="2123"/>
                    <a:pt x="1" y="5387"/>
                    <a:pt x="1" y="9016"/>
                  </a:cubicBezTo>
                  <a:cubicBezTo>
                    <a:pt x="1" y="15407"/>
                    <a:pt x="5182" y="20612"/>
                    <a:pt x="11573" y="20612"/>
                  </a:cubicBezTo>
                  <a:cubicBezTo>
                    <a:pt x="16435" y="20612"/>
                    <a:pt x="20567" y="17621"/>
                    <a:pt x="22301" y="13399"/>
                  </a:cubicBezTo>
                  <a:lnTo>
                    <a:pt x="22301" y="13399"/>
                  </a:lnTo>
                  <a:cubicBezTo>
                    <a:pt x="20315" y="15042"/>
                    <a:pt x="17782" y="16001"/>
                    <a:pt x="14997" y="16001"/>
                  </a:cubicBezTo>
                  <a:cubicBezTo>
                    <a:pt x="8606" y="16001"/>
                    <a:pt x="3425" y="10820"/>
                    <a:pt x="3425" y="4406"/>
                  </a:cubicBezTo>
                  <a:cubicBezTo>
                    <a:pt x="3425" y="2854"/>
                    <a:pt x="3722" y="1370"/>
                    <a:pt x="42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41"/>
            <p:cNvSpPr/>
            <p:nvPr/>
          </p:nvSpPr>
          <p:spPr>
            <a:xfrm>
              <a:off x="4244426" y="-1677298"/>
              <a:ext cx="143586" cy="143586"/>
            </a:xfrm>
            <a:custGeom>
              <a:avLst/>
              <a:gdLst/>
              <a:ahLst/>
              <a:cxnLst/>
              <a:rect l="l" t="t" r="r" b="b"/>
              <a:pathLst>
                <a:path w="2512" h="2512" extrusionOk="0">
                  <a:moveTo>
                    <a:pt x="1256" y="1"/>
                  </a:moveTo>
                  <a:cubicBezTo>
                    <a:pt x="572" y="1"/>
                    <a:pt x="1" y="572"/>
                    <a:pt x="1" y="1256"/>
                  </a:cubicBezTo>
                  <a:cubicBezTo>
                    <a:pt x="1" y="1964"/>
                    <a:pt x="572" y="2512"/>
                    <a:pt x="1256" y="2512"/>
                  </a:cubicBezTo>
                  <a:cubicBezTo>
                    <a:pt x="1964" y="2512"/>
                    <a:pt x="2512" y="1964"/>
                    <a:pt x="2512" y="1256"/>
                  </a:cubicBezTo>
                  <a:cubicBezTo>
                    <a:pt x="2512" y="572"/>
                    <a:pt x="1964" y="1"/>
                    <a:pt x="1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41"/>
            <p:cNvSpPr/>
            <p:nvPr/>
          </p:nvSpPr>
          <p:spPr>
            <a:xfrm>
              <a:off x="3892212" y="-1623797"/>
              <a:ext cx="143529" cy="144901"/>
            </a:xfrm>
            <a:custGeom>
              <a:avLst/>
              <a:gdLst/>
              <a:ahLst/>
              <a:cxnLst/>
              <a:rect l="l" t="t" r="r" b="b"/>
              <a:pathLst>
                <a:path w="2511" h="2535" extrusionOk="0">
                  <a:moveTo>
                    <a:pt x="1256" y="1"/>
                  </a:moveTo>
                  <a:cubicBezTo>
                    <a:pt x="571" y="1"/>
                    <a:pt x="0" y="571"/>
                    <a:pt x="0" y="1256"/>
                  </a:cubicBezTo>
                  <a:cubicBezTo>
                    <a:pt x="0" y="1964"/>
                    <a:pt x="571" y="2534"/>
                    <a:pt x="1256" y="2534"/>
                  </a:cubicBezTo>
                  <a:cubicBezTo>
                    <a:pt x="1963" y="2534"/>
                    <a:pt x="2511" y="1964"/>
                    <a:pt x="2511" y="1256"/>
                  </a:cubicBezTo>
                  <a:cubicBezTo>
                    <a:pt x="2511" y="571"/>
                    <a:pt x="1963" y="1"/>
                    <a:pt x="1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41"/>
            <p:cNvSpPr/>
            <p:nvPr/>
          </p:nvSpPr>
          <p:spPr>
            <a:xfrm>
              <a:off x="4681521" y="-1425455"/>
              <a:ext cx="144901" cy="143586"/>
            </a:xfrm>
            <a:custGeom>
              <a:avLst/>
              <a:gdLst/>
              <a:ahLst/>
              <a:cxnLst/>
              <a:rect l="l" t="t" r="r" b="b"/>
              <a:pathLst>
                <a:path w="2535" h="2512" extrusionOk="0">
                  <a:moveTo>
                    <a:pt x="1256" y="0"/>
                  </a:moveTo>
                  <a:cubicBezTo>
                    <a:pt x="571" y="0"/>
                    <a:pt x="0" y="571"/>
                    <a:pt x="0" y="1256"/>
                  </a:cubicBezTo>
                  <a:cubicBezTo>
                    <a:pt x="0" y="1963"/>
                    <a:pt x="571" y="2511"/>
                    <a:pt x="1256" y="2511"/>
                  </a:cubicBezTo>
                  <a:cubicBezTo>
                    <a:pt x="1963" y="2511"/>
                    <a:pt x="2534" y="1963"/>
                    <a:pt x="2534" y="1256"/>
                  </a:cubicBezTo>
                  <a:cubicBezTo>
                    <a:pt x="2534" y="571"/>
                    <a:pt x="1963" y="0"/>
                    <a:pt x="12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41"/>
            <p:cNvSpPr/>
            <p:nvPr/>
          </p:nvSpPr>
          <p:spPr>
            <a:xfrm>
              <a:off x="4244426" y="-1035345"/>
              <a:ext cx="217951" cy="216636"/>
            </a:xfrm>
            <a:custGeom>
              <a:avLst/>
              <a:gdLst/>
              <a:ahLst/>
              <a:cxnLst/>
              <a:rect l="l" t="t" r="r" b="b"/>
              <a:pathLst>
                <a:path w="3813" h="3790" extrusionOk="0">
                  <a:moveTo>
                    <a:pt x="1918" y="0"/>
                  </a:moveTo>
                  <a:cubicBezTo>
                    <a:pt x="868" y="0"/>
                    <a:pt x="1" y="845"/>
                    <a:pt x="1" y="1895"/>
                  </a:cubicBezTo>
                  <a:cubicBezTo>
                    <a:pt x="1" y="2944"/>
                    <a:pt x="868" y="3789"/>
                    <a:pt x="1918" y="3789"/>
                  </a:cubicBezTo>
                  <a:cubicBezTo>
                    <a:pt x="2968" y="3789"/>
                    <a:pt x="3813" y="2944"/>
                    <a:pt x="3813" y="1895"/>
                  </a:cubicBezTo>
                  <a:cubicBezTo>
                    <a:pt x="3813" y="845"/>
                    <a:pt x="2968" y="0"/>
                    <a:pt x="19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41"/>
            <p:cNvSpPr/>
            <p:nvPr/>
          </p:nvSpPr>
          <p:spPr>
            <a:xfrm>
              <a:off x="4457114" y="-1640716"/>
              <a:ext cx="71793" cy="71793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17" y="0"/>
                  </a:moveTo>
                  <a:cubicBezTo>
                    <a:pt x="274" y="0"/>
                    <a:pt x="0" y="274"/>
                    <a:pt x="0" y="616"/>
                  </a:cubicBezTo>
                  <a:cubicBezTo>
                    <a:pt x="0" y="959"/>
                    <a:pt x="274" y="1255"/>
                    <a:pt x="617" y="1255"/>
                  </a:cubicBezTo>
                  <a:cubicBezTo>
                    <a:pt x="959" y="1255"/>
                    <a:pt x="1256" y="959"/>
                    <a:pt x="1256" y="616"/>
                  </a:cubicBezTo>
                  <a:cubicBezTo>
                    <a:pt x="1256" y="274"/>
                    <a:pt x="959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41"/>
            <p:cNvSpPr/>
            <p:nvPr/>
          </p:nvSpPr>
          <p:spPr>
            <a:xfrm>
              <a:off x="4861572" y="-1335430"/>
              <a:ext cx="108318" cy="108318"/>
            </a:xfrm>
            <a:custGeom>
              <a:avLst/>
              <a:gdLst/>
              <a:ahLst/>
              <a:cxnLst/>
              <a:rect l="l" t="t" r="r" b="b"/>
              <a:pathLst>
                <a:path w="1895" h="1895" extrusionOk="0">
                  <a:moveTo>
                    <a:pt x="936" y="0"/>
                  </a:moveTo>
                  <a:cubicBezTo>
                    <a:pt x="434" y="0"/>
                    <a:pt x="0" y="411"/>
                    <a:pt x="0" y="936"/>
                  </a:cubicBezTo>
                  <a:cubicBezTo>
                    <a:pt x="0" y="1461"/>
                    <a:pt x="434" y="1895"/>
                    <a:pt x="936" y="1895"/>
                  </a:cubicBezTo>
                  <a:cubicBezTo>
                    <a:pt x="1461" y="1895"/>
                    <a:pt x="1895" y="1461"/>
                    <a:pt x="1895" y="936"/>
                  </a:cubicBezTo>
                  <a:cubicBezTo>
                    <a:pt x="1895" y="411"/>
                    <a:pt x="1461" y="0"/>
                    <a:pt x="9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41"/>
            <p:cNvSpPr/>
            <p:nvPr/>
          </p:nvSpPr>
          <p:spPr>
            <a:xfrm>
              <a:off x="4303185" y="-1461980"/>
              <a:ext cx="71793" cy="73108"/>
            </a:xfrm>
            <a:custGeom>
              <a:avLst/>
              <a:gdLst/>
              <a:ahLst/>
              <a:cxnLst/>
              <a:rect l="l" t="t" r="r" b="b"/>
              <a:pathLst>
                <a:path w="1256" h="1279" extrusionOk="0">
                  <a:moveTo>
                    <a:pt x="639" y="0"/>
                  </a:moveTo>
                  <a:cubicBezTo>
                    <a:pt x="274" y="0"/>
                    <a:pt x="0" y="297"/>
                    <a:pt x="0" y="639"/>
                  </a:cubicBezTo>
                  <a:cubicBezTo>
                    <a:pt x="0" y="982"/>
                    <a:pt x="274" y="1278"/>
                    <a:pt x="639" y="1278"/>
                  </a:cubicBezTo>
                  <a:cubicBezTo>
                    <a:pt x="982" y="1278"/>
                    <a:pt x="1255" y="982"/>
                    <a:pt x="1255" y="639"/>
                  </a:cubicBezTo>
                  <a:cubicBezTo>
                    <a:pt x="1255" y="297"/>
                    <a:pt x="982" y="0"/>
                    <a:pt x="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41"/>
            <p:cNvSpPr/>
            <p:nvPr/>
          </p:nvSpPr>
          <p:spPr>
            <a:xfrm>
              <a:off x="4626705" y="-1134516"/>
              <a:ext cx="71850" cy="71793"/>
            </a:xfrm>
            <a:custGeom>
              <a:avLst/>
              <a:gdLst/>
              <a:ahLst/>
              <a:cxnLst/>
              <a:rect l="l" t="t" r="r" b="b"/>
              <a:pathLst>
                <a:path w="1257" h="1256" extrusionOk="0">
                  <a:moveTo>
                    <a:pt x="617" y="0"/>
                  </a:moveTo>
                  <a:cubicBezTo>
                    <a:pt x="275" y="0"/>
                    <a:pt x="1" y="274"/>
                    <a:pt x="1" y="617"/>
                  </a:cubicBezTo>
                  <a:cubicBezTo>
                    <a:pt x="1" y="959"/>
                    <a:pt x="275" y="1256"/>
                    <a:pt x="617" y="1256"/>
                  </a:cubicBezTo>
                  <a:cubicBezTo>
                    <a:pt x="959" y="1256"/>
                    <a:pt x="1256" y="959"/>
                    <a:pt x="1256" y="617"/>
                  </a:cubicBezTo>
                  <a:cubicBezTo>
                    <a:pt x="1256" y="274"/>
                    <a:pt x="959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41"/>
            <p:cNvSpPr/>
            <p:nvPr/>
          </p:nvSpPr>
          <p:spPr>
            <a:xfrm>
              <a:off x="4352742" y="-726172"/>
              <a:ext cx="71793" cy="71793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17" y="1"/>
                  </a:moveTo>
                  <a:cubicBezTo>
                    <a:pt x="274" y="1"/>
                    <a:pt x="0" y="275"/>
                    <a:pt x="0" y="617"/>
                  </a:cubicBezTo>
                  <a:cubicBezTo>
                    <a:pt x="0" y="959"/>
                    <a:pt x="274" y="1256"/>
                    <a:pt x="617" y="1256"/>
                  </a:cubicBezTo>
                  <a:cubicBezTo>
                    <a:pt x="982" y="1256"/>
                    <a:pt x="1256" y="959"/>
                    <a:pt x="1256" y="617"/>
                  </a:cubicBezTo>
                  <a:cubicBezTo>
                    <a:pt x="1256" y="275"/>
                    <a:pt x="982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41"/>
            <p:cNvSpPr/>
            <p:nvPr/>
          </p:nvSpPr>
          <p:spPr>
            <a:xfrm>
              <a:off x="3830880" y="-1263695"/>
              <a:ext cx="73108" cy="71793"/>
            </a:xfrm>
            <a:custGeom>
              <a:avLst/>
              <a:gdLst/>
              <a:ahLst/>
              <a:cxnLst/>
              <a:rect l="l" t="t" r="r" b="b"/>
              <a:pathLst>
                <a:path w="1279" h="1256" extrusionOk="0">
                  <a:moveTo>
                    <a:pt x="639" y="1"/>
                  </a:moveTo>
                  <a:cubicBezTo>
                    <a:pt x="297" y="1"/>
                    <a:pt x="0" y="275"/>
                    <a:pt x="0" y="640"/>
                  </a:cubicBezTo>
                  <a:cubicBezTo>
                    <a:pt x="0" y="982"/>
                    <a:pt x="297" y="1256"/>
                    <a:pt x="639" y="1256"/>
                  </a:cubicBezTo>
                  <a:cubicBezTo>
                    <a:pt x="982" y="1256"/>
                    <a:pt x="1279" y="982"/>
                    <a:pt x="1279" y="640"/>
                  </a:cubicBezTo>
                  <a:cubicBezTo>
                    <a:pt x="1279" y="275"/>
                    <a:pt x="982" y="1"/>
                    <a:pt x="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4" name="Google Shape;1584;p41"/>
          <p:cNvGrpSpPr/>
          <p:nvPr/>
        </p:nvGrpSpPr>
        <p:grpSpPr>
          <a:xfrm>
            <a:off x="-1023284" y="4657867"/>
            <a:ext cx="890914" cy="656393"/>
            <a:chOff x="615049" y="-2153927"/>
            <a:chExt cx="1417751" cy="1044546"/>
          </a:xfrm>
        </p:grpSpPr>
        <p:sp>
          <p:nvSpPr>
            <p:cNvPr id="1585" name="Google Shape;1585;p41"/>
            <p:cNvSpPr/>
            <p:nvPr/>
          </p:nvSpPr>
          <p:spPr>
            <a:xfrm>
              <a:off x="615049" y="-2153927"/>
              <a:ext cx="1417751" cy="1044546"/>
            </a:xfrm>
            <a:custGeom>
              <a:avLst/>
              <a:gdLst/>
              <a:ahLst/>
              <a:cxnLst/>
              <a:rect l="l" t="t" r="r" b="b"/>
              <a:pathLst>
                <a:path w="16412" h="12090" extrusionOk="0">
                  <a:moveTo>
                    <a:pt x="16173" y="1"/>
                  </a:moveTo>
                  <a:cubicBezTo>
                    <a:pt x="15662" y="1"/>
                    <a:pt x="12181" y="2093"/>
                    <a:pt x="10363" y="2850"/>
                  </a:cubicBezTo>
                  <a:cubicBezTo>
                    <a:pt x="10683" y="2508"/>
                    <a:pt x="11002" y="2165"/>
                    <a:pt x="11322" y="1823"/>
                  </a:cubicBezTo>
                  <a:cubicBezTo>
                    <a:pt x="11641" y="1481"/>
                    <a:pt x="12577" y="636"/>
                    <a:pt x="12463" y="431"/>
                  </a:cubicBezTo>
                  <a:cubicBezTo>
                    <a:pt x="12459" y="424"/>
                    <a:pt x="12449" y="420"/>
                    <a:pt x="12434" y="420"/>
                  </a:cubicBezTo>
                  <a:cubicBezTo>
                    <a:pt x="12063" y="420"/>
                    <a:pt x="8497" y="2575"/>
                    <a:pt x="6916" y="3695"/>
                  </a:cubicBezTo>
                  <a:cubicBezTo>
                    <a:pt x="7031" y="3535"/>
                    <a:pt x="7761" y="2896"/>
                    <a:pt x="7693" y="2736"/>
                  </a:cubicBezTo>
                  <a:cubicBezTo>
                    <a:pt x="7685" y="2719"/>
                    <a:pt x="7669" y="2711"/>
                    <a:pt x="7645" y="2711"/>
                  </a:cubicBezTo>
                  <a:cubicBezTo>
                    <a:pt x="7447" y="2711"/>
                    <a:pt x="6740" y="3250"/>
                    <a:pt x="6597" y="3352"/>
                  </a:cubicBezTo>
                  <a:cubicBezTo>
                    <a:pt x="4953" y="4402"/>
                    <a:pt x="3607" y="5156"/>
                    <a:pt x="1963" y="6206"/>
                  </a:cubicBezTo>
                  <a:cubicBezTo>
                    <a:pt x="1918" y="6228"/>
                    <a:pt x="1872" y="6274"/>
                    <a:pt x="1826" y="6297"/>
                  </a:cubicBezTo>
                  <a:cubicBezTo>
                    <a:pt x="366" y="7278"/>
                    <a:pt x="0" y="9264"/>
                    <a:pt x="982" y="10702"/>
                  </a:cubicBezTo>
                  <a:cubicBezTo>
                    <a:pt x="1596" y="11601"/>
                    <a:pt x="2593" y="12090"/>
                    <a:pt x="3612" y="12090"/>
                  </a:cubicBezTo>
                  <a:cubicBezTo>
                    <a:pt x="4222" y="12090"/>
                    <a:pt x="4840" y="11914"/>
                    <a:pt x="5387" y="11547"/>
                  </a:cubicBezTo>
                  <a:cubicBezTo>
                    <a:pt x="7647" y="10017"/>
                    <a:pt x="12235" y="6297"/>
                    <a:pt x="12166" y="6046"/>
                  </a:cubicBezTo>
                  <a:cubicBezTo>
                    <a:pt x="12161" y="6004"/>
                    <a:pt x="12125" y="5987"/>
                    <a:pt x="12070" y="5987"/>
                  </a:cubicBezTo>
                  <a:cubicBezTo>
                    <a:pt x="11885" y="5987"/>
                    <a:pt x="11491" y="6176"/>
                    <a:pt x="11367" y="6228"/>
                  </a:cubicBezTo>
                  <a:cubicBezTo>
                    <a:pt x="11025" y="6388"/>
                    <a:pt x="10705" y="6525"/>
                    <a:pt x="10363" y="6685"/>
                  </a:cubicBezTo>
                  <a:cubicBezTo>
                    <a:pt x="12007" y="4927"/>
                    <a:pt x="13855" y="3421"/>
                    <a:pt x="15362" y="1572"/>
                  </a:cubicBezTo>
                  <a:cubicBezTo>
                    <a:pt x="15681" y="1184"/>
                    <a:pt x="16412" y="294"/>
                    <a:pt x="16229" y="20"/>
                  </a:cubicBezTo>
                  <a:cubicBezTo>
                    <a:pt x="16220" y="7"/>
                    <a:pt x="16201" y="1"/>
                    <a:pt x="16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41"/>
            <p:cNvSpPr/>
            <p:nvPr/>
          </p:nvSpPr>
          <p:spPr>
            <a:xfrm>
              <a:off x="713225" y="-2010502"/>
              <a:ext cx="1028417" cy="757711"/>
            </a:xfrm>
            <a:custGeom>
              <a:avLst/>
              <a:gdLst/>
              <a:ahLst/>
              <a:cxnLst/>
              <a:rect l="l" t="t" r="r" b="b"/>
              <a:pathLst>
                <a:path w="16412" h="12090" extrusionOk="0">
                  <a:moveTo>
                    <a:pt x="16173" y="1"/>
                  </a:moveTo>
                  <a:cubicBezTo>
                    <a:pt x="15662" y="1"/>
                    <a:pt x="12181" y="2093"/>
                    <a:pt x="10363" y="2850"/>
                  </a:cubicBezTo>
                  <a:cubicBezTo>
                    <a:pt x="10683" y="2508"/>
                    <a:pt x="11002" y="2165"/>
                    <a:pt x="11322" y="1823"/>
                  </a:cubicBezTo>
                  <a:cubicBezTo>
                    <a:pt x="11641" y="1481"/>
                    <a:pt x="12577" y="636"/>
                    <a:pt x="12463" y="431"/>
                  </a:cubicBezTo>
                  <a:cubicBezTo>
                    <a:pt x="12459" y="424"/>
                    <a:pt x="12449" y="420"/>
                    <a:pt x="12434" y="420"/>
                  </a:cubicBezTo>
                  <a:cubicBezTo>
                    <a:pt x="12063" y="420"/>
                    <a:pt x="8497" y="2575"/>
                    <a:pt x="6916" y="3695"/>
                  </a:cubicBezTo>
                  <a:cubicBezTo>
                    <a:pt x="7031" y="3535"/>
                    <a:pt x="7761" y="2896"/>
                    <a:pt x="7693" y="2736"/>
                  </a:cubicBezTo>
                  <a:cubicBezTo>
                    <a:pt x="7685" y="2719"/>
                    <a:pt x="7669" y="2711"/>
                    <a:pt x="7645" y="2711"/>
                  </a:cubicBezTo>
                  <a:cubicBezTo>
                    <a:pt x="7447" y="2711"/>
                    <a:pt x="6740" y="3250"/>
                    <a:pt x="6597" y="3352"/>
                  </a:cubicBezTo>
                  <a:cubicBezTo>
                    <a:pt x="4953" y="4402"/>
                    <a:pt x="3607" y="5156"/>
                    <a:pt x="1963" y="6206"/>
                  </a:cubicBezTo>
                  <a:cubicBezTo>
                    <a:pt x="1918" y="6228"/>
                    <a:pt x="1872" y="6274"/>
                    <a:pt x="1826" y="6297"/>
                  </a:cubicBezTo>
                  <a:cubicBezTo>
                    <a:pt x="366" y="7278"/>
                    <a:pt x="0" y="9264"/>
                    <a:pt x="982" y="10702"/>
                  </a:cubicBezTo>
                  <a:cubicBezTo>
                    <a:pt x="1596" y="11601"/>
                    <a:pt x="2593" y="12090"/>
                    <a:pt x="3612" y="12090"/>
                  </a:cubicBezTo>
                  <a:cubicBezTo>
                    <a:pt x="4222" y="12090"/>
                    <a:pt x="4840" y="11914"/>
                    <a:pt x="5387" y="11547"/>
                  </a:cubicBezTo>
                  <a:cubicBezTo>
                    <a:pt x="7647" y="10017"/>
                    <a:pt x="12235" y="6297"/>
                    <a:pt x="12166" y="6046"/>
                  </a:cubicBezTo>
                  <a:cubicBezTo>
                    <a:pt x="12161" y="6004"/>
                    <a:pt x="12125" y="5987"/>
                    <a:pt x="12070" y="5987"/>
                  </a:cubicBezTo>
                  <a:cubicBezTo>
                    <a:pt x="11885" y="5987"/>
                    <a:pt x="11491" y="6176"/>
                    <a:pt x="11367" y="6228"/>
                  </a:cubicBezTo>
                  <a:cubicBezTo>
                    <a:pt x="11025" y="6388"/>
                    <a:pt x="10705" y="6525"/>
                    <a:pt x="10363" y="6685"/>
                  </a:cubicBezTo>
                  <a:cubicBezTo>
                    <a:pt x="12007" y="4927"/>
                    <a:pt x="13855" y="3421"/>
                    <a:pt x="15362" y="1572"/>
                  </a:cubicBezTo>
                  <a:cubicBezTo>
                    <a:pt x="15681" y="1184"/>
                    <a:pt x="16412" y="294"/>
                    <a:pt x="16229" y="20"/>
                  </a:cubicBezTo>
                  <a:cubicBezTo>
                    <a:pt x="16220" y="7"/>
                    <a:pt x="16201" y="1"/>
                    <a:pt x="161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7" name="Google Shape;1587;p41"/>
          <p:cNvGrpSpPr/>
          <p:nvPr/>
        </p:nvGrpSpPr>
        <p:grpSpPr>
          <a:xfrm>
            <a:off x="5166091" y="1860790"/>
            <a:ext cx="2368792" cy="1932079"/>
            <a:chOff x="0" y="218808"/>
            <a:chExt cx="1325569" cy="1081186"/>
          </a:xfrm>
        </p:grpSpPr>
        <p:sp>
          <p:nvSpPr>
            <p:cNvPr id="1588" name="Google Shape;1588;p41"/>
            <p:cNvSpPr/>
            <p:nvPr/>
          </p:nvSpPr>
          <p:spPr>
            <a:xfrm>
              <a:off x="0" y="500161"/>
              <a:ext cx="6340" cy="7925"/>
            </a:xfrm>
            <a:custGeom>
              <a:avLst/>
              <a:gdLst/>
              <a:ahLst/>
              <a:cxnLst/>
              <a:rect l="l" t="t" r="r" b="b"/>
              <a:pathLst>
                <a:path w="92" h="115" extrusionOk="0">
                  <a:moveTo>
                    <a:pt x="46" y="1"/>
                  </a:moveTo>
                  <a:cubicBezTo>
                    <a:pt x="23" y="1"/>
                    <a:pt x="0" y="24"/>
                    <a:pt x="0" y="69"/>
                  </a:cubicBezTo>
                  <a:cubicBezTo>
                    <a:pt x="0" y="92"/>
                    <a:pt x="23" y="115"/>
                    <a:pt x="46" y="115"/>
                  </a:cubicBezTo>
                  <a:cubicBezTo>
                    <a:pt x="69" y="115"/>
                    <a:pt x="91" y="92"/>
                    <a:pt x="91" y="69"/>
                  </a:cubicBezTo>
                  <a:cubicBezTo>
                    <a:pt x="91" y="24"/>
                    <a:pt x="69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41"/>
            <p:cNvSpPr/>
            <p:nvPr/>
          </p:nvSpPr>
          <p:spPr>
            <a:xfrm>
              <a:off x="244425" y="218808"/>
              <a:ext cx="1081144" cy="1081186"/>
            </a:xfrm>
            <a:custGeom>
              <a:avLst/>
              <a:gdLst/>
              <a:ahLst/>
              <a:cxnLst/>
              <a:rect l="l" t="t" r="r" b="b"/>
              <a:pathLst>
                <a:path w="25656" h="25657" extrusionOk="0">
                  <a:moveTo>
                    <a:pt x="12828" y="1"/>
                  </a:moveTo>
                  <a:cubicBezTo>
                    <a:pt x="5729" y="1"/>
                    <a:pt x="0" y="5753"/>
                    <a:pt x="0" y="12829"/>
                  </a:cubicBezTo>
                  <a:cubicBezTo>
                    <a:pt x="0" y="19905"/>
                    <a:pt x="5729" y="25657"/>
                    <a:pt x="12828" y="25657"/>
                  </a:cubicBezTo>
                  <a:cubicBezTo>
                    <a:pt x="19904" y="25657"/>
                    <a:pt x="25656" y="19905"/>
                    <a:pt x="25656" y="12829"/>
                  </a:cubicBezTo>
                  <a:cubicBezTo>
                    <a:pt x="25656" y="5753"/>
                    <a:pt x="19904" y="1"/>
                    <a:pt x="128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41"/>
            <p:cNvSpPr/>
            <p:nvPr/>
          </p:nvSpPr>
          <p:spPr>
            <a:xfrm>
              <a:off x="858057" y="332289"/>
              <a:ext cx="161649" cy="107794"/>
            </a:xfrm>
            <a:custGeom>
              <a:avLst/>
              <a:gdLst/>
              <a:ahLst/>
              <a:cxnLst/>
              <a:rect l="l" t="t" r="r" b="b"/>
              <a:pathLst>
                <a:path w="3836" h="2558" extrusionOk="0">
                  <a:moveTo>
                    <a:pt x="1391" y="1"/>
                  </a:moveTo>
                  <a:cubicBezTo>
                    <a:pt x="990" y="1"/>
                    <a:pt x="666" y="94"/>
                    <a:pt x="183" y="435"/>
                  </a:cubicBezTo>
                  <a:cubicBezTo>
                    <a:pt x="115" y="481"/>
                    <a:pt x="24" y="549"/>
                    <a:pt x="1" y="640"/>
                  </a:cubicBezTo>
                  <a:cubicBezTo>
                    <a:pt x="1" y="709"/>
                    <a:pt x="1" y="755"/>
                    <a:pt x="24" y="823"/>
                  </a:cubicBezTo>
                  <a:cubicBezTo>
                    <a:pt x="229" y="1325"/>
                    <a:pt x="617" y="1736"/>
                    <a:pt x="1097" y="2033"/>
                  </a:cubicBezTo>
                  <a:cubicBezTo>
                    <a:pt x="1576" y="2307"/>
                    <a:pt x="2101" y="2444"/>
                    <a:pt x="2649" y="2558"/>
                  </a:cubicBezTo>
                  <a:lnTo>
                    <a:pt x="2740" y="2558"/>
                  </a:lnTo>
                  <a:cubicBezTo>
                    <a:pt x="2786" y="2535"/>
                    <a:pt x="2808" y="2466"/>
                    <a:pt x="2831" y="2421"/>
                  </a:cubicBezTo>
                  <a:cubicBezTo>
                    <a:pt x="3014" y="1942"/>
                    <a:pt x="3676" y="1713"/>
                    <a:pt x="3767" y="1188"/>
                  </a:cubicBezTo>
                  <a:cubicBezTo>
                    <a:pt x="3836" y="846"/>
                    <a:pt x="3607" y="504"/>
                    <a:pt x="3288" y="321"/>
                  </a:cubicBezTo>
                  <a:cubicBezTo>
                    <a:pt x="2991" y="138"/>
                    <a:pt x="2626" y="93"/>
                    <a:pt x="2261" y="70"/>
                  </a:cubicBezTo>
                  <a:cubicBezTo>
                    <a:pt x="1907" y="35"/>
                    <a:pt x="1635" y="1"/>
                    <a:pt x="13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41"/>
            <p:cNvSpPr/>
            <p:nvPr/>
          </p:nvSpPr>
          <p:spPr>
            <a:xfrm>
              <a:off x="244425" y="352516"/>
              <a:ext cx="469440" cy="915744"/>
            </a:xfrm>
            <a:custGeom>
              <a:avLst/>
              <a:gdLst/>
              <a:ahLst/>
              <a:cxnLst/>
              <a:rect l="l" t="t" r="r" b="b"/>
              <a:pathLst>
                <a:path w="11140" h="21731" extrusionOk="0">
                  <a:moveTo>
                    <a:pt x="4360" y="1"/>
                  </a:moveTo>
                  <a:cubicBezTo>
                    <a:pt x="1826" y="2238"/>
                    <a:pt x="183" y="5456"/>
                    <a:pt x="0" y="9040"/>
                  </a:cubicBezTo>
                  <a:lnTo>
                    <a:pt x="754" y="9633"/>
                  </a:lnTo>
                  <a:lnTo>
                    <a:pt x="1210" y="10455"/>
                  </a:lnTo>
                  <a:lnTo>
                    <a:pt x="2077" y="11117"/>
                  </a:lnTo>
                  <a:lnTo>
                    <a:pt x="2762" y="11117"/>
                  </a:lnTo>
                  <a:lnTo>
                    <a:pt x="3401" y="11459"/>
                  </a:lnTo>
                  <a:lnTo>
                    <a:pt x="3630" y="12075"/>
                  </a:lnTo>
                  <a:lnTo>
                    <a:pt x="3698" y="12669"/>
                  </a:lnTo>
                  <a:lnTo>
                    <a:pt x="3287" y="13536"/>
                  </a:lnTo>
                  <a:lnTo>
                    <a:pt x="2876" y="14152"/>
                  </a:lnTo>
                  <a:lnTo>
                    <a:pt x="3013" y="14928"/>
                  </a:lnTo>
                  <a:lnTo>
                    <a:pt x="3812" y="15431"/>
                  </a:lnTo>
                  <a:lnTo>
                    <a:pt x="4383" y="16207"/>
                  </a:lnTo>
                  <a:lnTo>
                    <a:pt x="4497" y="17804"/>
                  </a:lnTo>
                  <a:lnTo>
                    <a:pt x="4246" y="19037"/>
                  </a:lnTo>
                  <a:lnTo>
                    <a:pt x="4337" y="19265"/>
                  </a:lnTo>
                  <a:cubicBezTo>
                    <a:pt x="5547" y="20338"/>
                    <a:pt x="6962" y="21183"/>
                    <a:pt x="8514" y="21730"/>
                  </a:cubicBezTo>
                  <a:lnTo>
                    <a:pt x="8925" y="21388"/>
                  </a:lnTo>
                  <a:lnTo>
                    <a:pt x="10272" y="18672"/>
                  </a:lnTo>
                  <a:lnTo>
                    <a:pt x="10797" y="16595"/>
                  </a:lnTo>
                  <a:lnTo>
                    <a:pt x="11139" y="15157"/>
                  </a:lnTo>
                  <a:lnTo>
                    <a:pt x="10386" y="14152"/>
                  </a:lnTo>
                  <a:lnTo>
                    <a:pt x="8080" y="13080"/>
                  </a:lnTo>
                  <a:lnTo>
                    <a:pt x="6528" y="13080"/>
                  </a:lnTo>
                  <a:lnTo>
                    <a:pt x="6757" y="12075"/>
                  </a:lnTo>
                  <a:lnTo>
                    <a:pt x="5821" y="10934"/>
                  </a:lnTo>
                  <a:lnTo>
                    <a:pt x="3972" y="10455"/>
                  </a:lnTo>
                  <a:lnTo>
                    <a:pt x="3515" y="10934"/>
                  </a:lnTo>
                  <a:lnTo>
                    <a:pt x="2488" y="10455"/>
                  </a:lnTo>
                  <a:lnTo>
                    <a:pt x="3470" y="8994"/>
                  </a:lnTo>
                  <a:lnTo>
                    <a:pt x="4611" y="8697"/>
                  </a:lnTo>
                  <a:lnTo>
                    <a:pt x="6232" y="6620"/>
                  </a:lnTo>
                  <a:lnTo>
                    <a:pt x="6277" y="5616"/>
                  </a:lnTo>
                  <a:lnTo>
                    <a:pt x="6985" y="4954"/>
                  </a:lnTo>
                  <a:lnTo>
                    <a:pt x="6985" y="3333"/>
                  </a:lnTo>
                  <a:lnTo>
                    <a:pt x="6049" y="2101"/>
                  </a:lnTo>
                  <a:lnTo>
                    <a:pt x="6049" y="1484"/>
                  </a:lnTo>
                  <a:lnTo>
                    <a:pt x="5068" y="389"/>
                  </a:lnTo>
                  <a:lnTo>
                    <a:pt x="43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41"/>
            <p:cNvSpPr/>
            <p:nvPr/>
          </p:nvSpPr>
          <p:spPr>
            <a:xfrm>
              <a:off x="610868" y="218808"/>
              <a:ext cx="348245" cy="114537"/>
            </a:xfrm>
            <a:custGeom>
              <a:avLst/>
              <a:gdLst/>
              <a:ahLst/>
              <a:cxnLst/>
              <a:rect l="l" t="t" r="r" b="b"/>
              <a:pathLst>
                <a:path w="8264" h="2718" extrusionOk="0">
                  <a:moveTo>
                    <a:pt x="4109" y="1"/>
                  </a:moveTo>
                  <a:cubicBezTo>
                    <a:pt x="2671" y="1"/>
                    <a:pt x="1302" y="229"/>
                    <a:pt x="1" y="686"/>
                  </a:cubicBezTo>
                  <a:cubicBezTo>
                    <a:pt x="549" y="1028"/>
                    <a:pt x="1074" y="1393"/>
                    <a:pt x="1621" y="1759"/>
                  </a:cubicBezTo>
                  <a:cubicBezTo>
                    <a:pt x="2329" y="2215"/>
                    <a:pt x="3082" y="2717"/>
                    <a:pt x="3927" y="2717"/>
                  </a:cubicBezTo>
                  <a:cubicBezTo>
                    <a:pt x="3927" y="2717"/>
                    <a:pt x="6141" y="1781"/>
                    <a:pt x="6734" y="1462"/>
                  </a:cubicBezTo>
                  <a:cubicBezTo>
                    <a:pt x="7236" y="1211"/>
                    <a:pt x="7739" y="937"/>
                    <a:pt x="8264" y="731"/>
                  </a:cubicBezTo>
                  <a:cubicBezTo>
                    <a:pt x="8172" y="686"/>
                    <a:pt x="8104" y="640"/>
                    <a:pt x="8012" y="594"/>
                  </a:cubicBezTo>
                  <a:cubicBezTo>
                    <a:pt x="6780" y="206"/>
                    <a:pt x="5479" y="1"/>
                    <a:pt x="41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41"/>
            <p:cNvSpPr/>
            <p:nvPr/>
          </p:nvSpPr>
          <p:spPr>
            <a:xfrm>
              <a:off x="973476" y="340001"/>
              <a:ext cx="351153" cy="526202"/>
            </a:xfrm>
            <a:custGeom>
              <a:avLst/>
              <a:gdLst/>
              <a:ahLst/>
              <a:cxnLst/>
              <a:rect l="l" t="t" r="r" b="b"/>
              <a:pathLst>
                <a:path w="8333" h="12487" extrusionOk="0">
                  <a:moveTo>
                    <a:pt x="3607" y="1"/>
                  </a:moveTo>
                  <a:cubicBezTo>
                    <a:pt x="2854" y="709"/>
                    <a:pt x="914" y="2580"/>
                    <a:pt x="777" y="2763"/>
                  </a:cubicBezTo>
                  <a:cubicBezTo>
                    <a:pt x="777" y="2763"/>
                    <a:pt x="1325" y="4566"/>
                    <a:pt x="1439" y="4794"/>
                  </a:cubicBezTo>
                  <a:cubicBezTo>
                    <a:pt x="1439" y="4794"/>
                    <a:pt x="2763" y="6027"/>
                    <a:pt x="2877" y="6095"/>
                  </a:cubicBezTo>
                  <a:lnTo>
                    <a:pt x="2968" y="7784"/>
                  </a:lnTo>
                  <a:cubicBezTo>
                    <a:pt x="2968" y="7784"/>
                    <a:pt x="2420" y="8241"/>
                    <a:pt x="2352" y="8423"/>
                  </a:cubicBezTo>
                  <a:cubicBezTo>
                    <a:pt x="2306" y="8606"/>
                    <a:pt x="2101" y="9519"/>
                    <a:pt x="2101" y="9519"/>
                  </a:cubicBezTo>
                  <a:lnTo>
                    <a:pt x="1" y="9725"/>
                  </a:lnTo>
                  <a:lnTo>
                    <a:pt x="206" y="11163"/>
                  </a:lnTo>
                  <a:lnTo>
                    <a:pt x="594" y="11802"/>
                  </a:lnTo>
                  <a:lnTo>
                    <a:pt x="1485" y="12030"/>
                  </a:lnTo>
                  <a:lnTo>
                    <a:pt x="2306" y="11551"/>
                  </a:lnTo>
                  <a:lnTo>
                    <a:pt x="2466" y="10386"/>
                  </a:lnTo>
                  <a:lnTo>
                    <a:pt x="3881" y="10135"/>
                  </a:lnTo>
                  <a:lnTo>
                    <a:pt x="5296" y="9565"/>
                  </a:lnTo>
                  <a:lnTo>
                    <a:pt x="6050" y="10318"/>
                  </a:lnTo>
                  <a:lnTo>
                    <a:pt x="6849" y="12486"/>
                  </a:lnTo>
                  <a:lnTo>
                    <a:pt x="7602" y="12144"/>
                  </a:lnTo>
                  <a:lnTo>
                    <a:pt x="7419" y="9679"/>
                  </a:lnTo>
                  <a:lnTo>
                    <a:pt x="8332" y="10090"/>
                  </a:lnTo>
                  <a:cubicBezTo>
                    <a:pt x="8332" y="10044"/>
                    <a:pt x="8332" y="9998"/>
                    <a:pt x="8332" y="9953"/>
                  </a:cubicBezTo>
                  <a:cubicBezTo>
                    <a:pt x="8332" y="5936"/>
                    <a:pt x="6483" y="2352"/>
                    <a:pt x="36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41"/>
            <p:cNvSpPr/>
            <p:nvPr/>
          </p:nvSpPr>
          <p:spPr>
            <a:xfrm>
              <a:off x="902303" y="875759"/>
              <a:ext cx="392492" cy="341503"/>
            </a:xfrm>
            <a:custGeom>
              <a:avLst/>
              <a:gdLst/>
              <a:ahLst/>
              <a:cxnLst/>
              <a:rect l="l" t="t" r="r" b="b"/>
              <a:pathLst>
                <a:path w="9314" h="8104" extrusionOk="0">
                  <a:moveTo>
                    <a:pt x="3174" y="1"/>
                  </a:moveTo>
                  <a:lnTo>
                    <a:pt x="1507" y="252"/>
                  </a:lnTo>
                  <a:lnTo>
                    <a:pt x="594" y="685"/>
                  </a:lnTo>
                  <a:lnTo>
                    <a:pt x="115" y="1964"/>
                  </a:lnTo>
                  <a:lnTo>
                    <a:pt x="1" y="3287"/>
                  </a:lnTo>
                  <a:lnTo>
                    <a:pt x="937" y="4817"/>
                  </a:lnTo>
                  <a:lnTo>
                    <a:pt x="3014" y="5319"/>
                  </a:lnTo>
                  <a:lnTo>
                    <a:pt x="3995" y="8104"/>
                  </a:lnTo>
                  <a:cubicBezTo>
                    <a:pt x="6460" y="6574"/>
                    <a:pt x="8332" y="4246"/>
                    <a:pt x="9314" y="1484"/>
                  </a:cubicBezTo>
                  <a:lnTo>
                    <a:pt x="8538" y="1461"/>
                  </a:lnTo>
                  <a:lnTo>
                    <a:pt x="7396" y="1233"/>
                  </a:lnTo>
                  <a:lnTo>
                    <a:pt x="7031" y="252"/>
                  </a:lnTo>
                  <a:lnTo>
                    <a:pt x="4041" y="183"/>
                  </a:lnTo>
                  <a:lnTo>
                    <a:pt x="31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95" name="Google Shape;1595;p41"/>
          <p:cNvSpPr/>
          <p:nvPr/>
        </p:nvSpPr>
        <p:spPr>
          <a:xfrm>
            <a:off x="3653451" y="-20451"/>
            <a:ext cx="5511000" cy="55110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96" name="Google Shape;1596;p41"/>
          <p:cNvGrpSpPr/>
          <p:nvPr/>
        </p:nvGrpSpPr>
        <p:grpSpPr>
          <a:xfrm>
            <a:off x="8363759" y="1036881"/>
            <a:ext cx="757712" cy="757712"/>
            <a:chOff x="3750000" y="-1887300"/>
            <a:chExt cx="1325598" cy="1325598"/>
          </a:xfrm>
        </p:grpSpPr>
        <p:sp>
          <p:nvSpPr>
            <p:cNvPr id="1597" name="Google Shape;1597;p41"/>
            <p:cNvSpPr/>
            <p:nvPr/>
          </p:nvSpPr>
          <p:spPr>
            <a:xfrm>
              <a:off x="3750000" y="-1887300"/>
              <a:ext cx="1325598" cy="1325598"/>
            </a:xfrm>
            <a:custGeom>
              <a:avLst/>
              <a:gdLst/>
              <a:ahLst/>
              <a:cxnLst/>
              <a:rect l="l" t="t" r="r" b="b"/>
              <a:pathLst>
                <a:path w="23191" h="23191" extrusionOk="0">
                  <a:moveTo>
                    <a:pt x="11595" y="0"/>
                  </a:moveTo>
                  <a:cubicBezTo>
                    <a:pt x="5204" y="0"/>
                    <a:pt x="0" y="5181"/>
                    <a:pt x="0" y="11595"/>
                  </a:cubicBezTo>
                  <a:cubicBezTo>
                    <a:pt x="0" y="17986"/>
                    <a:pt x="5204" y="23191"/>
                    <a:pt x="11595" y="23191"/>
                  </a:cubicBezTo>
                  <a:cubicBezTo>
                    <a:pt x="18009" y="23191"/>
                    <a:pt x="23191" y="17986"/>
                    <a:pt x="23191" y="11595"/>
                  </a:cubicBezTo>
                  <a:cubicBezTo>
                    <a:pt x="23191" y="5181"/>
                    <a:pt x="18009" y="0"/>
                    <a:pt x="115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41"/>
            <p:cNvSpPr/>
            <p:nvPr/>
          </p:nvSpPr>
          <p:spPr>
            <a:xfrm>
              <a:off x="3751257" y="-1739887"/>
              <a:ext cx="1274782" cy="1178182"/>
            </a:xfrm>
            <a:custGeom>
              <a:avLst/>
              <a:gdLst/>
              <a:ahLst/>
              <a:cxnLst/>
              <a:rect l="l" t="t" r="r" b="b"/>
              <a:pathLst>
                <a:path w="22302" h="20612" extrusionOk="0">
                  <a:moveTo>
                    <a:pt x="4292" y="0"/>
                  </a:moveTo>
                  <a:cubicBezTo>
                    <a:pt x="1667" y="2123"/>
                    <a:pt x="1" y="5387"/>
                    <a:pt x="1" y="9016"/>
                  </a:cubicBezTo>
                  <a:cubicBezTo>
                    <a:pt x="1" y="15407"/>
                    <a:pt x="5182" y="20612"/>
                    <a:pt x="11573" y="20612"/>
                  </a:cubicBezTo>
                  <a:cubicBezTo>
                    <a:pt x="16435" y="20612"/>
                    <a:pt x="20567" y="17621"/>
                    <a:pt x="22301" y="13399"/>
                  </a:cubicBezTo>
                  <a:lnTo>
                    <a:pt x="22301" y="13399"/>
                  </a:lnTo>
                  <a:cubicBezTo>
                    <a:pt x="20315" y="15042"/>
                    <a:pt x="17782" y="16001"/>
                    <a:pt x="14997" y="16001"/>
                  </a:cubicBezTo>
                  <a:cubicBezTo>
                    <a:pt x="8606" y="16001"/>
                    <a:pt x="3425" y="10820"/>
                    <a:pt x="3425" y="4406"/>
                  </a:cubicBezTo>
                  <a:cubicBezTo>
                    <a:pt x="3425" y="2854"/>
                    <a:pt x="3722" y="1370"/>
                    <a:pt x="42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41"/>
            <p:cNvSpPr/>
            <p:nvPr/>
          </p:nvSpPr>
          <p:spPr>
            <a:xfrm>
              <a:off x="4244426" y="-1677298"/>
              <a:ext cx="143586" cy="143586"/>
            </a:xfrm>
            <a:custGeom>
              <a:avLst/>
              <a:gdLst/>
              <a:ahLst/>
              <a:cxnLst/>
              <a:rect l="l" t="t" r="r" b="b"/>
              <a:pathLst>
                <a:path w="2512" h="2512" extrusionOk="0">
                  <a:moveTo>
                    <a:pt x="1256" y="1"/>
                  </a:moveTo>
                  <a:cubicBezTo>
                    <a:pt x="572" y="1"/>
                    <a:pt x="1" y="572"/>
                    <a:pt x="1" y="1256"/>
                  </a:cubicBezTo>
                  <a:cubicBezTo>
                    <a:pt x="1" y="1964"/>
                    <a:pt x="572" y="2512"/>
                    <a:pt x="1256" y="2512"/>
                  </a:cubicBezTo>
                  <a:cubicBezTo>
                    <a:pt x="1964" y="2512"/>
                    <a:pt x="2512" y="1964"/>
                    <a:pt x="2512" y="1256"/>
                  </a:cubicBezTo>
                  <a:cubicBezTo>
                    <a:pt x="2512" y="572"/>
                    <a:pt x="1964" y="1"/>
                    <a:pt x="1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41"/>
            <p:cNvSpPr/>
            <p:nvPr/>
          </p:nvSpPr>
          <p:spPr>
            <a:xfrm>
              <a:off x="3892212" y="-1623797"/>
              <a:ext cx="143529" cy="144901"/>
            </a:xfrm>
            <a:custGeom>
              <a:avLst/>
              <a:gdLst/>
              <a:ahLst/>
              <a:cxnLst/>
              <a:rect l="l" t="t" r="r" b="b"/>
              <a:pathLst>
                <a:path w="2511" h="2535" extrusionOk="0">
                  <a:moveTo>
                    <a:pt x="1256" y="1"/>
                  </a:moveTo>
                  <a:cubicBezTo>
                    <a:pt x="571" y="1"/>
                    <a:pt x="0" y="571"/>
                    <a:pt x="0" y="1256"/>
                  </a:cubicBezTo>
                  <a:cubicBezTo>
                    <a:pt x="0" y="1964"/>
                    <a:pt x="571" y="2534"/>
                    <a:pt x="1256" y="2534"/>
                  </a:cubicBezTo>
                  <a:cubicBezTo>
                    <a:pt x="1963" y="2534"/>
                    <a:pt x="2511" y="1964"/>
                    <a:pt x="2511" y="1256"/>
                  </a:cubicBezTo>
                  <a:cubicBezTo>
                    <a:pt x="2511" y="571"/>
                    <a:pt x="1963" y="1"/>
                    <a:pt x="1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41"/>
            <p:cNvSpPr/>
            <p:nvPr/>
          </p:nvSpPr>
          <p:spPr>
            <a:xfrm>
              <a:off x="4681521" y="-1425455"/>
              <a:ext cx="144901" cy="143586"/>
            </a:xfrm>
            <a:custGeom>
              <a:avLst/>
              <a:gdLst/>
              <a:ahLst/>
              <a:cxnLst/>
              <a:rect l="l" t="t" r="r" b="b"/>
              <a:pathLst>
                <a:path w="2535" h="2512" extrusionOk="0">
                  <a:moveTo>
                    <a:pt x="1256" y="0"/>
                  </a:moveTo>
                  <a:cubicBezTo>
                    <a:pt x="571" y="0"/>
                    <a:pt x="0" y="571"/>
                    <a:pt x="0" y="1256"/>
                  </a:cubicBezTo>
                  <a:cubicBezTo>
                    <a:pt x="0" y="1963"/>
                    <a:pt x="571" y="2511"/>
                    <a:pt x="1256" y="2511"/>
                  </a:cubicBezTo>
                  <a:cubicBezTo>
                    <a:pt x="1963" y="2511"/>
                    <a:pt x="2534" y="1963"/>
                    <a:pt x="2534" y="1256"/>
                  </a:cubicBezTo>
                  <a:cubicBezTo>
                    <a:pt x="2534" y="571"/>
                    <a:pt x="1963" y="0"/>
                    <a:pt x="12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41"/>
            <p:cNvSpPr/>
            <p:nvPr/>
          </p:nvSpPr>
          <p:spPr>
            <a:xfrm>
              <a:off x="4244426" y="-1035345"/>
              <a:ext cx="217951" cy="216636"/>
            </a:xfrm>
            <a:custGeom>
              <a:avLst/>
              <a:gdLst/>
              <a:ahLst/>
              <a:cxnLst/>
              <a:rect l="l" t="t" r="r" b="b"/>
              <a:pathLst>
                <a:path w="3813" h="3790" extrusionOk="0">
                  <a:moveTo>
                    <a:pt x="1918" y="0"/>
                  </a:moveTo>
                  <a:cubicBezTo>
                    <a:pt x="868" y="0"/>
                    <a:pt x="1" y="845"/>
                    <a:pt x="1" y="1895"/>
                  </a:cubicBezTo>
                  <a:cubicBezTo>
                    <a:pt x="1" y="2944"/>
                    <a:pt x="868" y="3789"/>
                    <a:pt x="1918" y="3789"/>
                  </a:cubicBezTo>
                  <a:cubicBezTo>
                    <a:pt x="2968" y="3789"/>
                    <a:pt x="3813" y="2944"/>
                    <a:pt x="3813" y="1895"/>
                  </a:cubicBezTo>
                  <a:cubicBezTo>
                    <a:pt x="3813" y="845"/>
                    <a:pt x="2968" y="0"/>
                    <a:pt x="19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41"/>
            <p:cNvSpPr/>
            <p:nvPr/>
          </p:nvSpPr>
          <p:spPr>
            <a:xfrm>
              <a:off x="4457114" y="-1640716"/>
              <a:ext cx="71793" cy="71793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17" y="0"/>
                  </a:moveTo>
                  <a:cubicBezTo>
                    <a:pt x="274" y="0"/>
                    <a:pt x="0" y="274"/>
                    <a:pt x="0" y="616"/>
                  </a:cubicBezTo>
                  <a:cubicBezTo>
                    <a:pt x="0" y="959"/>
                    <a:pt x="274" y="1255"/>
                    <a:pt x="617" y="1255"/>
                  </a:cubicBezTo>
                  <a:cubicBezTo>
                    <a:pt x="959" y="1255"/>
                    <a:pt x="1256" y="959"/>
                    <a:pt x="1256" y="616"/>
                  </a:cubicBezTo>
                  <a:cubicBezTo>
                    <a:pt x="1256" y="274"/>
                    <a:pt x="959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41"/>
            <p:cNvSpPr/>
            <p:nvPr/>
          </p:nvSpPr>
          <p:spPr>
            <a:xfrm>
              <a:off x="4861572" y="-1335430"/>
              <a:ext cx="108318" cy="108318"/>
            </a:xfrm>
            <a:custGeom>
              <a:avLst/>
              <a:gdLst/>
              <a:ahLst/>
              <a:cxnLst/>
              <a:rect l="l" t="t" r="r" b="b"/>
              <a:pathLst>
                <a:path w="1895" h="1895" extrusionOk="0">
                  <a:moveTo>
                    <a:pt x="936" y="0"/>
                  </a:moveTo>
                  <a:cubicBezTo>
                    <a:pt x="434" y="0"/>
                    <a:pt x="0" y="411"/>
                    <a:pt x="0" y="936"/>
                  </a:cubicBezTo>
                  <a:cubicBezTo>
                    <a:pt x="0" y="1461"/>
                    <a:pt x="434" y="1895"/>
                    <a:pt x="936" y="1895"/>
                  </a:cubicBezTo>
                  <a:cubicBezTo>
                    <a:pt x="1461" y="1895"/>
                    <a:pt x="1895" y="1461"/>
                    <a:pt x="1895" y="936"/>
                  </a:cubicBezTo>
                  <a:cubicBezTo>
                    <a:pt x="1895" y="411"/>
                    <a:pt x="1461" y="0"/>
                    <a:pt x="9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41"/>
            <p:cNvSpPr/>
            <p:nvPr/>
          </p:nvSpPr>
          <p:spPr>
            <a:xfrm>
              <a:off x="4303185" y="-1461980"/>
              <a:ext cx="71793" cy="73108"/>
            </a:xfrm>
            <a:custGeom>
              <a:avLst/>
              <a:gdLst/>
              <a:ahLst/>
              <a:cxnLst/>
              <a:rect l="l" t="t" r="r" b="b"/>
              <a:pathLst>
                <a:path w="1256" h="1279" extrusionOk="0">
                  <a:moveTo>
                    <a:pt x="639" y="0"/>
                  </a:moveTo>
                  <a:cubicBezTo>
                    <a:pt x="274" y="0"/>
                    <a:pt x="0" y="297"/>
                    <a:pt x="0" y="639"/>
                  </a:cubicBezTo>
                  <a:cubicBezTo>
                    <a:pt x="0" y="982"/>
                    <a:pt x="274" y="1278"/>
                    <a:pt x="639" y="1278"/>
                  </a:cubicBezTo>
                  <a:cubicBezTo>
                    <a:pt x="982" y="1278"/>
                    <a:pt x="1255" y="982"/>
                    <a:pt x="1255" y="639"/>
                  </a:cubicBezTo>
                  <a:cubicBezTo>
                    <a:pt x="1255" y="297"/>
                    <a:pt x="982" y="0"/>
                    <a:pt x="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41"/>
            <p:cNvSpPr/>
            <p:nvPr/>
          </p:nvSpPr>
          <p:spPr>
            <a:xfrm>
              <a:off x="4626705" y="-1134516"/>
              <a:ext cx="71850" cy="71793"/>
            </a:xfrm>
            <a:custGeom>
              <a:avLst/>
              <a:gdLst/>
              <a:ahLst/>
              <a:cxnLst/>
              <a:rect l="l" t="t" r="r" b="b"/>
              <a:pathLst>
                <a:path w="1257" h="1256" extrusionOk="0">
                  <a:moveTo>
                    <a:pt x="617" y="0"/>
                  </a:moveTo>
                  <a:cubicBezTo>
                    <a:pt x="275" y="0"/>
                    <a:pt x="1" y="274"/>
                    <a:pt x="1" y="617"/>
                  </a:cubicBezTo>
                  <a:cubicBezTo>
                    <a:pt x="1" y="959"/>
                    <a:pt x="275" y="1256"/>
                    <a:pt x="617" y="1256"/>
                  </a:cubicBezTo>
                  <a:cubicBezTo>
                    <a:pt x="959" y="1256"/>
                    <a:pt x="1256" y="959"/>
                    <a:pt x="1256" y="617"/>
                  </a:cubicBezTo>
                  <a:cubicBezTo>
                    <a:pt x="1256" y="274"/>
                    <a:pt x="959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41"/>
            <p:cNvSpPr/>
            <p:nvPr/>
          </p:nvSpPr>
          <p:spPr>
            <a:xfrm>
              <a:off x="4352742" y="-726172"/>
              <a:ext cx="71793" cy="71793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17" y="1"/>
                  </a:moveTo>
                  <a:cubicBezTo>
                    <a:pt x="274" y="1"/>
                    <a:pt x="0" y="275"/>
                    <a:pt x="0" y="617"/>
                  </a:cubicBezTo>
                  <a:cubicBezTo>
                    <a:pt x="0" y="959"/>
                    <a:pt x="274" y="1256"/>
                    <a:pt x="617" y="1256"/>
                  </a:cubicBezTo>
                  <a:cubicBezTo>
                    <a:pt x="982" y="1256"/>
                    <a:pt x="1256" y="959"/>
                    <a:pt x="1256" y="617"/>
                  </a:cubicBezTo>
                  <a:cubicBezTo>
                    <a:pt x="1256" y="275"/>
                    <a:pt x="982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41"/>
            <p:cNvSpPr/>
            <p:nvPr/>
          </p:nvSpPr>
          <p:spPr>
            <a:xfrm>
              <a:off x="3830880" y="-1263695"/>
              <a:ext cx="73108" cy="71793"/>
            </a:xfrm>
            <a:custGeom>
              <a:avLst/>
              <a:gdLst/>
              <a:ahLst/>
              <a:cxnLst/>
              <a:rect l="l" t="t" r="r" b="b"/>
              <a:pathLst>
                <a:path w="1279" h="1256" extrusionOk="0">
                  <a:moveTo>
                    <a:pt x="639" y="1"/>
                  </a:moveTo>
                  <a:cubicBezTo>
                    <a:pt x="297" y="1"/>
                    <a:pt x="0" y="275"/>
                    <a:pt x="0" y="640"/>
                  </a:cubicBezTo>
                  <a:cubicBezTo>
                    <a:pt x="0" y="982"/>
                    <a:pt x="297" y="1256"/>
                    <a:pt x="639" y="1256"/>
                  </a:cubicBezTo>
                  <a:cubicBezTo>
                    <a:pt x="982" y="1256"/>
                    <a:pt x="1279" y="982"/>
                    <a:pt x="1279" y="640"/>
                  </a:cubicBezTo>
                  <a:cubicBezTo>
                    <a:pt x="1279" y="275"/>
                    <a:pt x="982" y="1"/>
                    <a:pt x="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1558;p40">
            <a:extLst>
              <a:ext uri="{FF2B5EF4-FFF2-40B4-BE49-F238E27FC236}">
                <a16:creationId xmlns:a16="http://schemas.microsoft.com/office/drawing/2014/main" id="{8F51FF65-E57F-9C31-0DED-F4C7ACF27924}"/>
              </a:ext>
            </a:extLst>
          </p:cNvPr>
          <p:cNvSpPr txBox="1">
            <a:spLocks/>
          </p:cNvSpPr>
          <p:nvPr/>
        </p:nvSpPr>
        <p:spPr>
          <a:xfrm>
            <a:off x="536421" y="856015"/>
            <a:ext cx="7896450" cy="19787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6000" b="1" dirty="0">
                <a:solidFill>
                  <a:schemeClr val="lt1"/>
                </a:solidFill>
                <a:latin typeface="DM Sans"/>
              </a:rPr>
              <a:t>Mono-Alpha</a:t>
            </a:r>
          </a:p>
        </p:txBody>
      </p:sp>
    </p:spTree>
    <p:extLst>
      <p:ext uri="{BB962C8B-B14F-4D97-AF65-F5344CB8AC3E}">
        <p14:creationId xmlns:p14="http://schemas.microsoft.com/office/powerpoint/2010/main" val="2079746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>
          <a:extLst>
            <a:ext uri="{FF2B5EF4-FFF2-40B4-BE49-F238E27FC236}">
              <a16:creationId xmlns:a16="http://schemas.microsoft.com/office/drawing/2014/main" id="{78ADF670-B7DF-9248-F060-CE7087C9D7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50">
            <a:extLst>
              <a:ext uri="{FF2B5EF4-FFF2-40B4-BE49-F238E27FC236}">
                <a16:creationId xmlns:a16="http://schemas.microsoft.com/office/drawing/2014/main" id="{154914CD-6BC5-D2C1-19B7-97811D4ABA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7077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Mono-Alpha</a:t>
            </a:r>
            <a:endParaRPr dirty="0"/>
          </a:p>
        </p:txBody>
      </p:sp>
      <p:pic>
        <p:nvPicPr>
          <p:cNvPr id="3" name="صورة 2">
            <a:extLst>
              <a:ext uri="{FF2B5EF4-FFF2-40B4-BE49-F238E27FC236}">
                <a16:creationId xmlns:a16="http://schemas.microsoft.com/office/drawing/2014/main" id="{3DE707D3-A718-4377-5A98-1DCB0F5CA8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7031" r="92500">
                        <a14:foregroundMark x1="9688" y1="27708" x2="9688" y2="88958"/>
                        <a14:foregroundMark x1="89219" y1="12917" x2="89219" y2="12917"/>
                        <a14:foregroundMark x1="89688" y1="12917" x2="89844" y2="87917"/>
                        <a14:foregroundMark x1="91719" y1="37917" x2="91719" y2="52083"/>
                        <a14:foregroundMark x1="91719" y1="52083" x2="92656" y2="52500"/>
                        <a14:foregroundMark x1="6563" y1="35208" x2="8906" y2="50208"/>
                        <a14:foregroundMark x1="8906" y1="50208" x2="7031" y2="508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15975" y="170774"/>
            <a:ext cx="6443712" cy="4832784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246011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>
          <a:extLst>
            <a:ext uri="{FF2B5EF4-FFF2-40B4-BE49-F238E27FC236}">
              <a16:creationId xmlns:a16="http://schemas.microsoft.com/office/drawing/2014/main" id="{78ADF670-B7DF-9248-F060-CE7087C9D7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50">
            <a:extLst>
              <a:ext uri="{FF2B5EF4-FFF2-40B4-BE49-F238E27FC236}">
                <a16:creationId xmlns:a16="http://schemas.microsoft.com/office/drawing/2014/main" id="{154914CD-6BC5-D2C1-19B7-97811D4ABA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7077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Mono-Alpha</a:t>
            </a:r>
            <a:endParaRPr dirty="0"/>
          </a:p>
        </p:txBody>
      </p:sp>
      <p:sp>
        <p:nvSpPr>
          <p:cNvPr id="2" name="مربع نص 1">
            <a:extLst>
              <a:ext uri="{FF2B5EF4-FFF2-40B4-BE49-F238E27FC236}">
                <a16:creationId xmlns:a16="http://schemas.microsoft.com/office/drawing/2014/main" id="{9E06950C-901A-67E6-887A-B023929AC694}"/>
              </a:ext>
            </a:extLst>
          </p:cNvPr>
          <p:cNvSpPr txBox="1"/>
          <p:nvPr/>
        </p:nvSpPr>
        <p:spPr>
          <a:xfrm>
            <a:off x="1145754" y="1333041"/>
            <a:ext cx="6918593" cy="212365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Mono-alpha has list of all characters then:-</a:t>
            </a:r>
          </a:p>
          <a:p>
            <a:endParaRPr lang="en-US" sz="1800" b="1" dirty="0">
              <a:solidFill>
                <a:schemeClr val="bg1"/>
              </a:solidFill>
            </a:endParaRP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en-US" sz="1800" b="1" dirty="0">
                <a:solidFill>
                  <a:schemeClr val="bg1"/>
                </a:solidFill>
              </a:rPr>
              <a:t>Make a random arrangement of the characters </a:t>
            </a: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en-US" sz="1800" b="1" dirty="0">
                <a:solidFill>
                  <a:schemeClr val="bg1"/>
                </a:solidFill>
              </a:rPr>
              <a:t>Shift the true characters index with new string </a:t>
            </a: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en-US" sz="1800" b="1" dirty="0">
                <a:solidFill>
                  <a:schemeClr val="bg1"/>
                </a:solidFill>
              </a:rPr>
              <a:t>Formula (</a:t>
            </a:r>
            <a:r>
              <a:rPr lang="en-US" sz="1800" b="1" dirty="0">
                <a:solidFill>
                  <a:srgbClr val="92D050"/>
                </a:solidFill>
              </a:rPr>
              <a:t>plaintext_index</a:t>
            </a:r>
            <a:r>
              <a:rPr lang="en-US" sz="1800" b="1" dirty="0">
                <a:solidFill>
                  <a:schemeClr val="bg1"/>
                </a:solidFill>
              </a:rPr>
              <a:t> +  </a:t>
            </a:r>
            <a:r>
              <a:rPr lang="en-US" sz="1800" b="1" dirty="0">
                <a:solidFill>
                  <a:srgbClr val="FF0000"/>
                </a:solidFill>
              </a:rPr>
              <a:t>cipher_index </a:t>
            </a:r>
            <a:r>
              <a:rPr lang="en-US" sz="1800" b="1" dirty="0">
                <a:solidFill>
                  <a:schemeClr val="bg1"/>
                </a:solidFill>
              </a:rPr>
              <a:t>% </a:t>
            </a:r>
            <a:r>
              <a:rPr lang="en-US" sz="1800" b="1" dirty="0">
                <a:solidFill>
                  <a:srgbClr val="00B0F0"/>
                </a:solidFill>
              </a:rPr>
              <a:t>26</a:t>
            </a:r>
            <a:r>
              <a:rPr lang="en-US" sz="1800" b="1" dirty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en-US" sz="1800" b="1" dirty="0">
                <a:solidFill>
                  <a:schemeClr val="bg1"/>
                </a:solidFill>
              </a:rPr>
              <a:t>Repeat for each character until the end of the string </a:t>
            </a:r>
          </a:p>
          <a:p>
            <a:pPr>
              <a:buClr>
                <a:schemeClr val="bg1"/>
              </a:buClr>
            </a:pPr>
            <a:endParaRPr 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336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>
          <a:extLst>
            <a:ext uri="{FF2B5EF4-FFF2-40B4-BE49-F238E27FC236}">
              <a16:creationId xmlns:a16="http://schemas.microsoft.com/office/drawing/2014/main" id="{78ADF670-B7DF-9248-F060-CE7087C9D7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50">
            <a:extLst>
              <a:ext uri="{FF2B5EF4-FFF2-40B4-BE49-F238E27FC236}">
                <a16:creationId xmlns:a16="http://schemas.microsoft.com/office/drawing/2014/main" id="{154914CD-6BC5-D2C1-19B7-97811D4ABA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7077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Mono-Alpha</a:t>
            </a:r>
            <a:endParaRPr dirty="0"/>
          </a:p>
        </p:txBody>
      </p:sp>
      <p:pic>
        <p:nvPicPr>
          <p:cNvPr id="4" name="صورة 3">
            <a:extLst>
              <a:ext uri="{FF2B5EF4-FFF2-40B4-BE49-F238E27FC236}">
                <a16:creationId xmlns:a16="http://schemas.microsoft.com/office/drawing/2014/main" id="{BC401369-BEED-F2A3-4D43-189CBC8755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55" t="18026" r="30457" b="28426"/>
          <a:stretch/>
        </p:blipFill>
        <p:spPr>
          <a:xfrm>
            <a:off x="1197005" y="1084472"/>
            <a:ext cx="7061742" cy="352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2772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>
          <a:extLst>
            <a:ext uri="{FF2B5EF4-FFF2-40B4-BE49-F238E27FC236}">
              <a16:creationId xmlns:a16="http://schemas.microsoft.com/office/drawing/2014/main" id="{78ADF670-B7DF-9248-F060-CE7087C9D7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50">
            <a:extLst>
              <a:ext uri="{FF2B5EF4-FFF2-40B4-BE49-F238E27FC236}">
                <a16:creationId xmlns:a16="http://schemas.microsoft.com/office/drawing/2014/main" id="{154914CD-6BC5-D2C1-19B7-97811D4ABA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7077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Mono-Alpha</a:t>
            </a:r>
            <a:endParaRPr dirty="0"/>
          </a:p>
        </p:txBody>
      </p:sp>
      <p:pic>
        <p:nvPicPr>
          <p:cNvPr id="3" name="صورة 2">
            <a:extLst>
              <a:ext uri="{FF2B5EF4-FFF2-40B4-BE49-F238E27FC236}">
                <a16:creationId xmlns:a16="http://schemas.microsoft.com/office/drawing/2014/main" id="{E138857A-C1B3-4D9B-92A5-405CB03AFA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73" t="14437" r="19398" b="36808"/>
          <a:stretch/>
        </p:blipFill>
        <p:spPr>
          <a:xfrm>
            <a:off x="620848" y="1151098"/>
            <a:ext cx="8199479" cy="309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0218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Earth and Space Sciences - Science - 6th Grade by Slidesgo">
  <a:themeElements>
    <a:clrScheme name="Simple Light">
      <a:dk1>
        <a:srgbClr val="24162A"/>
      </a:dk1>
      <a:lt1>
        <a:srgbClr val="FFFFFF"/>
      </a:lt1>
      <a:dk2>
        <a:srgbClr val="93B8EA"/>
      </a:dk2>
      <a:lt2>
        <a:srgbClr val="3969EA"/>
      </a:lt2>
      <a:accent1>
        <a:srgbClr val="7DBE5B"/>
      </a:accent1>
      <a:accent2>
        <a:srgbClr val="FF5D57"/>
      </a:accent2>
      <a:accent3>
        <a:srgbClr val="F2AC4E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297</Words>
  <Application>Microsoft Office PowerPoint</Application>
  <PresentationFormat>عرض على الشاشة (16:9)</PresentationFormat>
  <Paragraphs>80</Paragraphs>
  <Slides>21</Slides>
  <Notes>21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5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21</vt:i4>
      </vt:variant>
    </vt:vector>
  </HeadingPairs>
  <TitlesOfParts>
    <vt:vector size="27" baseType="lpstr">
      <vt:lpstr>Arial</vt:lpstr>
      <vt:lpstr>Anaheim</vt:lpstr>
      <vt:lpstr>Wingdings</vt:lpstr>
      <vt:lpstr>DM Sans</vt:lpstr>
      <vt:lpstr>DM Sans Black</vt:lpstr>
      <vt:lpstr>Earth and Space Sciences - Science - 6th Grade by Slidesgo</vt:lpstr>
      <vt:lpstr>Final project</vt:lpstr>
      <vt:lpstr>Team </vt:lpstr>
      <vt:lpstr>Agenda</vt:lpstr>
      <vt:lpstr>01</vt:lpstr>
      <vt:lpstr>02</vt:lpstr>
      <vt:lpstr>Mono-Alpha</vt:lpstr>
      <vt:lpstr>Mono-Alpha</vt:lpstr>
      <vt:lpstr>Mono-Alpha</vt:lpstr>
      <vt:lpstr>Mono-Alpha</vt:lpstr>
      <vt:lpstr>03</vt:lpstr>
      <vt:lpstr>Vigenère</vt:lpstr>
      <vt:lpstr>Vigenère</vt:lpstr>
      <vt:lpstr>Vigenère</vt:lpstr>
      <vt:lpstr>04</vt:lpstr>
      <vt:lpstr>Base64</vt:lpstr>
      <vt:lpstr>Base64</vt:lpstr>
      <vt:lpstr>Base64</vt:lpstr>
      <vt:lpstr>Base64</vt:lpstr>
      <vt:lpstr>04</vt:lpstr>
      <vt:lpstr>Tkinter</vt:lpstr>
      <vt:lpstr>عرض تقديمي في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to Network Day </dc:title>
  <cp:lastModifiedBy>Abdulrhman Amr</cp:lastModifiedBy>
  <cp:revision>140</cp:revision>
  <dcterms:modified xsi:type="dcterms:W3CDTF">2024-05-09T14:19:45Z</dcterms:modified>
</cp:coreProperties>
</file>