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6" r:id="rId4"/>
  </p:sldIdLst>
  <p:sldSz cx="32918400" cy="38404800"/>
  <p:notesSz cx="6858000" cy="9144000"/>
  <p:custDataLst>
    <p:tags r:id="rId7"/>
  </p:custDataLst>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71" userDrawn="1">
          <p15:clr>
            <a:srgbClr val="A4A3A4"/>
          </p15:clr>
        </p15:guide>
        <p15:guide id="2" orient="horz" pos="336" userDrawn="1">
          <p15:clr>
            <a:srgbClr val="A4A3A4"/>
          </p15:clr>
        </p15:guide>
        <p15:guide id="3" orient="horz" pos="23520" userDrawn="1">
          <p15:clr>
            <a:srgbClr val="A4A3A4"/>
          </p15:clr>
        </p15:guide>
        <p15:guide id="4" orient="horz" userDrawn="1">
          <p15:clr>
            <a:srgbClr val="A4A3A4"/>
          </p15:clr>
        </p15:guide>
        <p15:guide id="5" pos="436" userDrawn="1">
          <p15:clr>
            <a:srgbClr val="A4A3A4"/>
          </p15:clr>
        </p15:guide>
        <p15:guide id="6" pos="2030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58" autoAdjust="0"/>
    <p:restoredTop sz="93135" autoAdjust="0"/>
  </p:normalViewPr>
  <p:slideViewPr>
    <p:cSldViewPr snapToGrid="0" snapToObjects="1" showGuides="1">
      <p:cViewPr>
        <p:scale>
          <a:sx n="20" d="100"/>
          <a:sy n="20" d="100"/>
        </p:scale>
        <p:origin x="1219" y="19"/>
      </p:cViewPr>
      <p:guideLst>
        <p:guide orient="horz" pos="3871"/>
        <p:guide orient="horz" pos="336"/>
        <p:guide orient="horz" pos="23520"/>
        <p:guide orient="horz"/>
        <p:guide pos="436"/>
        <p:guide pos="203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5" d="100"/>
          <a:sy n="55" d="100"/>
        </p:scale>
        <p:origin x="2880" y="-71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heme" Target="theme/theme1.xml"/><Relationship Id="rId5" Type="http://schemas.openxmlformats.org/officeDocument/2006/relationships/notesMaster" Target="notesMasters/notesMaster1.xml"/><Relationship Id="rId1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6/10/2025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6/10/2025</a:t>
            </a:fld>
            <a:endParaRPr lang="en-US" dirty="0"/>
          </a:p>
        </p:txBody>
      </p:sp>
      <p:sp>
        <p:nvSpPr>
          <p:cNvPr id="4" name="Slide Image Placeholder 3"/>
          <p:cNvSpPr>
            <a:spLocks noGrp="1" noRot="1" noChangeAspect="1"/>
          </p:cNvSpPr>
          <p:nvPr>
            <p:ph type="sldImg" idx="2"/>
          </p:nvPr>
        </p:nvSpPr>
        <p:spPr>
          <a:xfrm>
            <a:off x="1958975" y="685800"/>
            <a:ext cx="29400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958975" y="685800"/>
            <a:ext cx="29400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410307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7441562"/>
            <a:ext cx="7542610"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6" y="6607551"/>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91754" y="16715276"/>
            <a:ext cx="7537847"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8690374" y="7441562"/>
            <a:ext cx="7536656"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8690375" y="6607551"/>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6693754" y="7441562"/>
            <a:ext cx="7536656"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6687800" y="6607551"/>
            <a:ext cx="7543800"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24685520" y="6607551"/>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24685520" y="7441562"/>
            <a:ext cx="7535264"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4685520" y="16785538"/>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24685520" y="17513303"/>
            <a:ext cx="7539038"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4685520" y="30093312"/>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4685520" y="30839021"/>
            <a:ext cx="7539038"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78141" y="17443478"/>
            <a:ext cx="7542610" cy="750183"/>
          </a:xfrm>
          <a:prstGeom prst="rect">
            <a:avLst/>
          </a:prstGeom>
        </p:spPr>
        <p:txBody>
          <a:bodyPr wrap="square" lIns="228589" tIns="228589" rIns="228589" bIns="228589">
            <a:spAutoFit/>
          </a:bodyPr>
          <a:lstStyle>
            <a:lvl1pPr marL="0" indent="0">
              <a:buNone/>
              <a:defRPr sz="1875">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78"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79"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0" y="7344579"/>
            <a:ext cx="10193458"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3" y="6471338"/>
            <a:ext cx="10179845"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54" y="21280558"/>
            <a:ext cx="10194648"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0" y="20444778"/>
            <a:ext cx="1017984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07" y="25194264"/>
            <a:ext cx="10178651"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07" y="24330284"/>
            <a:ext cx="10178651"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1" y="7344579"/>
            <a:ext cx="10178651"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5708" y="6471338"/>
            <a:ext cx="10184606"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06" y="6471338"/>
            <a:ext cx="10182022"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06" y="7344579"/>
            <a:ext cx="10182022"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06" y="20407320"/>
            <a:ext cx="10182022" cy="611698"/>
          </a:xfrm>
          <a:prstGeom prst="rect">
            <a:avLst/>
          </a:prstGeom>
          <a:noFill/>
        </p:spPr>
        <p:txBody>
          <a:bodyPr wrap="square" lIns="91436" tIns="91436" rIns="91436" bIns="91436" anchor="ctr" anchorCtr="0">
            <a:spAutoFit/>
          </a:bodyPr>
          <a:lstStyle>
            <a:lvl1pPr marL="0" indent="0" algn="ctr">
              <a:buNone/>
              <a:tabLst/>
              <a:defRPr sz="2775"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3" y="21183575"/>
            <a:ext cx="10185796"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06" y="30287277"/>
            <a:ext cx="10182022"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31063535"/>
            <a:ext cx="10185796" cy="761725"/>
          </a:xfrm>
          <a:prstGeom prst="rect">
            <a:avLst/>
          </a:prstGeom>
        </p:spPr>
        <p:txBody>
          <a:bodyPr wrap="square" lIns="228589" tIns="228589" rIns="228589" bIns="228589">
            <a:spAutoFit/>
          </a:bodyPr>
          <a:lstStyle>
            <a:lvl1pPr marL="0" indent="0">
              <a:buNone/>
              <a:defRPr sz="1950">
                <a:solidFill>
                  <a:schemeClr val="accent5">
                    <a:lumMod val="50000"/>
                  </a:schemeClr>
                </a:solidFill>
                <a:latin typeface="Times New Roman" pitchFamily="18" charset="0"/>
                <a:cs typeface="Times New Roman" pitchFamily="18"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65"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66"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41" y="7247596"/>
            <a:ext cx="7542610"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691756" y="6374356"/>
            <a:ext cx="7536656" cy="611698"/>
          </a:xfrm>
          <a:prstGeom prst="rect">
            <a:avLst/>
          </a:prstGeom>
          <a:noFill/>
        </p:spPr>
        <p:txBody>
          <a:bodyPr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76949" y="17551056"/>
            <a:ext cx="7543800"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691754" y="16715276"/>
            <a:ext cx="7537847"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8690372" y="7238335"/>
            <a:ext cx="15540036"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8690373" y="6374356"/>
            <a:ext cx="15540038"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8690373" y="25545961"/>
            <a:ext cx="15540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8690371" y="24721214"/>
            <a:ext cx="15540038"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4679152" y="6374356"/>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4679152" y="7247596"/>
            <a:ext cx="7535264"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24679152" y="16785538"/>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4679152" y="17513303"/>
            <a:ext cx="7539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24679152" y="30082199"/>
            <a:ext cx="7535264" cy="611698"/>
          </a:xfrm>
          <a:prstGeom prst="rect">
            <a:avLst/>
          </a:prstGeom>
          <a:noFill/>
        </p:spPr>
        <p:txBody>
          <a:bodyPr wrap="square" lIns="91436" tIns="91436" rIns="91436" bIns="91436" anchor="ctr" anchorCtr="0">
            <a:spAutoFit/>
          </a:bodyPr>
          <a:lstStyle>
            <a:lvl1pPr marL="0" indent="0" algn="ctr">
              <a:buNone/>
              <a:defRPr sz="2775"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4679152" y="30842903"/>
            <a:ext cx="7539038" cy="750183"/>
          </a:xfrm>
          <a:prstGeom prst="rect">
            <a:avLst/>
          </a:prstGeom>
        </p:spPr>
        <p:txBody>
          <a:bodyPr wrap="square" lIns="228589" tIns="228589" rIns="228589" bIns="228589">
            <a:spAutoFit/>
          </a:bodyPr>
          <a:lstStyle>
            <a:lvl1pPr marL="0" indent="0">
              <a:buNone/>
              <a:defRPr sz="1875">
                <a:latin typeface="Trebuchet MS" pitchFamily="34" charset="0"/>
              </a:defRPr>
            </a:lvl1pPr>
            <a:lvl2pPr marL="1114369" indent="-428603">
              <a:defRPr sz="1875">
                <a:latin typeface="Trebuchet MS" pitchFamily="34" charset="0"/>
              </a:defRPr>
            </a:lvl2pPr>
            <a:lvl3pPr marL="1542973" indent="-428603">
              <a:defRPr sz="1875">
                <a:latin typeface="Trebuchet MS" pitchFamily="34" charset="0"/>
              </a:defRPr>
            </a:lvl3pPr>
            <a:lvl4pPr marL="2014437" indent="-471464">
              <a:defRPr sz="1875">
                <a:latin typeface="Trebuchet MS" pitchFamily="34" charset="0"/>
              </a:defRPr>
            </a:lvl4pPr>
            <a:lvl5pPr marL="2357320" indent="-342883">
              <a:defRPr sz="1875">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4449445" y="3947938"/>
            <a:ext cx="23999226" cy="1493520"/>
          </a:xfrm>
          <a:prstGeom prst="rect">
            <a:avLst/>
          </a:prstGeom>
        </p:spPr>
        <p:txBody>
          <a:bodyPr>
            <a:normAutofit/>
          </a:bodyPr>
          <a:lstStyle>
            <a:lvl1pPr marL="0" indent="0" algn="ctr">
              <a:buFontTx/>
              <a:buNone/>
              <a:defRPr sz="45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affiliations</a:t>
            </a:r>
          </a:p>
        </p:txBody>
      </p:sp>
      <p:sp>
        <p:nvSpPr>
          <p:cNvPr id="65" name="Text Placeholder 76"/>
          <p:cNvSpPr>
            <a:spLocks noGrp="1"/>
          </p:cNvSpPr>
          <p:nvPr>
            <p:ph type="body" sz="quarter" idx="151" hasCustomPrompt="1"/>
          </p:nvPr>
        </p:nvSpPr>
        <p:spPr>
          <a:xfrm>
            <a:off x="4449445" y="2454418"/>
            <a:ext cx="23999226" cy="1493520"/>
          </a:xfrm>
          <a:prstGeom prst="rect">
            <a:avLst/>
          </a:prstGeom>
        </p:spPr>
        <p:txBody>
          <a:bodyPr anchor="t" anchorCtr="1">
            <a:normAutofit/>
          </a:bodyPr>
          <a:lstStyle>
            <a:lvl1pPr marL="0" indent="0" algn="ctr">
              <a:buFontTx/>
              <a:buNone/>
              <a:defRPr sz="6600">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authors</a:t>
            </a:r>
          </a:p>
        </p:txBody>
      </p:sp>
      <p:sp>
        <p:nvSpPr>
          <p:cNvPr id="66" name="Text Placeholder 76"/>
          <p:cNvSpPr>
            <a:spLocks noGrp="1"/>
          </p:cNvSpPr>
          <p:nvPr>
            <p:ph type="body" sz="quarter" idx="153" hasCustomPrompt="1"/>
          </p:nvPr>
        </p:nvSpPr>
        <p:spPr>
          <a:xfrm>
            <a:off x="4449445" y="543449"/>
            <a:ext cx="23999226" cy="1910969"/>
          </a:xfrm>
          <a:prstGeom prst="rect">
            <a:avLst/>
          </a:prstGeom>
        </p:spPr>
        <p:txBody>
          <a:bodyPr anchor="t" anchorCtr="1">
            <a:normAutofit/>
          </a:bodyPr>
          <a:lstStyle>
            <a:lvl1pPr marL="0" indent="0" algn="ctr">
              <a:buFontTx/>
              <a:buNone/>
              <a:defRPr sz="8625">
                <a:solidFill>
                  <a:schemeClr val="bg1"/>
                </a:solidFill>
                <a:latin typeface="+mj-lt"/>
              </a:defRPr>
            </a:lvl1pPr>
            <a:lvl2pPr>
              <a:buFontTx/>
              <a:buNone/>
              <a:defRPr sz="5400"/>
            </a:lvl2pPr>
            <a:lvl3pPr>
              <a:buFontTx/>
              <a:buNone/>
              <a:defRPr sz="5400"/>
            </a:lvl3pPr>
            <a:lvl4pPr>
              <a:buFontTx/>
              <a:buNone/>
              <a:defRPr sz="5400"/>
            </a:lvl4pPr>
            <a:lvl5pPr>
              <a:buFontTx/>
              <a:buNone/>
              <a:defRPr sz="54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5.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7.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9.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12.bin"/><Relationship Id="rId1" Type="http://schemas.openxmlformats.org/officeDocument/2006/relationships/slideLayout" Target="../slideLayouts/slideLayout3.xml"/><Relationship Id="rId6" Type="http://schemas.openxmlformats.org/officeDocument/2006/relationships/oleObject" Target="../embeddings/oleObject10.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0701"/>
            <a:ext cx="32918400" cy="5333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68577" tIns="34288" rIns="68577" bIns="34288" anchor="ctr"/>
          <a:lstStyle/>
          <a:p>
            <a:pPr>
              <a:defRPr/>
            </a:pPr>
            <a:endParaRPr lang="en-US" sz="6450" b="0" i="0" u="none" dirty="0"/>
          </a:p>
        </p:txBody>
      </p:sp>
      <p:sp>
        <p:nvSpPr>
          <p:cNvPr id="10" name="Text Box 14"/>
          <p:cNvSpPr txBox="1">
            <a:spLocks noChangeArrowheads="1"/>
          </p:cNvSpPr>
          <p:nvPr/>
        </p:nvSpPr>
        <p:spPr bwMode="auto">
          <a:xfrm>
            <a:off x="1175479" y="37701684"/>
            <a:ext cx="1885950" cy="252614"/>
          </a:xfrm>
          <a:prstGeom prst="rect">
            <a:avLst/>
          </a:prstGeom>
          <a:noFill/>
          <a:ln w="9525">
            <a:solidFill>
              <a:schemeClr val="accent5">
                <a:lumMod val="50000"/>
              </a:schemeClr>
            </a:solid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sp>
        <p:nvSpPr>
          <p:cNvPr id="2" name="Rounded Rectangle 1"/>
          <p:cNvSpPr/>
          <p:nvPr userDrawn="1"/>
        </p:nvSpPr>
        <p:spPr>
          <a:xfrm>
            <a:off x="691754"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userDrawn="1"/>
        </p:nvSpPr>
        <p:spPr>
          <a:xfrm>
            <a:off x="8690769"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4" name="Rounded Rectangle 23"/>
          <p:cNvSpPr/>
          <p:nvPr userDrawn="1"/>
        </p:nvSpPr>
        <p:spPr>
          <a:xfrm>
            <a:off x="16689785"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6" name="Rounded Rectangle 25"/>
          <p:cNvSpPr/>
          <p:nvPr userDrawn="1"/>
        </p:nvSpPr>
        <p:spPr>
          <a:xfrm>
            <a:off x="24688800" y="6387670"/>
            <a:ext cx="7543800" cy="31192788"/>
          </a:xfrm>
          <a:prstGeom prst="roundRect">
            <a:avLst>
              <a:gd name="adj" fmla="val 9229"/>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grpSp>
        <p:nvGrpSpPr>
          <p:cNvPr id="30" name="Group 29"/>
          <p:cNvGrpSpPr/>
          <p:nvPr userDrawn="1"/>
        </p:nvGrpSpPr>
        <p:grpSpPr>
          <a:xfrm>
            <a:off x="-8418892" y="-1"/>
            <a:ext cx="8264149" cy="384048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 template produces</a:t>
              </a:r>
              <a:r>
                <a:rPr lang="en-US" sz="2100" i="0" baseline="0" dirty="0">
                  <a:latin typeface="Trebuchet MS" pitchFamily="34" charset="0"/>
                </a:rPr>
                <a:t> </a:t>
              </a:r>
              <a:r>
                <a:rPr lang="en-US" sz="2100" i="0" dirty="0">
                  <a:latin typeface="Trebuchet MS" pitchFamily="34" charset="0"/>
                </a:rPr>
                <a:t>a 42”x36”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524000" indent="7938" algn="l" defTabSz="638175"/>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524000" indent="7938" algn="l" defTabSz="638175"/>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marL="0" indent="0"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479105" y="5188027"/>
              <a:ext cx="1597667"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61"/>
              <a:ext cx="7531182" cy="2124836"/>
              <a:chOff x="-4470427" y="11016658"/>
              <a:chExt cx="3470785" cy="976240"/>
            </a:xfrm>
          </p:grpSpPr>
          <p:grpSp>
            <p:nvGrpSpPr>
              <p:cNvPr id="46" name="Group 45"/>
              <p:cNvGrpSpPr/>
              <p:nvPr userDrawn="1"/>
            </p:nvGrpSpPr>
            <p:grpSpPr>
              <a:xfrm>
                <a:off x="-2783495" y="11060888"/>
                <a:ext cx="624431" cy="841013"/>
                <a:chOff x="-3958697" y="11117435"/>
                <a:chExt cx="779338" cy="1205166"/>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47" name="Group 46"/>
              <p:cNvGrpSpPr/>
              <p:nvPr userDrawn="1"/>
            </p:nvGrpSpPr>
            <p:grpSpPr>
              <a:xfrm>
                <a:off x="-2033159" y="11060896"/>
                <a:ext cx="1033517" cy="846062"/>
                <a:chOff x="-2921738" y="11200127"/>
                <a:chExt cx="1420279" cy="1162673"/>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39" name="Group 38"/>
            <p:cNvGrpSpPr/>
            <p:nvPr userDrawn="1"/>
          </p:nvGrpSpPr>
          <p:grpSpPr>
            <a:xfrm>
              <a:off x="-10414184" y="27751412"/>
              <a:ext cx="9353791" cy="2453251"/>
              <a:chOff x="-4762089" y="12734137"/>
              <a:chExt cx="4310744"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45" name="TextBox 44"/>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grpSp>
        <p:nvGrpSpPr>
          <p:cNvPr id="54" name="Group 53"/>
          <p:cNvGrpSpPr/>
          <p:nvPr userDrawn="1"/>
        </p:nvGrpSpPr>
        <p:grpSpPr>
          <a:xfrm>
            <a:off x="33118380" y="-64242"/>
            <a:ext cx="8296604" cy="38469043"/>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marL="4298950" indent="-79375" algn="ctr" defTabSz="179388"/>
              <a:r>
                <a:rPr lang="en-US" sz="2400" b="1" baseline="0" dirty="0">
                  <a:solidFill>
                    <a:srgbClr val="FFC000"/>
                  </a:solidFill>
                  <a:latin typeface="Trebuchet MS" pitchFamily="34" charset="0"/>
                </a:rPr>
                <a:t>How to add Text</a:t>
              </a:r>
            </a:p>
            <a:p>
              <a:pPr marL="4298950" lvl="2" indent="-79375" algn="l" defTabSz="179388"/>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2070100"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207010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1074738"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1344297379"/>
                </p:ext>
              </p:extLst>
            </p:nvPr>
          </p:nvGraphicFramePr>
          <p:xfrm>
            <a:off x="44661080" y="4724832"/>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4661080" y="4724832"/>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444567" y="8882645"/>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a:t>
                </a:r>
                <a:r>
                  <a:rPr lang="en-US" sz="1800" baseline="0" dirty="0" err="1">
                    <a:solidFill>
                      <a:schemeClr val="tx2"/>
                    </a:solidFill>
                    <a:latin typeface="Trebuchet MS" pitchFamily="34" charset="0"/>
                  </a:rPr>
                  <a:t>Facebook</a:t>
                </a:r>
                <a:r>
                  <a:rPr lang="en-US" sz="1800" baseline="0" dirty="0">
                    <a:solidFill>
                      <a:schemeClr val="tx2"/>
                    </a:solidFill>
                    <a:latin typeface="Trebuchet MS" pitchFamily="34" charset="0"/>
                  </a:rPr>
                  <a:t>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60" name="TextBox 59"/>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sp>
        <p:nvSpPr>
          <p:cNvPr id="3" name="Title Placeholder 2"/>
          <p:cNvSpPr>
            <a:spLocks noGrp="1"/>
          </p:cNvSpPr>
          <p:nvPr>
            <p:ph type="title"/>
          </p:nvPr>
        </p:nvSpPr>
        <p:spPr>
          <a:xfrm>
            <a:off x="2263775" y="2044700"/>
            <a:ext cx="28390850" cy="7423150"/>
          </a:xfrm>
          <a:prstGeom prst="rect">
            <a:avLst/>
          </a:prstGeom>
        </p:spPr>
        <p:txBody>
          <a:bodyPr vert="horz" lIns="91440" tIns="45720" rIns="91440" bIns="45720" rtlCol="0" anchor="ctr">
            <a:normAutofit/>
          </a:bodyPr>
          <a:lstStyle/>
          <a:p>
            <a:r>
              <a:rPr lang="en-US"/>
              <a:t>Click to edit Master title style</a:t>
            </a:r>
            <a:endParaRPr lang="ar-EG"/>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291675" rtl="0" eaLnBrk="1" latinLnBrk="0" hangingPunct="1">
        <a:spcBef>
          <a:spcPct val="0"/>
        </a:spcBef>
        <a:buNone/>
        <a:defRPr sz="6600" b="0" i="0" u="none"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6257"/>
            <a:ext cx="32918400" cy="177800"/>
          </a:xfrm>
          <a:prstGeom prst="rect">
            <a:avLst/>
          </a:prstGeom>
          <a:solidFill>
            <a:schemeClr val="accent5">
              <a:lumMod val="50000"/>
            </a:schemeClr>
          </a:solidFill>
          <a:ln w="152400">
            <a:noFill/>
            <a:miter lim="800000"/>
            <a:headEnd/>
            <a:tailEnd/>
          </a:ln>
          <a:effectLst/>
        </p:spPr>
        <p:txBody>
          <a:bodyPr wrap="none" lIns="68577" tIns="34288" rIns="68577" bIns="34288" anchor="ctr"/>
          <a:lstStyle/>
          <a:p>
            <a:pPr>
              <a:defRPr/>
            </a:pPr>
            <a:endParaRPr lang="en-US" sz="6450" dirty="0"/>
          </a:p>
        </p:txBody>
      </p:sp>
      <p:sp>
        <p:nvSpPr>
          <p:cNvPr id="10" name="Text Box 14"/>
          <p:cNvSpPr txBox="1">
            <a:spLocks noChangeArrowheads="1"/>
          </p:cNvSpPr>
          <p:nvPr/>
        </p:nvSpPr>
        <p:spPr bwMode="auto">
          <a:xfrm>
            <a:off x="1113133" y="37604702"/>
            <a:ext cx="1885950" cy="252614"/>
          </a:xfrm>
          <a:prstGeom prst="rect">
            <a:avLst/>
          </a:prstGeom>
          <a:noFill/>
          <a:ln w="9525">
            <a:no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cxnSp>
        <p:nvCxnSpPr>
          <p:cNvPr id="38" name="Straight Connector 37"/>
          <p:cNvCxnSpPr/>
          <p:nvPr/>
        </p:nvCxnSpPr>
        <p:spPr>
          <a:xfrm flipV="1">
            <a:off x="-10459951" y="13447138"/>
            <a:ext cx="10183077" cy="95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691754"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2" name="Rounded Rectangle 21"/>
          <p:cNvSpPr/>
          <p:nvPr userDrawn="1"/>
        </p:nvSpPr>
        <p:spPr>
          <a:xfrm>
            <a:off x="11365878"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userDrawn="1"/>
        </p:nvSpPr>
        <p:spPr>
          <a:xfrm>
            <a:off x="22040003" y="6290687"/>
            <a:ext cx="1018307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grpSp>
        <p:nvGrpSpPr>
          <p:cNvPr id="44" name="Group 43"/>
          <p:cNvGrpSpPr/>
          <p:nvPr userDrawn="1"/>
        </p:nvGrpSpPr>
        <p:grpSpPr>
          <a:xfrm>
            <a:off x="33118380" y="-64242"/>
            <a:ext cx="8296604" cy="38469043"/>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449116" lvl="2" indent="0" algn="l" defTabSz="85725"/>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7781"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a:t>
                </a:r>
                <a:r>
                  <a:rPr lang="en-US" sz="1800" baseline="0" dirty="0" err="1">
                    <a:solidFill>
                      <a:schemeClr val="tx2"/>
                    </a:solidFill>
                    <a:latin typeface="Trebuchet MS" pitchFamily="34" charset="0"/>
                  </a:rPr>
                  <a:t>Facebook</a:t>
                </a:r>
                <a:r>
                  <a:rPr lang="en-US" sz="1800" baseline="0" dirty="0">
                    <a:solidFill>
                      <a:schemeClr val="tx2"/>
                    </a:solidFill>
                    <a:latin typeface="Trebuchet MS" pitchFamily="34" charset="0"/>
                  </a:rPr>
                  <a:t>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50" name="TextBox 49"/>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grpSp>
        <p:nvGrpSpPr>
          <p:cNvPr id="54" name="Group 53"/>
          <p:cNvGrpSpPr/>
          <p:nvPr userDrawn="1"/>
        </p:nvGrpSpPr>
        <p:grpSpPr>
          <a:xfrm>
            <a:off x="-8418892" y="-1"/>
            <a:ext cx="8264149" cy="384048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a:t>
              </a:r>
              <a:r>
                <a:rPr lang="en-US" sz="2100" i="0" baseline="0" dirty="0">
                  <a:latin typeface="Trebuchet MS" pitchFamily="34" charset="0"/>
                </a:rPr>
                <a:t> </a:t>
              </a:r>
              <a:r>
                <a:rPr lang="en-US" sz="2100" i="0" dirty="0">
                  <a:latin typeface="Trebuchet MS" pitchFamily="34" charset="0"/>
                </a:rPr>
                <a:t>2007 template produces</a:t>
              </a:r>
              <a:r>
                <a:rPr lang="en-US" sz="2100" i="0" baseline="0" dirty="0">
                  <a:latin typeface="Trebuchet MS" pitchFamily="34" charset="0"/>
                </a:rPr>
                <a:t> </a:t>
              </a:r>
              <a:r>
                <a:rPr lang="en-US" sz="2100" i="0" dirty="0">
                  <a:latin typeface="Trebuchet MS" pitchFamily="34" charset="0"/>
                </a:rPr>
                <a:t>a 36”x48”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research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defTabSz="3291914"/>
              <a:r>
                <a:rPr lang="en-US" sz="2100" dirty="0">
                  <a:solidFill>
                    <a:schemeClr val="bg1"/>
                  </a:solidFill>
                  <a:latin typeface="Trebuchet MS" pitchFamily="34" charset="0"/>
                </a:rPr>
                <a:t>When</a:t>
              </a:r>
              <a:r>
                <a:rPr lang="en-US" sz="2100" baseline="0" dirty="0">
                  <a:solidFill>
                    <a:schemeClr val="bg1"/>
                  </a:solidFill>
                  <a:latin typeface="Trebuchet MS" pitchFamily="34" charset="0"/>
                </a:rPr>
                <a:t> you are ready to print your poster</a:t>
              </a:r>
              <a:r>
                <a:rPr lang="en-US" sz="2100" dirty="0">
                  <a:solidFill>
                    <a:schemeClr val="bg1"/>
                  </a:solidFill>
                  <a:latin typeface="Trebuchet MS" pitchFamily="34" charset="0"/>
                </a:rPr>
                <a:t>,</a:t>
              </a:r>
              <a:r>
                <a:rPr lang="en-US" sz="2100" baseline="0" dirty="0">
                  <a:solidFill>
                    <a:schemeClr val="bg1"/>
                  </a:solidFill>
                  <a:latin typeface="Trebuchet MS" pitchFamily="34" charset="0"/>
                </a:rPr>
                <a:t> go online to </a:t>
              </a:r>
              <a:r>
                <a:rPr lang="en-US" sz="2100" b="0" dirty="0">
                  <a:solidFill>
                    <a:schemeClr val="bg1"/>
                  </a:solidFill>
                  <a:latin typeface="Trebuchet MS" pitchFamily="34" charset="0"/>
                </a:rPr>
                <a:t>PosterPresentations.com</a:t>
              </a:r>
              <a:br>
                <a:rPr lang="en-US" sz="2100" dirty="0">
                  <a:solidFill>
                    <a:schemeClr val="bg1"/>
                  </a:solidFill>
                  <a:latin typeface="Trebuchet MS" pitchFamily="34" charset="0"/>
                </a:rPr>
              </a:br>
              <a:endParaRPr lang="en-US" sz="2100" dirty="0">
                <a:solidFill>
                  <a:schemeClr val="bg1"/>
                </a:solidFill>
                <a:latin typeface="Trebuchet MS" pitchFamily="34" charset="0"/>
              </a:endParaRPr>
            </a:p>
            <a:p>
              <a:pPr algn="l" defTabSz="2824229"/>
              <a:r>
                <a:rPr lang="en-US" sz="2100" b="0" dirty="0">
                  <a:solidFill>
                    <a:schemeClr val="bg1"/>
                  </a:solidFill>
                  <a:latin typeface="Trebuchet MS" pitchFamily="34" charset="0"/>
                </a:rPr>
                <a:t>Need</a:t>
              </a:r>
              <a:r>
                <a:rPr lang="en-US" sz="2100" b="0" baseline="0" dirty="0">
                  <a:solidFill>
                    <a:schemeClr val="bg1"/>
                  </a:solidFill>
                  <a:latin typeface="Trebuchet MS" pitchFamily="34" charset="0"/>
                </a:rPr>
                <a:t> assistance? Call us at </a:t>
              </a:r>
              <a:r>
                <a:rPr lang="en-US" sz="2100" b="0" dirty="0">
                  <a:solidFill>
                    <a:srgbClr val="FFC000"/>
                  </a:solidFill>
                  <a:latin typeface="Trebuchet MS" pitchFamily="34" charset="0"/>
                </a:rPr>
                <a:t>1.510.649.3001</a:t>
              </a: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419225" indent="-1419225" algn="l" defTabSz="638175"/>
              <a:r>
                <a:rPr lang="en-US" sz="1800" b="0" baseline="0" dirty="0">
                  <a:solidFill>
                    <a:schemeClr val="bg1"/>
                  </a:solidFill>
                  <a:latin typeface="Trebuchet MS" pitchFamily="34" charset="0"/>
                </a:rPr>
                <a:t>	</a:t>
              </a:r>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419225" indent="-1419225" algn="l" defTabSz="638175"/>
              <a:r>
                <a:rPr lang="en-US" sz="1800" b="1" baseline="0" dirty="0">
                  <a:solidFill>
                    <a:schemeClr val="bg1">
                      <a:lumMod val="75000"/>
                    </a:schemeClr>
                  </a:solidFill>
                  <a:latin typeface="Trebuchet MS" pitchFamily="34" charset="0"/>
                </a:rPr>
                <a:t>	</a:t>
              </a:r>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61"/>
              <a:ext cx="7531182" cy="2124836"/>
              <a:chOff x="-4470427" y="11016658"/>
              <a:chExt cx="3470785" cy="976240"/>
            </a:xfrm>
          </p:grpSpPr>
          <p:grpSp>
            <p:nvGrpSpPr>
              <p:cNvPr id="65" name="Group 64"/>
              <p:cNvGrpSpPr/>
              <p:nvPr userDrawn="1"/>
            </p:nvGrpSpPr>
            <p:grpSpPr>
              <a:xfrm>
                <a:off x="-2783495" y="11060888"/>
                <a:ext cx="624431" cy="841013"/>
                <a:chOff x="-3958697" y="11117435"/>
                <a:chExt cx="779338" cy="1205166"/>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66" name="Group 65"/>
              <p:cNvGrpSpPr/>
              <p:nvPr userDrawn="1"/>
            </p:nvGrpSpPr>
            <p:grpSpPr>
              <a:xfrm>
                <a:off x="-2033159" y="11060896"/>
                <a:ext cx="1033517" cy="846062"/>
                <a:chOff x="-2921738" y="11200127"/>
                <a:chExt cx="1420279" cy="1162673"/>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60" name="Group 59"/>
            <p:cNvGrpSpPr/>
            <p:nvPr userDrawn="1"/>
          </p:nvGrpSpPr>
          <p:grpSpPr>
            <a:xfrm>
              <a:off x="-10414184" y="27751412"/>
              <a:ext cx="9353791" cy="2453251"/>
              <a:chOff x="-4762089" y="12734137"/>
              <a:chExt cx="4310744"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64" name="TextBox 63"/>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291675"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918400" cy="5600700"/>
          </a:xfrm>
          <a:prstGeom prst="rect">
            <a:avLst/>
          </a:prstGeom>
          <a:solidFill>
            <a:schemeClr val="accent5">
              <a:lumMod val="75000"/>
            </a:schemeClr>
          </a:solidFill>
          <a:ln w="9525">
            <a:solidFill>
              <a:schemeClr val="tx1"/>
            </a:solidFill>
            <a:miter lim="800000"/>
            <a:headEnd/>
            <a:tailEnd/>
          </a:ln>
          <a:effectLst/>
        </p:spPr>
        <p:txBody>
          <a:bodyPr wrap="none" lIns="68577" tIns="34288" rIns="68577" bIns="34288" anchor="ctr"/>
          <a:lstStyle/>
          <a:p>
            <a:pPr>
              <a:defRPr/>
            </a:pPr>
            <a:endParaRPr lang="en-US" sz="6450" dirty="0"/>
          </a:p>
        </p:txBody>
      </p:sp>
      <p:sp>
        <p:nvSpPr>
          <p:cNvPr id="9" name="Rectangle 9"/>
          <p:cNvSpPr>
            <a:spLocks noChangeArrowheads="1"/>
          </p:cNvSpPr>
          <p:nvPr/>
        </p:nvSpPr>
        <p:spPr bwMode="auto">
          <a:xfrm>
            <a:off x="0" y="5606257"/>
            <a:ext cx="32918400" cy="177800"/>
          </a:xfrm>
          <a:prstGeom prst="rect">
            <a:avLst/>
          </a:prstGeom>
          <a:solidFill>
            <a:schemeClr val="accent5">
              <a:lumMod val="50000"/>
            </a:schemeClr>
          </a:solidFill>
          <a:ln w="152400">
            <a:noFill/>
            <a:miter lim="800000"/>
            <a:headEnd/>
            <a:tailEnd/>
          </a:ln>
          <a:effectLst/>
        </p:spPr>
        <p:txBody>
          <a:bodyPr wrap="none" lIns="68577" tIns="34288" rIns="68577" bIns="34288" anchor="ctr"/>
          <a:lstStyle/>
          <a:p>
            <a:pPr>
              <a:defRPr/>
            </a:pPr>
            <a:endParaRPr lang="en-US" sz="6450" dirty="0"/>
          </a:p>
        </p:txBody>
      </p:sp>
      <p:sp>
        <p:nvSpPr>
          <p:cNvPr id="10" name="Text Box 14"/>
          <p:cNvSpPr txBox="1">
            <a:spLocks noChangeArrowheads="1"/>
          </p:cNvSpPr>
          <p:nvPr/>
        </p:nvSpPr>
        <p:spPr bwMode="auto">
          <a:xfrm>
            <a:off x="1113133" y="37604702"/>
            <a:ext cx="1885950" cy="252614"/>
          </a:xfrm>
          <a:prstGeom prst="rect">
            <a:avLst/>
          </a:prstGeom>
          <a:noFill/>
          <a:ln w="9525">
            <a:noFill/>
            <a:miter lim="800000"/>
            <a:headEnd/>
            <a:tailEnd/>
          </a:ln>
          <a:effectLst/>
        </p:spPr>
        <p:txBody>
          <a:bodyPr lIns="68447" tIns="34217" rIns="68447" bIns="34217">
            <a:spAutoFit/>
          </a:bodyPr>
          <a:lstStyle/>
          <a:p>
            <a:pPr eaLnBrk="0" hangingPunct="0">
              <a:lnSpc>
                <a:spcPct val="65000"/>
              </a:lnSpc>
              <a:spcBef>
                <a:spcPct val="50000"/>
              </a:spcBef>
              <a:defRPr/>
            </a:pPr>
            <a:r>
              <a:rPr lang="en-US" sz="375" b="1" dirty="0">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825" b="1" dirty="0">
                <a:solidFill>
                  <a:schemeClr val="bg1">
                    <a:lumMod val="75000"/>
                  </a:schemeClr>
                </a:solidFill>
                <a:latin typeface="Arial" charset="0"/>
              </a:rPr>
              <a:t>www.PosterPresentations.com</a:t>
            </a:r>
          </a:p>
        </p:txBody>
      </p:sp>
      <p:sp>
        <p:nvSpPr>
          <p:cNvPr id="21" name="Rounded Rectangle 20"/>
          <p:cNvSpPr/>
          <p:nvPr userDrawn="1"/>
        </p:nvSpPr>
        <p:spPr>
          <a:xfrm>
            <a:off x="691753" y="6134100"/>
            <a:ext cx="753784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2" name="Rounded Rectangle 21"/>
          <p:cNvSpPr/>
          <p:nvPr userDrawn="1"/>
        </p:nvSpPr>
        <p:spPr>
          <a:xfrm>
            <a:off x="24688800" y="6134100"/>
            <a:ext cx="7537847" cy="31192788"/>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sp>
        <p:nvSpPr>
          <p:cNvPr id="23" name="Rounded Rectangle 22"/>
          <p:cNvSpPr/>
          <p:nvPr userDrawn="1"/>
        </p:nvSpPr>
        <p:spPr>
          <a:xfrm>
            <a:off x="8687396" y="6145213"/>
            <a:ext cx="15543610" cy="31192788"/>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grpSp>
        <p:nvGrpSpPr>
          <p:cNvPr id="43" name="Group 42"/>
          <p:cNvGrpSpPr/>
          <p:nvPr userDrawn="1"/>
        </p:nvGrpSpPr>
        <p:grpSpPr>
          <a:xfrm>
            <a:off x="33118380" y="-64242"/>
            <a:ext cx="8296604" cy="38469043"/>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3000" b="1" spc="450" dirty="0">
                  <a:solidFill>
                    <a:schemeClr val="bg1"/>
                  </a:solidFill>
                  <a:latin typeface="Trebuchet MS" pitchFamily="34" charset="0"/>
                </a:rPr>
                <a:t>QUICK START (cont.)</a:t>
              </a:r>
            </a:p>
            <a:p>
              <a:pPr algn="ctr"/>
              <a:endParaRPr lang="en-US" sz="27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How to change the template color theme</a:t>
              </a:r>
            </a:p>
            <a:p>
              <a:pPr marL="0" marR="0" lvl="2" indent="0" algn="l" defTabSz="85725"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1800" b="0" spc="0" baseline="0" dirty="0">
                  <a:solidFill>
                    <a:schemeClr val="bg1">
                      <a:lumMod val="75000"/>
                    </a:schemeClr>
                  </a:solidFill>
                  <a:latin typeface="Trebuchet MS" pitchFamily="34" charset="0"/>
                </a:rPr>
                <a:t>also create your own color theme.</a:t>
              </a:r>
            </a:p>
            <a:p>
              <a:pPr marL="0" marR="0" lvl="2"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endParaRPr lang="en-US" sz="1800" b="0" baseline="0" dirty="0">
                <a:solidFill>
                  <a:schemeClr val="bg1">
                    <a:lumMod val="75000"/>
                  </a:schemeClr>
                </a:solidFill>
                <a:latin typeface="Trebuchet MS" pitchFamily="34" charset="0"/>
              </a:endParaRPr>
            </a:p>
            <a:p>
              <a:pPr marL="0" indent="0" algn="l" defTabSz="85725"/>
              <a:r>
                <a:rPr lang="en-US" sz="18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Text</a:t>
              </a:r>
            </a:p>
            <a:p>
              <a:pPr marL="2449116" lvl="2" indent="0" algn="l" defTabSz="85725"/>
              <a:r>
                <a:rPr lang="en-US" sz="18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138756" lvl="2"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lang="en-US" sz="1800" b="0" baseline="0" dirty="0">
                  <a:solidFill>
                    <a:schemeClr val="bg1">
                      <a:lumMod val="75000"/>
                    </a:schemeClr>
                  </a:solidFill>
                  <a:latin typeface="Trebuchet MS" pitchFamily="34" charset="0"/>
                </a:rPr>
                <a:t> </a:t>
              </a:r>
              <a:r>
                <a:rPr kumimoji="0" lang="en-US" sz="24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1800" b="0" baseline="0" dirty="0">
                <a:solidFill>
                  <a:schemeClr val="bg1">
                    <a:lumMod val="75000"/>
                  </a:schemeClr>
                </a:solidFill>
                <a:latin typeface="Trebuchet MS" pitchFamily="34" charset="0"/>
              </a:endParaRPr>
            </a:p>
            <a:p>
              <a:pPr marL="1138756" lvl="2" indent="0" algn="l" defTabSz="85725"/>
              <a:endParaRPr lang="en-US" sz="1800" b="0" baseline="0" dirty="0">
                <a:solidFill>
                  <a:schemeClr val="bg1">
                    <a:lumMod val="75000"/>
                  </a:schemeClr>
                </a:solidFill>
                <a:latin typeface="Trebuchet MS" pitchFamily="34" charset="0"/>
              </a:endParaRPr>
            </a:p>
            <a:p>
              <a:pPr algn="ctr"/>
              <a:r>
                <a:rPr lang="en-US" sz="2400" b="1" baseline="0" dirty="0">
                  <a:solidFill>
                    <a:srgbClr val="FFC000"/>
                  </a:solidFill>
                  <a:latin typeface="Trebuchet MS" pitchFamily="34" charset="0"/>
                </a:rPr>
                <a:t>How to add Tables</a:t>
              </a:r>
            </a:p>
            <a:p>
              <a:pPr marL="1297781" lvl="1" indent="0" algn="l" defTabSz="85725"/>
              <a:r>
                <a:rPr lang="en-US" sz="1800" b="0" baseline="0" dirty="0">
                  <a:solidFill>
                    <a:schemeClr val="bg1">
                      <a:lumMod val="75000"/>
                    </a:schemeClr>
                  </a:solidFill>
                  <a:latin typeface="Trebuchet MS" pitchFamily="34" charset="0"/>
                </a:rPr>
                <a:t>To add a table from scratch go to the INSERT menu and </a:t>
              </a:r>
              <a:br>
                <a:rPr lang="en-US" sz="1800" b="0" baseline="0" dirty="0">
                  <a:solidFill>
                    <a:schemeClr val="bg1">
                      <a:lumMod val="75000"/>
                    </a:schemeClr>
                  </a:solidFill>
                  <a:latin typeface="Trebuchet MS" pitchFamily="34" charset="0"/>
                </a:rPr>
              </a:br>
              <a:r>
                <a:rPr lang="en-US" sz="1800" b="0" baseline="0" dirty="0">
                  <a:solidFill>
                    <a:schemeClr val="bg1">
                      <a:lumMod val="75000"/>
                    </a:schemeClr>
                  </a:solidFill>
                  <a:latin typeface="Trebuchet MS" pitchFamily="34" charset="0"/>
                </a:rPr>
                <a:t>click on TABLE. A drop-down box will help you select rows and columns. </a:t>
              </a:r>
            </a:p>
            <a:p>
              <a:pPr marL="0" lvl="0" indent="0" algn="l" defTabSz="85725"/>
              <a:r>
                <a:rPr lang="en-US" sz="18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85725"/>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138756"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of “Print-quality” PDF.</a:t>
              </a:r>
            </a:p>
            <a:p>
              <a:pPr marL="0" marR="0" lvl="0" indent="0" algn="l" defTabSz="85725" rtl="0" eaLnBrk="1" fontAlgn="auto" latinLnBrk="0" hangingPunct="1">
                <a:lnSpc>
                  <a:spcPct val="100000"/>
                </a:lnSpc>
                <a:spcBef>
                  <a:spcPts val="0"/>
                </a:spcBef>
                <a:spcAft>
                  <a:spcPts val="0"/>
                </a:spcAft>
                <a:buClrTx/>
                <a:buSzTx/>
                <a:buFontTx/>
                <a:buNone/>
                <a:tabLst/>
                <a:defRPr/>
              </a:pPr>
              <a:endParaRPr lang="en-US" sz="1800" b="0" baseline="0" dirty="0">
                <a:solidFill>
                  <a:schemeClr val="bg1">
                    <a:lumMod val="75000"/>
                  </a:schemeClr>
                </a:solidFill>
                <a:latin typeface="Trebuchet MS" pitchFamily="34" charset="0"/>
              </a:endParaRPr>
            </a:p>
            <a:p>
              <a:pPr marL="0" marR="0" lvl="0" indent="0" algn="ctr" defTabSz="113875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857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85725" rtl="0" eaLnBrk="1" fontAlgn="auto" latinLnBrk="0" hangingPunct="1">
                <a:lnSpc>
                  <a:spcPct val="100000"/>
                </a:lnSpc>
                <a:spcBef>
                  <a:spcPts val="0"/>
                </a:spcBef>
                <a:spcAft>
                  <a:spcPts val="0"/>
                </a:spcAft>
                <a:buClrTx/>
                <a:buSzTx/>
                <a:buFontTx/>
                <a:buNone/>
                <a:tabLst/>
                <a:defRPr/>
              </a:pPr>
              <a:endParaRPr kumimoji="0" lang="en-US" sz="21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477400"/>
              </a:xfrm>
              <a:prstGeom prst="rect">
                <a:avLst/>
              </a:prstGeom>
              <a:noFill/>
              <a:ln>
                <a:noFill/>
              </a:ln>
            </p:spPr>
            <p:txBody>
              <a:bodyPr wrap="square" rtlCol="0">
                <a:spAutoFit/>
              </a:bodyPr>
              <a:lstStyle/>
              <a:p>
                <a:r>
                  <a:rPr lang="en-US" sz="1800" dirty="0">
                    <a:solidFill>
                      <a:schemeClr val="tx2"/>
                    </a:solidFill>
                    <a:latin typeface="Trebuchet MS" pitchFamily="34" charset="0"/>
                  </a:rPr>
                  <a:t>Student</a:t>
                </a:r>
                <a:r>
                  <a:rPr lang="en-US" sz="1800" baseline="0" dirty="0">
                    <a:solidFill>
                      <a:schemeClr val="tx2"/>
                    </a:solidFill>
                    <a:latin typeface="Trebuchet MS" pitchFamily="34" charset="0"/>
                  </a:rPr>
                  <a:t> discounts are available on our </a:t>
                </a:r>
                <a:r>
                  <a:rPr lang="en-US" sz="1800" baseline="0" dirty="0" err="1">
                    <a:solidFill>
                      <a:schemeClr val="tx2"/>
                    </a:solidFill>
                    <a:latin typeface="Trebuchet MS" pitchFamily="34" charset="0"/>
                  </a:rPr>
                  <a:t>Facebook</a:t>
                </a:r>
                <a:r>
                  <a:rPr lang="en-US" sz="1800" baseline="0" dirty="0">
                    <a:solidFill>
                      <a:schemeClr val="tx2"/>
                    </a:solidFill>
                    <a:latin typeface="Trebuchet MS" pitchFamily="34" charset="0"/>
                  </a:rPr>
                  <a:t> page.</a:t>
                </a:r>
                <a:br>
                  <a:rPr lang="en-US" sz="1800" baseline="0" dirty="0">
                    <a:solidFill>
                      <a:schemeClr val="tx2"/>
                    </a:solidFill>
                    <a:latin typeface="Trebuchet MS" pitchFamily="34" charset="0"/>
                  </a:rPr>
                </a:br>
                <a:r>
                  <a:rPr lang="en-US" sz="1800" baseline="0" dirty="0">
                    <a:solidFill>
                      <a:schemeClr val="tx2"/>
                    </a:solidFill>
                    <a:latin typeface="Trebuchet MS" pitchFamily="34" charset="0"/>
                  </a:rPr>
                  <a:t>Go to </a:t>
                </a:r>
                <a:r>
                  <a:rPr lang="en-US" sz="1800" u="sng" baseline="0" dirty="0">
                    <a:solidFill>
                      <a:schemeClr val="tx2"/>
                    </a:solidFill>
                    <a:latin typeface="Trebuchet MS" pitchFamily="34" charset="0"/>
                  </a:rPr>
                  <a:t>PosterPresentations.com</a:t>
                </a:r>
                <a:r>
                  <a:rPr lang="en-US" sz="1800" baseline="0" dirty="0">
                    <a:solidFill>
                      <a:schemeClr val="tx2"/>
                    </a:solidFill>
                    <a:latin typeface="Trebuchet MS" pitchFamily="34" charset="0"/>
                  </a:rPr>
                  <a:t> and click on the FB icon. </a:t>
                </a:r>
                <a:endParaRPr lang="en-US" sz="1800" dirty="0">
                  <a:solidFill>
                    <a:schemeClr val="tx2"/>
                  </a:solidFill>
                  <a:latin typeface="Trebuchet MS" pitchFamily="34" charset="0"/>
                </a:endParaRPr>
              </a:p>
            </p:txBody>
          </p:sp>
        </p:grpSp>
        <p:sp>
          <p:nvSpPr>
            <p:cNvPr id="49" name="TextBox 48"/>
            <p:cNvSpPr txBox="1"/>
            <p:nvPr userDrawn="1"/>
          </p:nvSpPr>
          <p:spPr>
            <a:xfrm>
              <a:off x="44262808" y="31169782"/>
              <a:ext cx="6870215" cy="935882"/>
            </a:xfrm>
            <a:prstGeom prst="rect">
              <a:avLst/>
            </a:prstGeom>
            <a:noFill/>
          </p:spPr>
          <p:txBody>
            <a:bodyPr wrap="square" lIns="65304" tIns="32651" rIns="65304" bIns="32651" rtlCol="0">
              <a:spAutoFit/>
            </a:bodyPr>
            <a:lstStyle/>
            <a:p>
              <a:pPr>
                <a:lnSpc>
                  <a:spcPts val="1950"/>
                </a:lnSpc>
              </a:pPr>
              <a:r>
                <a:rPr lang="en-US" sz="2100" dirty="0">
                  <a:solidFill>
                    <a:schemeClr val="bg1"/>
                  </a:solidFill>
                </a:rPr>
                <a:t>© 2013</a:t>
              </a:r>
              <a:r>
                <a:rPr lang="en-US" sz="2100" baseline="0" dirty="0">
                  <a:solidFill>
                    <a:schemeClr val="bg1"/>
                  </a:solidFill>
                </a:rPr>
                <a:t> </a:t>
              </a:r>
              <a:r>
                <a:rPr lang="en-US" sz="2100" dirty="0">
                  <a:solidFill>
                    <a:schemeClr val="bg1"/>
                  </a:solidFill>
                </a:rPr>
                <a:t>PosterPresentations.com</a:t>
              </a:r>
              <a:br>
                <a:rPr lang="en-US" sz="2100" dirty="0">
                  <a:solidFill>
                    <a:schemeClr val="bg1"/>
                  </a:solidFill>
                </a:rPr>
              </a:br>
              <a:r>
                <a:rPr lang="en-US" sz="2100" dirty="0">
                  <a:solidFill>
                    <a:schemeClr val="bg1"/>
                  </a:solidFill>
                </a:rPr>
                <a:t>    </a:t>
              </a:r>
              <a:r>
                <a:rPr lang="en-US" sz="1800" dirty="0">
                  <a:solidFill>
                    <a:schemeClr val="bg1"/>
                  </a:solidFill>
                </a:rPr>
                <a:t>2117 Fourth Street ,</a:t>
              </a:r>
              <a:r>
                <a:rPr lang="en-US" sz="1800" baseline="0" dirty="0">
                  <a:solidFill>
                    <a:schemeClr val="bg1"/>
                  </a:solidFill>
                </a:rPr>
                <a:t> Unit C        </a:t>
              </a:r>
            </a:p>
            <a:p>
              <a:pPr>
                <a:lnSpc>
                  <a:spcPts val="1950"/>
                </a:lnSpc>
              </a:pPr>
              <a:r>
                <a:rPr lang="en-US" sz="1800" baseline="0" dirty="0">
                  <a:solidFill>
                    <a:schemeClr val="bg1"/>
                  </a:solidFill>
                </a:rPr>
                <a:t>     Berkeley CA </a:t>
              </a:r>
              <a:r>
                <a:rPr lang="en-US" sz="1500" baseline="0" dirty="0">
                  <a:solidFill>
                    <a:schemeClr val="bg1"/>
                  </a:solidFill>
                </a:rPr>
                <a:t>94710</a:t>
              </a:r>
              <a:br>
                <a:rPr lang="en-US" sz="1800" baseline="0" dirty="0">
                  <a:solidFill>
                    <a:schemeClr val="bg1"/>
                  </a:solidFill>
                </a:rPr>
              </a:br>
              <a:r>
                <a:rPr lang="en-US" sz="1800" baseline="0" dirty="0">
                  <a:solidFill>
                    <a:schemeClr val="bg1"/>
                  </a:solidFill>
                </a:rPr>
                <a:t>    </a:t>
              </a:r>
              <a:r>
                <a:rPr lang="en-US" sz="1800" b="1" baseline="0" dirty="0">
                  <a:solidFill>
                    <a:srgbClr val="FFFF00"/>
                  </a:solidFill>
                </a:rPr>
                <a:t>posterpresenter@gmail.com</a:t>
              </a:r>
              <a:endParaRPr lang="en-US" sz="2100" b="1" dirty="0">
                <a:solidFill>
                  <a:srgbClr val="FFFF00"/>
                </a:solidFill>
              </a:endParaRPr>
            </a:p>
          </p:txBody>
        </p:sp>
      </p:grpSp>
      <p:grpSp>
        <p:nvGrpSpPr>
          <p:cNvPr id="53" name="Group 52"/>
          <p:cNvGrpSpPr/>
          <p:nvPr userDrawn="1"/>
        </p:nvGrpSpPr>
        <p:grpSpPr>
          <a:xfrm>
            <a:off x="-8418892" y="-1"/>
            <a:ext cx="8264149" cy="384048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138756" rtl="0" eaLnBrk="1" fontAlgn="auto" latinLnBrk="0" hangingPunct="1">
                <a:lnSpc>
                  <a:spcPct val="100000"/>
                </a:lnSpc>
                <a:spcBef>
                  <a:spcPts val="0"/>
                </a:spcBef>
                <a:spcAft>
                  <a:spcPts val="0"/>
                </a:spcAft>
                <a:buClrTx/>
                <a:buSzTx/>
                <a:buFontTx/>
                <a:buNone/>
                <a:tabLst/>
                <a:defRPr/>
              </a:pPr>
              <a:r>
                <a:rPr lang="en-US" sz="2400" b="1" spc="0" dirty="0">
                  <a:solidFill>
                    <a:srgbClr val="FF0000"/>
                  </a:solidFill>
                  <a:latin typeface="Trebuchet MS" pitchFamily="34" charset="0"/>
                </a:rPr>
                <a:t>(—THIS SIDEBAR DOES NOT PRINT—)</a:t>
              </a:r>
              <a:endParaRPr lang="en-US" sz="2400" b="1" spc="450" dirty="0">
                <a:solidFill>
                  <a:schemeClr val="bg1"/>
                </a:solidFill>
                <a:latin typeface="Trebuchet MS" pitchFamily="34" charset="0"/>
              </a:endParaRPr>
            </a:p>
            <a:p>
              <a:pPr algn="ctr"/>
              <a:r>
                <a:rPr lang="en-US" sz="3000" b="1" spc="450" dirty="0">
                  <a:solidFill>
                    <a:schemeClr val="bg1"/>
                  </a:solidFill>
                  <a:latin typeface="Trebuchet MS" pitchFamily="34" charset="0"/>
                </a:rPr>
                <a:t>DESIGN</a:t>
              </a:r>
              <a:r>
                <a:rPr lang="en-US" sz="3000" b="1" spc="450" baseline="0" dirty="0">
                  <a:solidFill>
                    <a:schemeClr val="bg1"/>
                  </a:solidFill>
                  <a:latin typeface="Trebuchet MS" pitchFamily="34" charset="0"/>
                </a:rPr>
                <a:t> </a:t>
              </a:r>
              <a:r>
                <a:rPr lang="en-US" sz="3000" b="1" spc="450" dirty="0">
                  <a:solidFill>
                    <a:schemeClr val="bg1"/>
                  </a:solidFill>
                  <a:latin typeface="Trebuchet MS" pitchFamily="34" charset="0"/>
                </a:rPr>
                <a:t>GUIDE</a:t>
              </a:r>
            </a:p>
            <a:p>
              <a:pPr algn="ctr"/>
              <a:endParaRPr lang="en-US" sz="2100" b="1" dirty="0">
                <a:latin typeface="Trebuchet MS" pitchFamily="34" charset="0"/>
              </a:endParaRPr>
            </a:p>
            <a:p>
              <a:pPr defTabSz="2824229"/>
              <a:r>
                <a:rPr lang="en-US" sz="2100" i="0" dirty="0">
                  <a:latin typeface="Trebuchet MS" pitchFamily="34" charset="0"/>
                </a:rPr>
                <a:t>This PowerPoint</a:t>
              </a:r>
              <a:r>
                <a:rPr lang="en-US" sz="2100" i="0" baseline="0" dirty="0">
                  <a:latin typeface="Trebuchet MS" pitchFamily="34" charset="0"/>
                </a:rPr>
                <a:t> </a:t>
              </a:r>
              <a:r>
                <a:rPr lang="en-US" sz="2100" i="0" dirty="0">
                  <a:latin typeface="Trebuchet MS" pitchFamily="34" charset="0"/>
                </a:rPr>
                <a:t>2007 template produces</a:t>
              </a:r>
              <a:r>
                <a:rPr lang="en-US" sz="2100" i="0" baseline="0" dirty="0">
                  <a:latin typeface="Trebuchet MS" pitchFamily="34" charset="0"/>
                </a:rPr>
                <a:t> </a:t>
              </a:r>
              <a:r>
                <a:rPr lang="en-US" sz="2100" i="0" dirty="0">
                  <a:latin typeface="Trebuchet MS" pitchFamily="34" charset="0"/>
                </a:rPr>
                <a:t>a 36”x48” presentation poster. </a:t>
              </a:r>
              <a:r>
                <a:rPr lang="en-US" sz="2100" dirty="0">
                  <a:latin typeface="Trebuchet MS" pitchFamily="34" charset="0"/>
                </a:rPr>
                <a:t>You</a:t>
              </a:r>
              <a:r>
                <a:rPr lang="en-US" sz="2100" baseline="0" dirty="0">
                  <a:latin typeface="Trebuchet MS" pitchFamily="34" charset="0"/>
                </a:rPr>
                <a:t> can u</a:t>
              </a:r>
              <a:r>
                <a:rPr lang="en-US" sz="2100" dirty="0">
                  <a:latin typeface="Trebuchet MS" pitchFamily="34" charset="0"/>
                </a:rPr>
                <a:t>se</a:t>
              </a:r>
              <a:r>
                <a:rPr lang="en-US" sz="2100" baseline="0" dirty="0">
                  <a:latin typeface="Trebuchet MS" pitchFamily="34" charset="0"/>
                </a:rPr>
                <a:t> it to create your research poster and </a:t>
              </a:r>
              <a:r>
                <a:rPr lang="en-US" sz="2100" dirty="0">
                  <a:latin typeface="Trebuchet MS" pitchFamily="34" charset="0"/>
                </a:rPr>
                <a:t>save valuable time placing titles, subtitles,</a:t>
              </a:r>
              <a:r>
                <a:rPr lang="en-US" sz="2100" baseline="0" dirty="0">
                  <a:latin typeface="Trebuchet MS" pitchFamily="34" charset="0"/>
                </a:rPr>
                <a:t> text, and graphics</a:t>
              </a:r>
              <a:r>
                <a:rPr lang="en-US" sz="2100" dirty="0">
                  <a:latin typeface="Trebuchet MS" pitchFamily="34" charset="0"/>
                </a:rPr>
                <a:t>. </a:t>
              </a:r>
            </a:p>
            <a:p>
              <a:pPr defTabSz="2824229"/>
              <a:endParaRPr lang="en-US" sz="2100" dirty="0">
                <a:latin typeface="Trebuchet MS" pitchFamily="34" charset="0"/>
              </a:endParaRPr>
            </a:p>
            <a:p>
              <a:pPr defTabSz="3291914"/>
              <a:r>
                <a:rPr lang="en-US" sz="2100" dirty="0">
                  <a:latin typeface="Trebuchet MS" pitchFamily="34" charset="0"/>
                </a:rPr>
                <a:t>We provide a series of online tutorials that will guide you through the poster design process and answer your poster production questions. To view our template tutorials, go online to </a:t>
              </a:r>
              <a:r>
                <a:rPr lang="en-US" sz="2100" b="1" dirty="0">
                  <a:solidFill>
                    <a:srgbClr val="FFC000"/>
                  </a:solidFill>
                  <a:latin typeface="Trebuchet MS" pitchFamily="34" charset="0"/>
                </a:rPr>
                <a:t>PosterPresentations.com</a:t>
              </a:r>
              <a:r>
                <a:rPr lang="en-US" sz="2100" b="1" dirty="0">
                  <a:solidFill>
                    <a:schemeClr val="bg1"/>
                  </a:solidFill>
                  <a:latin typeface="Trebuchet MS" pitchFamily="34" charset="0"/>
                </a:rPr>
                <a:t> </a:t>
              </a:r>
              <a:r>
                <a:rPr lang="en-US" sz="2100" dirty="0">
                  <a:solidFill>
                    <a:schemeClr val="bg1"/>
                  </a:solidFill>
                  <a:latin typeface="Trebuchet MS" pitchFamily="34" charset="0"/>
                </a:rPr>
                <a:t>and click on HELP DESK.</a:t>
              </a:r>
            </a:p>
            <a:p>
              <a:pPr defTabSz="3291914"/>
              <a:endParaRPr lang="en-US" sz="2100" dirty="0">
                <a:latin typeface="Trebuchet MS" pitchFamily="34" charset="0"/>
              </a:endParaRPr>
            </a:p>
            <a:p>
              <a:pPr defTabSz="3291914"/>
              <a:r>
                <a:rPr lang="en-US" sz="2100" dirty="0">
                  <a:solidFill>
                    <a:schemeClr val="bg1"/>
                  </a:solidFill>
                  <a:latin typeface="Trebuchet MS" pitchFamily="34" charset="0"/>
                </a:rPr>
                <a:t>When</a:t>
              </a:r>
              <a:r>
                <a:rPr lang="en-US" sz="2100" baseline="0" dirty="0">
                  <a:solidFill>
                    <a:schemeClr val="bg1"/>
                  </a:solidFill>
                  <a:latin typeface="Trebuchet MS" pitchFamily="34" charset="0"/>
                </a:rPr>
                <a:t> you are ready to print your poster</a:t>
              </a:r>
              <a:r>
                <a:rPr lang="en-US" sz="2100" dirty="0">
                  <a:solidFill>
                    <a:schemeClr val="bg1"/>
                  </a:solidFill>
                  <a:latin typeface="Trebuchet MS" pitchFamily="34" charset="0"/>
                </a:rPr>
                <a:t>,</a:t>
              </a:r>
              <a:r>
                <a:rPr lang="en-US" sz="2100" baseline="0" dirty="0">
                  <a:solidFill>
                    <a:schemeClr val="bg1"/>
                  </a:solidFill>
                  <a:latin typeface="Trebuchet MS" pitchFamily="34" charset="0"/>
                </a:rPr>
                <a:t> go online to </a:t>
              </a:r>
              <a:r>
                <a:rPr lang="en-US" sz="2100" b="0" dirty="0">
                  <a:solidFill>
                    <a:schemeClr val="bg1"/>
                  </a:solidFill>
                  <a:latin typeface="Trebuchet MS" pitchFamily="34" charset="0"/>
                </a:rPr>
                <a:t>PosterPresentations.com</a:t>
              </a:r>
              <a:br>
                <a:rPr lang="en-US" sz="2100" dirty="0">
                  <a:solidFill>
                    <a:schemeClr val="bg1"/>
                  </a:solidFill>
                  <a:latin typeface="Trebuchet MS" pitchFamily="34" charset="0"/>
                </a:rPr>
              </a:br>
              <a:endParaRPr lang="en-US" sz="2100" dirty="0">
                <a:solidFill>
                  <a:schemeClr val="bg1"/>
                </a:solidFill>
                <a:latin typeface="Trebuchet MS" pitchFamily="34" charset="0"/>
              </a:endParaRPr>
            </a:p>
            <a:p>
              <a:pPr algn="l" defTabSz="2824229"/>
              <a:r>
                <a:rPr lang="en-US" sz="2100" b="0" dirty="0">
                  <a:solidFill>
                    <a:schemeClr val="bg1"/>
                  </a:solidFill>
                  <a:latin typeface="Trebuchet MS" pitchFamily="34" charset="0"/>
                </a:rPr>
                <a:t>Need</a:t>
              </a:r>
              <a:r>
                <a:rPr lang="en-US" sz="2100" b="0" baseline="0" dirty="0">
                  <a:solidFill>
                    <a:schemeClr val="bg1"/>
                  </a:solidFill>
                  <a:latin typeface="Trebuchet MS" pitchFamily="34" charset="0"/>
                </a:rPr>
                <a:t> assistance? Call us at </a:t>
              </a:r>
              <a:r>
                <a:rPr lang="en-US" sz="2100" b="0" dirty="0">
                  <a:solidFill>
                    <a:srgbClr val="FFC000"/>
                  </a:solidFill>
                  <a:latin typeface="Trebuchet MS" pitchFamily="34" charset="0"/>
                </a:rPr>
                <a:t>1.510.649.3001</a:t>
              </a:r>
            </a:p>
            <a:p>
              <a:pPr algn="l" defTabSz="2824229"/>
              <a:endParaRPr lang="en-US" sz="2700" b="1" dirty="0">
                <a:solidFill>
                  <a:srgbClr val="FFFF00"/>
                </a:solidFill>
                <a:latin typeface="Trebuchet MS" pitchFamily="34" charset="0"/>
              </a:endParaRPr>
            </a:p>
            <a:p>
              <a:pPr algn="ctr"/>
              <a:endParaRPr lang="en-US" sz="1800" b="1" dirty="0">
                <a:solidFill>
                  <a:schemeClr val="bg1"/>
                </a:solidFill>
                <a:latin typeface="Trebuchet MS" pitchFamily="34" charset="0"/>
              </a:endParaRPr>
            </a:p>
            <a:p>
              <a:pPr algn="ctr"/>
              <a:r>
                <a:rPr lang="en-US" sz="3000" b="1" spc="450" dirty="0">
                  <a:solidFill>
                    <a:schemeClr val="bg1"/>
                  </a:solidFill>
                  <a:latin typeface="Trebuchet MS" pitchFamily="34" charset="0"/>
                </a:rPr>
                <a:t>QUICK START</a:t>
              </a:r>
            </a:p>
            <a:p>
              <a:pPr algn="ctr"/>
              <a:endParaRPr lang="en-US" sz="2400" b="1"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Zoom in and out</a:t>
              </a:r>
            </a:p>
            <a:p>
              <a:pPr marL="1419225" indent="-1419225" algn="l" defTabSz="638175"/>
              <a:r>
                <a:rPr lang="en-US" sz="1800" b="0" baseline="0" dirty="0">
                  <a:solidFill>
                    <a:schemeClr val="bg1"/>
                  </a:solidFill>
                  <a:latin typeface="Trebuchet MS" pitchFamily="34" charset="0"/>
                </a:rPr>
                <a:t>	</a:t>
              </a:r>
              <a:r>
                <a:rPr lang="en-US" sz="1800" b="0" baseline="0" dirty="0">
                  <a:solidFill>
                    <a:schemeClr val="bg1">
                      <a:lumMod val="75000"/>
                    </a:schemeClr>
                  </a:solidFill>
                  <a:latin typeface="Trebuchet MS" pitchFamily="34" charset="0"/>
                </a:rPr>
                <a:t>As you work on your poster zoom in and out to the level that is more comfortable to you. </a:t>
              </a:r>
            </a:p>
            <a:p>
              <a:pPr marL="1419225" indent="-1419225" algn="l" defTabSz="638175"/>
              <a:r>
                <a:rPr lang="en-US" sz="1800" b="1" baseline="0" dirty="0">
                  <a:solidFill>
                    <a:schemeClr val="bg1">
                      <a:lumMod val="75000"/>
                    </a:schemeClr>
                  </a:solidFill>
                  <a:latin typeface="Trebuchet MS" pitchFamily="34" charset="0"/>
                </a:rPr>
                <a:t>	</a:t>
              </a:r>
              <a:r>
                <a:rPr lang="en-US" sz="1800" b="0" baseline="0" dirty="0">
                  <a:solidFill>
                    <a:schemeClr val="bg1">
                      <a:lumMod val="75000"/>
                    </a:schemeClr>
                  </a:solidFill>
                  <a:latin typeface="Trebuchet MS" pitchFamily="34" charset="0"/>
                </a:rPr>
                <a:t>Go to VIEW &gt; ZOOM.</a:t>
              </a:r>
            </a:p>
            <a:p>
              <a:pPr algn="l"/>
              <a:endParaRPr lang="en-US" sz="2100" b="0" baseline="0" dirty="0">
                <a:solidFill>
                  <a:schemeClr val="bg1"/>
                </a:solidFill>
                <a:latin typeface="Trebuchet MS" pitchFamily="34" charset="0"/>
              </a:endParaRPr>
            </a:p>
            <a:p>
              <a:pPr algn="ctr"/>
              <a:r>
                <a:rPr lang="en-US" sz="2400" b="1" baseline="0" dirty="0">
                  <a:solidFill>
                    <a:srgbClr val="FFC000"/>
                  </a:solidFill>
                  <a:latin typeface="Trebuchet MS" pitchFamily="34" charset="0"/>
                </a:rPr>
                <a:t>Title, Authors, and Affiliations</a:t>
              </a:r>
            </a:p>
            <a:p>
              <a:pPr algn="l"/>
              <a:r>
                <a:rPr lang="en-US" sz="1800" b="0" baseline="0" dirty="0">
                  <a:solidFill>
                    <a:schemeClr val="bg1">
                      <a:lumMod val="75000"/>
                    </a:schemeClr>
                  </a:solidFill>
                  <a:latin typeface="Trebuchet MS" pitchFamily="34" charset="0"/>
                </a:rPr>
                <a:t>Start designing your poster by adding the title, the names of the authors, and the affiliated institutions. </a:t>
              </a:r>
              <a:r>
                <a:rPr lang="en-US" sz="18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1800" b="0" spc="0"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The font size of your title should be bigger than your name(s) and institution name(s).</a:t>
              </a:r>
            </a:p>
            <a:p>
              <a:pPr algn="l"/>
              <a:br>
                <a:rPr lang="en-US" sz="2100" b="1" baseline="0" dirty="0">
                  <a:solidFill>
                    <a:schemeClr val="bg1"/>
                  </a:solidFill>
                  <a:latin typeface="Trebuchet MS" pitchFamily="34" charset="0"/>
                </a:rPr>
              </a:br>
              <a:endParaRPr lang="en-US" sz="2100" b="1" dirty="0">
                <a:solidFill>
                  <a:schemeClr val="bg1"/>
                </a:solidFill>
                <a:latin typeface="Trebuchet MS" pitchFamily="34" charset="0"/>
              </a:endParaRPr>
            </a:p>
            <a:p>
              <a:pPr algn="ctr"/>
              <a:endParaRPr lang="en-US" sz="2100" b="1" dirty="0">
                <a:solidFill>
                  <a:srgbClr val="FFC000"/>
                </a:solidFill>
                <a:latin typeface="Trebuchet MS" pitchFamily="34" charset="0"/>
              </a:endParaRPr>
            </a:p>
            <a:p>
              <a:pPr algn="ctr"/>
              <a:endParaRPr lang="en-US" sz="2100" b="1" dirty="0">
                <a:solidFill>
                  <a:srgbClr val="FFC000"/>
                </a:solidFill>
                <a:latin typeface="Trebuchet MS" pitchFamily="34" charset="0"/>
              </a:endParaRPr>
            </a:p>
            <a:p>
              <a:pPr algn="ctr"/>
              <a:r>
                <a:rPr lang="en-US" sz="2400" b="1" dirty="0">
                  <a:solidFill>
                    <a:srgbClr val="FFC000"/>
                  </a:solidFill>
                  <a:latin typeface="Trebuchet MS" pitchFamily="34" charset="0"/>
                </a:rPr>
                <a:t>Adding Logos</a:t>
              </a:r>
              <a:r>
                <a:rPr lang="en-US" sz="2400" b="1" baseline="0" dirty="0">
                  <a:solidFill>
                    <a:srgbClr val="FFC000"/>
                  </a:solidFill>
                  <a:latin typeface="Trebuchet MS" pitchFamily="34" charset="0"/>
                </a:rPr>
                <a:t> / Seals</a:t>
              </a:r>
            </a:p>
            <a:p>
              <a:pPr algn="l"/>
              <a:r>
                <a:rPr lang="en-US" sz="18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1800" b="0" spc="225" baseline="0" dirty="0">
                <a:solidFill>
                  <a:schemeClr val="bg1">
                    <a:lumMod val="75000"/>
                  </a:schemeClr>
                </a:solidFill>
                <a:latin typeface="Trebuchet MS" pitchFamily="34" charset="0"/>
              </a:endParaRPr>
            </a:p>
            <a:p>
              <a:pPr algn="l"/>
              <a:r>
                <a:rPr lang="en-US" sz="1800" b="1" spc="225" baseline="0" dirty="0">
                  <a:solidFill>
                    <a:srgbClr val="FFC000"/>
                  </a:solidFill>
                  <a:latin typeface="Trebuchet MS" pitchFamily="34" charset="0"/>
                </a:rPr>
                <a:t>TIP:</a:t>
              </a:r>
              <a:r>
                <a:rPr lang="en-US" sz="1800" b="1" spc="0" baseline="0" dirty="0">
                  <a:solidFill>
                    <a:srgbClr val="FFC000"/>
                  </a:solidFill>
                  <a:latin typeface="Trebuchet MS" pitchFamily="34" charset="0"/>
                </a:rPr>
                <a:t> </a:t>
              </a:r>
              <a:r>
                <a:rPr lang="en-US" sz="1800" b="0" baseline="0" dirty="0">
                  <a:solidFill>
                    <a:schemeClr val="bg1">
                      <a:lumMod val="75000"/>
                    </a:schemeClr>
                  </a:solidFill>
                  <a:latin typeface="Trebuchet MS" pitchFamily="34" charset="0"/>
                </a:rPr>
                <a:t>See if your school’s logo is available on our free poster templates page.</a:t>
              </a:r>
            </a:p>
            <a:p>
              <a:pPr algn="l"/>
              <a:endParaRPr lang="en-US" sz="1800" b="0" baseline="0" dirty="0">
                <a:latin typeface="Trebuchet MS" pitchFamily="34" charset="0"/>
              </a:endParaRPr>
            </a:p>
            <a:p>
              <a:pPr algn="ctr"/>
              <a:r>
                <a:rPr lang="en-US" sz="2400" b="1" baseline="0" dirty="0">
                  <a:solidFill>
                    <a:srgbClr val="FFC000"/>
                  </a:solidFill>
                  <a:latin typeface="Trebuchet MS" pitchFamily="34" charset="0"/>
                </a:rPr>
                <a:t>Photographs / Graphics</a:t>
              </a:r>
            </a:p>
            <a:p>
              <a:pPr algn="l" defTabSz="733425"/>
              <a:r>
                <a:rPr lang="en-US" sz="18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1800" b="0" spc="0" baseline="0" dirty="0">
                  <a:solidFill>
                    <a:schemeClr val="bg1">
                      <a:lumMod val="75000"/>
                    </a:schemeClr>
                  </a:solidFill>
                  <a:latin typeface="Trebuchet MS" pitchFamily="34" charset="0"/>
                </a:rPr>
                <a:t>disproportionally.</a:t>
              </a:r>
            </a:p>
            <a:p>
              <a:pPr algn="l" defTabSz="733425"/>
              <a:endParaRPr lang="en-US" sz="1800" b="0" baseline="0" dirty="0">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endParaRPr lang="en-US" sz="2100" b="1" baseline="0" dirty="0">
                <a:solidFill>
                  <a:srgbClr val="FFC000"/>
                </a:solidFill>
                <a:latin typeface="Trebuchet MS" pitchFamily="34" charset="0"/>
              </a:endParaRPr>
            </a:p>
            <a:p>
              <a:pPr algn="ctr"/>
              <a:r>
                <a:rPr lang="en-US" sz="2400" b="1" baseline="0" dirty="0">
                  <a:solidFill>
                    <a:srgbClr val="FFC000"/>
                  </a:solidFill>
                  <a:latin typeface="Trebuchet MS" pitchFamily="34" charset="0"/>
                </a:rPr>
                <a:t>Image Quality Check</a:t>
              </a:r>
            </a:p>
            <a:p>
              <a:pPr lvl="0" algn="l" defTabSz="733425"/>
              <a:r>
                <a:rPr lang="en-US" sz="1800" b="0" baseline="0" dirty="0">
                  <a:solidFill>
                    <a:schemeClr val="bg1">
                      <a:lumMod val="75000"/>
                    </a:schemeClr>
                  </a:solidFill>
                  <a:latin typeface="Trebuchet MS" pitchFamily="34" charset="0"/>
                </a:rPr>
                <a:t>Zoom in and look at your images at 100% magnification. If they look good they will print well. </a:t>
              </a:r>
              <a:endParaRPr lang="en-US" sz="21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61"/>
              <a:ext cx="7531182" cy="2124836"/>
              <a:chOff x="-4470427" y="11016658"/>
              <a:chExt cx="3470785" cy="976240"/>
            </a:xfrm>
          </p:grpSpPr>
          <p:grpSp>
            <p:nvGrpSpPr>
              <p:cNvPr id="64" name="Group 63"/>
              <p:cNvGrpSpPr/>
              <p:nvPr userDrawn="1"/>
            </p:nvGrpSpPr>
            <p:grpSpPr>
              <a:xfrm>
                <a:off x="-2783495" y="11060888"/>
                <a:ext cx="624431" cy="841013"/>
                <a:chOff x="-3958697" y="11117435"/>
                <a:chExt cx="779338" cy="1205166"/>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08423"/>
                </a:xfrm>
                <a:prstGeom prst="rect">
                  <a:avLst/>
                </a:prstGeom>
                <a:solidFill>
                  <a:schemeClr val="accent1"/>
                </a:solidFill>
                <a:ln>
                  <a:noFill/>
                </a:ln>
              </p:spPr>
              <p:txBody>
                <a:bodyPr wrap="square" lIns="91440" tIns="91440" rIns="91440" bIns="91440" rtlCol="0">
                  <a:spAutoFit/>
                </a:bodyPr>
                <a:lstStyle/>
                <a:p>
                  <a:pPr algn="ctr"/>
                  <a:r>
                    <a:rPr lang="en-US" sz="1200" b="1" dirty="0">
                      <a:solidFill>
                        <a:schemeClr val="tx1"/>
                      </a:solidFill>
                    </a:rPr>
                    <a:t>ORIGINAL</a:t>
                  </a:r>
                </a:p>
              </p:txBody>
            </p:sp>
          </p:grpSp>
          <p:grpSp>
            <p:nvGrpSpPr>
              <p:cNvPr id="65" name="Group 64"/>
              <p:cNvGrpSpPr/>
              <p:nvPr userDrawn="1"/>
            </p:nvGrpSpPr>
            <p:grpSpPr>
              <a:xfrm>
                <a:off x="-2033159" y="11060896"/>
                <a:ext cx="1033517" cy="846062"/>
                <a:chOff x="-2921738" y="11200127"/>
                <a:chExt cx="1420279" cy="1162673"/>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187382"/>
                </a:xfrm>
                <a:prstGeom prst="rect">
                  <a:avLst/>
                </a:prstGeom>
                <a:solidFill>
                  <a:srgbClr val="FF0000"/>
                </a:solidFill>
              </p:spPr>
              <p:txBody>
                <a:bodyPr wrap="square" lIns="457200" tIns="91440" rIns="457200" bIns="91440" rtlCol="0">
                  <a:spAutoFit/>
                </a:bodyPr>
                <a:lstStyle/>
                <a:p>
                  <a:pPr algn="ctr"/>
                  <a:r>
                    <a:rPr lang="en-US" sz="1050" b="1" dirty="0">
                      <a:solidFill>
                        <a:schemeClr val="bg1"/>
                      </a:solidFill>
                    </a:rPr>
                    <a:t>DISTORTED</a:t>
                  </a:r>
                  <a:endParaRPr lang="en-US" sz="525"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7253"/>
              </a:xfrm>
              <a:prstGeom prst="rect">
                <a:avLst/>
              </a:prstGeom>
              <a:noFill/>
            </p:spPr>
            <p:txBody>
              <a:bodyPr wrap="square" lIns="457200" tIns="457200" rIns="457200" bIns="0" rtlCol="0">
                <a:spAutoFit/>
              </a:bodyPr>
              <a:lstStyle/>
              <a:p>
                <a:pPr algn="ctr"/>
                <a:r>
                  <a:rPr lang="en-US" sz="1200" dirty="0">
                    <a:solidFill>
                      <a:schemeClr val="bg1"/>
                    </a:solidFill>
                  </a:rPr>
                  <a:t>Corner</a:t>
                </a:r>
                <a:r>
                  <a:rPr lang="en-US" sz="1200" baseline="0" dirty="0">
                    <a:solidFill>
                      <a:schemeClr val="bg1"/>
                    </a:solidFill>
                  </a:rPr>
                  <a:t> handles</a:t>
                </a:r>
                <a:endParaRPr lang="en-US" sz="1200" dirty="0">
                  <a:solidFill>
                    <a:schemeClr val="bg1"/>
                  </a:solidFill>
                </a:endParaRPr>
              </a:p>
            </p:txBody>
          </p:sp>
        </p:grpSp>
        <p:grpSp>
          <p:nvGrpSpPr>
            <p:cNvPr id="59" name="Group 58"/>
            <p:cNvGrpSpPr/>
            <p:nvPr userDrawn="1"/>
          </p:nvGrpSpPr>
          <p:grpSpPr>
            <a:xfrm>
              <a:off x="-10414184" y="27751412"/>
              <a:ext cx="9353791" cy="2453251"/>
              <a:chOff x="-4762089" y="12734137"/>
              <a:chExt cx="4310744"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07833"/>
                <a:ext cx="1117601" cy="170209"/>
              </a:xfrm>
              <a:prstGeom prst="rect">
                <a:avLst/>
              </a:prstGeom>
              <a:noFill/>
            </p:spPr>
            <p:txBody>
              <a:bodyPr wrap="square" lIns="91440" tIns="91440" rIns="91440" bIns="0" rtlCol="0">
                <a:spAutoFit/>
              </a:bodyPr>
              <a:lstStyle/>
              <a:p>
                <a:pPr algn="ctr"/>
                <a:r>
                  <a:rPr lang="en-US" sz="1200" dirty="0">
                    <a:solidFill>
                      <a:srgbClr val="92D050"/>
                    </a:solidFill>
                  </a:rPr>
                  <a:t>Good</a:t>
                </a:r>
                <a:r>
                  <a:rPr lang="en-US" sz="1200" baseline="0" dirty="0">
                    <a:solidFill>
                      <a:srgbClr val="92D050"/>
                    </a:solidFill>
                  </a:rPr>
                  <a:t> </a:t>
                </a:r>
                <a:r>
                  <a:rPr lang="en-US" sz="1200" baseline="0" dirty="0">
                    <a:solidFill>
                      <a:schemeClr val="bg1"/>
                    </a:solidFill>
                  </a:rPr>
                  <a:t>printing quality</a:t>
                </a:r>
                <a:endParaRPr lang="en-US" sz="1200" dirty="0">
                  <a:solidFill>
                    <a:schemeClr val="bg1"/>
                  </a:solidFill>
                </a:endParaRPr>
              </a:p>
            </p:txBody>
          </p:sp>
          <p:sp>
            <p:nvSpPr>
              <p:cNvPr id="63" name="TextBox 62"/>
              <p:cNvSpPr txBox="1"/>
              <p:nvPr userDrawn="1"/>
            </p:nvSpPr>
            <p:spPr>
              <a:xfrm rot="16200000">
                <a:off x="-1095250" y="13217360"/>
                <a:ext cx="1117601" cy="170209"/>
              </a:xfrm>
              <a:prstGeom prst="rect">
                <a:avLst/>
              </a:prstGeom>
              <a:noFill/>
            </p:spPr>
            <p:txBody>
              <a:bodyPr wrap="square" lIns="91440" tIns="91440" rIns="91440" bIns="0" rtlCol="0">
                <a:spAutoFit/>
              </a:bodyPr>
              <a:lstStyle/>
              <a:p>
                <a:pPr algn="ctr"/>
                <a:r>
                  <a:rPr lang="en-US" sz="1200" dirty="0">
                    <a:solidFill>
                      <a:srgbClr val="FF0000"/>
                    </a:solidFill>
                  </a:rPr>
                  <a:t>Bad </a:t>
                </a:r>
                <a:r>
                  <a:rPr lang="en-US" sz="1200" dirty="0">
                    <a:solidFill>
                      <a:schemeClr val="bg1"/>
                    </a:solidFill>
                  </a:rPr>
                  <a:t>printing quality</a:t>
                </a: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3291675" rtl="0" eaLnBrk="1" latinLnBrk="0" hangingPunct="1">
        <a:spcBef>
          <a:spcPct val="0"/>
        </a:spcBef>
        <a:buNone/>
        <a:defRPr sz="6600" kern="1200">
          <a:solidFill>
            <a:schemeClr val="bg1"/>
          </a:solidFill>
          <a:latin typeface="Trebuchet MS" pitchFamily="34" charset="0"/>
          <a:ea typeface="+mj-ea"/>
          <a:cs typeface="+mj-cs"/>
        </a:defRPr>
      </a:lvl1pPr>
    </p:titleStyle>
    <p:bodyStyle>
      <a:lvl1pPr marL="1234379" indent="-1234379" algn="l" defTabSz="3291675" rtl="0" eaLnBrk="1" latinLnBrk="0" hangingPunct="1">
        <a:spcBef>
          <a:spcPct val="20000"/>
        </a:spcBef>
        <a:buFont typeface="Arial" pitchFamily="34" charset="0"/>
        <a:buChar char="•"/>
        <a:defRPr sz="11550" kern="1200">
          <a:solidFill>
            <a:schemeClr val="tx1"/>
          </a:solidFill>
          <a:latin typeface="+mn-lt"/>
          <a:ea typeface="+mn-ea"/>
          <a:cs typeface="+mn-cs"/>
        </a:defRPr>
      </a:lvl1pPr>
      <a:lvl2pPr marL="2674487" indent="-1028648" algn="l" defTabSz="3291675" rtl="0" eaLnBrk="1" latinLnBrk="0" hangingPunct="1">
        <a:spcBef>
          <a:spcPct val="20000"/>
        </a:spcBef>
        <a:buFont typeface="Arial" pitchFamily="34" charset="0"/>
        <a:buChar char="–"/>
        <a:defRPr sz="10125" kern="1200">
          <a:solidFill>
            <a:schemeClr val="tx1"/>
          </a:solidFill>
          <a:latin typeface="+mn-lt"/>
          <a:ea typeface="+mn-ea"/>
          <a:cs typeface="+mn-cs"/>
        </a:defRPr>
      </a:lvl2pPr>
      <a:lvl3pPr marL="4114595" indent="-822920" algn="l" defTabSz="3291675" rtl="0" eaLnBrk="1" latinLnBrk="0" hangingPunct="1">
        <a:spcBef>
          <a:spcPct val="20000"/>
        </a:spcBef>
        <a:buFont typeface="Arial" pitchFamily="34" charset="0"/>
        <a:buChar char="•"/>
        <a:defRPr sz="8700" kern="1200">
          <a:solidFill>
            <a:schemeClr val="tx1"/>
          </a:solidFill>
          <a:latin typeface="+mn-lt"/>
          <a:ea typeface="+mn-ea"/>
          <a:cs typeface="+mn-cs"/>
        </a:defRPr>
      </a:lvl3pPr>
      <a:lvl4pPr marL="576043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4pPr>
      <a:lvl5pPr marL="740627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5pPr>
      <a:lvl6pPr marL="9052108"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7945"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3783"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9620" indent="-822920" algn="l" defTabSz="3291675"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675" rtl="0" eaLnBrk="1" latinLnBrk="0" hangingPunct="1">
        <a:defRPr sz="6450" kern="1200">
          <a:solidFill>
            <a:schemeClr val="tx1"/>
          </a:solidFill>
          <a:latin typeface="+mn-lt"/>
          <a:ea typeface="+mn-ea"/>
          <a:cs typeface="+mn-cs"/>
        </a:defRPr>
      </a:lvl1pPr>
      <a:lvl2pPr marL="1645838" algn="l" defTabSz="3291675" rtl="0" eaLnBrk="1" latinLnBrk="0" hangingPunct="1">
        <a:defRPr sz="6450" kern="1200">
          <a:solidFill>
            <a:schemeClr val="tx1"/>
          </a:solidFill>
          <a:latin typeface="+mn-lt"/>
          <a:ea typeface="+mn-ea"/>
          <a:cs typeface="+mn-cs"/>
        </a:defRPr>
      </a:lvl2pPr>
      <a:lvl3pPr marL="3291675" algn="l" defTabSz="3291675" rtl="0" eaLnBrk="1" latinLnBrk="0" hangingPunct="1">
        <a:defRPr sz="6450" kern="1200">
          <a:solidFill>
            <a:schemeClr val="tx1"/>
          </a:solidFill>
          <a:latin typeface="+mn-lt"/>
          <a:ea typeface="+mn-ea"/>
          <a:cs typeface="+mn-cs"/>
        </a:defRPr>
      </a:lvl3pPr>
      <a:lvl4pPr marL="4937513" algn="l" defTabSz="3291675" rtl="0" eaLnBrk="1" latinLnBrk="0" hangingPunct="1">
        <a:defRPr sz="6450" kern="1200">
          <a:solidFill>
            <a:schemeClr val="tx1"/>
          </a:solidFill>
          <a:latin typeface="+mn-lt"/>
          <a:ea typeface="+mn-ea"/>
          <a:cs typeface="+mn-cs"/>
        </a:defRPr>
      </a:lvl4pPr>
      <a:lvl5pPr marL="6583351" algn="l" defTabSz="3291675" rtl="0" eaLnBrk="1" latinLnBrk="0" hangingPunct="1">
        <a:defRPr sz="6450" kern="1200">
          <a:solidFill>
            <a:schemeClr val="tx1"/>
          </a:solidFill>
          <a:latin typeface="+mn-lt"/>
          <a:ea typeface="+mn-ea"/>
          <a:cs typeface="+mn-cs"/>
        </a:defRPr>
      </a:lvl5pPr>
      <a:lvl6pPr marL="8229189" algn="l" defTabSz="3291675" rtl="0" eaLnBrk="1" latinLnBrk="0" hangingPunct="1">
        <a:defRPr sz="6450" kern="1200">
          <a:solidFill>
            <a:schemeClr val="tx1"/>
          </a:solidFill>
          <a:latin typeface="+mn-lt"/>
          <a:ea typeface="+mn-ea"/>
          <a:cs typeface="+mn-cs"/>
        </a:defRPr>
      </a:lvl6pPr>
      <a:lvl7pPr marL="9875027" algn="l" defTabSz="3291675" rtl="0" eaLnBrk="1" latinLnBrk="0" hangingPunct="1">
        <a:defRPr sz="6450" kern="1200">
          <a:solidFill>
            <a:schemeClr val="tx1"/>
          </a:solidFill>
          <a:latin typeface="+mn-lt"/>
          <a:ea typeface="+mn-ea"/>
          <a:cs typeface="+mn-cs"/>
        </a:defRPr>
      </a:lvl7pPr>
      <a:lvl8pPr marL="11520864" algn="l" defTabSz="3291675" rtl="0" eaLnBrk="1" latinLnBrk="0" hangingPunct="1">
        <a:defRPr sz="6450" kern="1200">
          <a:solidFill>
            <a:schemeClr val="tx1"/>
          </a:solidFill>
          <a:latin typeface="+mn-lt"/>
          <a:ea typeface="+mn-ea"/>
          <a:cs typeface="+mn-cs"/>
        </a:defRPr>
      </a:lvl8pPr>
      <a:lvl9pPr marL="13166702" algn="l" defTabSz="3291675" rtl="0" eaLnBrk="1" latinLnBrk="0" hangingPunct="1">
        <a:defRPr sz="64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 Placeholder 448"/>
          <p:cNvSpPr>
            <a:spLocks noGrp="1"/>
          </p:cNvSpPr>
          <p:nvPr>
            <p:ph type="body" sz="quarter" idx="10"/>
          </p:nvPr>
        </p:nvSpPr>
        <p:spPr/>
        <p:txBody>
          <a:bodyPr/>
          <a:lstStyle/>
          <a:p>
            <a:endParaRPr lang="en-US"/>
          </a:p>
        </p:txBody>
      </p:sp>
      <p:sp>
        <p:nvSpPr>
          <p:cNvPr id="450" name="Text Placeholder 449"/>
          <p:cNvSpPr>
            <a:spLocks noGrp="1"/>
          </p:cNvSpPr>
          <p:nvPr>
            <p:ph type="body" sz="quarter" idx="11"/>
          </p:nvPr>
        </p:nvSpPr>
        <p:spPr/>
        <p:txBody>
          <a:bodyPr/>
          <a:lstStyle/>
          <a:p>
            <a:endParaRPr lang="en-US" dirty="0"/>
          </a:p>
        </p:txBody>
      </p:sp>
      <p:sp>
        <p:nvSpPr>
          <p:cNvPr id="453" name="Text Placeholder 452"/>
          <p:cNvSpPr>
            <a:spLocks noGrp="1"/>
          </p:cNvSpPr>
          <p:nvPr>
            <p:ph type="body" sz="quarter" idx="20"/>
          </p:nvPr>
        </p:nvSpPr>
        <p:spPr/>
        <p:txBody>
          <a:bodyPr/>
          <a:lstStyle/>
          <a:p>
            <a:endParaRPr lang="en-US"/>
          </a:p>
        </p:txBody>
      </p:sp>
      <p:sp>
        <p:nvSpPr>
          <p:cNvPr id="454" name="Text Placeholder 453"/>
          <p:cNvSpPr>
            <a:spLocks noGrp="1"/>
          </p:cNvSpPr>
          <p:nvPr>
            <p:ph type="body" sz="quarter" idx="21"/>
          </p:nvPr>
        </p:nvSpPr>
        <p:spPr/>
        <p:txBody>
          <a:bodyPr/>
          <a:lstStyle/>
          <a:p>
            <a:endParaRPr lang="en-US"/>
          </a:p>
        </p:txBody>
      </p:sp>
      <p:sp>
        <p:nvSpPr>
          <p:cNvPr id="455" name="Text Placeholder 454"/>
          <p:cNvSpPr>
            <a:spLocks noGrp="1"/>
          </p:cNvSpPr>
          <p:nvPr>
            <p:ph type="body" sz="quarter" idx="22"/>
          </p:nvPr>
        </p:nvSpPr>
        <p:spPr/>
        <p:txBody>
          <a:bodyPr/>
          <a:lstStyle/>
          <a:p>
            <a:endParaRPr lang="en-US"/>
          </a:p>
        </p:txBody>
      </p:sp>
      <p:sp>
        <p:nvSpPr>
          <p:cNvPr id="456" name="Text Placeholder 455"/>
          <p:cNvSpPr>
            <a:spLocks noGrp="1"/>
          </p:cNvSpPr>
          <p:nvPr>
            <p:ph type="body" sz="quarter" idx="23"/>
          </p:nvPr>
        </p:nvSpPr>
        <p:spPr/>
        <p:txBody>
          <a:bodyPr/>
          <a:lstStyle/>
          <a:p>
            <a:endParaRPr lang="en-US"/>
          </a:p>
        </p:txBody>
      </p:sp>
      <p:sp>
        <p:nvSpPr>
          <p:cNvPr id="457" name="Text Placeholder 456"/>
          <p:cNvSpPr>
            <a:spLocks noGrp="1"/>
          </p:cNvSpPr>
          <p:nvPr>
            <p:ph type="body" sz="quarter" idx="24"/>
          </p:nvPr>
        </p:nvSpPr>
        <p:spPr/>
        <p:txBody>
          <a:bodyPr/>
          <a:lstStyle/>
          <a:p>
            <a:endParaRPr lang="en-US"/>
          </a:p>
        </p:txBody>
      </p:sp>
      <p:sp>
        <p:nvSpPr>
          <p:cNvPr id="458" name="Text Placeholder 457"/>
          <p:cNvSpPr>
            <a:spLocks noGrp="1"/>
          </p:cNvSpPr>
          <p:nvPr>
            <p:ph type="body" sz="quarter" idx="25"/>
          </p:nvPr>
        </p:nvSpPr>
        <p:spPr/>
        <p:txBody>
          <a:bodyPr/>
          <a:lstStyle/>
          <a:p>
            <a:endParaRPr lang="en-US"/>
          </a:p>
        </p:txBody>
      </p:sp>
      <p:sp>
        <p:nvSpPr>
          <p:cNvPr id="459" name="Text Placeholder 458"/>
          <p:cNvSpPr>
            <a:spLocks noGrp="1"/>
          </p:cNvSpPr>
          <p:nvPr>
            <p:ph type="body" sz="quarter" idx="26"/>
          </p:nvPr>
        </p:nvSpPr>
        <p:spPr/>
        <p:txBody>
          <a:bodyPr/>
          <a:lstStyle/>
          <a:p>
            <a:endParaRPr lang="en-US"/>
          </a:p>
        </p:txBody>
      </p:sp>
      <p:sp>
        <p:nvSpPr>
          <p:cNvPr id="460" name="Text Placeholder 459"/>
          <p:cNvSpPr>
            <a:spLocks noGrp="1"/>
          </p:cNvSpPr>
          <p:nvPr>
            <p:ph type="body" sz="quarter" idx="27"/>
          </p:nvPr>
        </p:nvSpPr>
        <p:spPr/>
        <p:txBody>
          <a:bodyPr/>
          <a:lstStyle/>
          <a:p>
            <a:endParaRPr lang="en-US"/>
          </a:p>
        </p:txBody>
      </p:sp>
      <p:sp>
        <p:nvSpPr>
          <p:cNvPr id="461" name="Text Placeholder 460"/>
          <p:cNvSpPr>
            <a:spLocks noGrp="1"/>
          </p:cNvSpPr>
          <p:nvPr>
            <p:ph type="body" sz="quarter" idx="28"/>
          </p:nvPr>
        </p:nvSpPr>
        <p:spPr/>
        <p:txBody>
          <a:bodyPr/>
          <a:lstStyle/>
          <a:p>
            <a:endParaRPr lang="en-US"/>
          </a:p>
        </p:txBody>
      </p:sp>
      <p:sp>
        <p:nvSpPr>
          <p:cNvPr id="462" name="Text Placeholder 461"/>
          <p:cNvSpPr>
            <a:spLocks noGrp="1"/>
          </p:cNvSpPr>
          <p:nvPr>
            <p:ph type="body" sz="quarter" idx="29"/>
          </p:nvPr>
        </p:nvSpPr>
        <p:spPr/>
        <p:txBody>
          <a:bodyPr/>
          <a:lstStyle/>
          <a:p>
            <a:endParaRPr lang="en-US"/>
          </a:p>
        </p:txBody>
      </p:sp>
      <p:sp>
        <p:nvSpPr>
          <p:cNvPr id="463" name="Text Placeholder 462"/>
          <p:cNvSpPr>
            <a:spLocks noGrp="1"/>
          </p:cNvSpPr>
          <p:nvPr>
            <p:ph type="body" sz="quarter" idx="30"/>
          </p:nvPr>
        </p:nvSpPr>
        <p:spPr/>
        <p:txBody>
          <a:bodyPr/>
          <a:lstStyle/>
          <a:p>
            <a:endParaRPr lang="en-US"/>
          </a:p>
        </p:txBody>
      </p:sp>
      <p:sp>
        <p:nvSpPr>
          <p:cNvPr id="464" name="Text Placeholder 463"/>
          <p:cNvSpPr>
            <a:spLocks noGrp="1"/>
          </p:cNvSpPr>
          <p:nvPr>
            <p:ph type="body" sz="quarter" idx="96"/>
          </p:nvPr>
        </p:nvSpPr>
        <p:spPr/>
        <p:txBody>
          <a:bodyPr/>
          <a:lstStyle/>
          <a:p>
            <a:endParaRPr lang="en-US"/>
          </a:p>
        </p:txBody>
      </p:sp>
      <p:sp>
        <p:nvSpPr>
          <p:cNvPr id="465" name="Text Placeholder 464"/>
          <p:cNvSpPr>
            <a:spLocks noGrp="1"/>
          </p:cNvSpPr>
          <p:nvPr>
            <p:ph type="body" sz="quarter" idx="150"/>
          </p:nvPr>
        </p:nvSpPr>
        <p:spPr>
          <a:xfrm>
            <a:off x="7746008" y="3947938"/>
            <a:ext cx="23999226" cy="1493520"/>
          </a:xfrm>
        </p:spPr>
        <p:txBody>
          <a:bodyPr/>
          <a:lstStyle/>
          <a:p>
            <a:endParaRPr lang="en-US" dirty="0"/>
          </a:p>
        </p:txBody>
      </p:sp>
      <p:sp>
        <p:nvSpPr>
          <p:cNvPr id="466" name="Text Placeholder 465"/>
          <p:cNvSpPr>
            <a:spLocks noGrp="1"/>
          </p:cNvSpPr>
          <p:nvPr>
            <p:ph type="body" sz="quarter" idx="151"/>
          </p:nvPr>
        </p:nvSpPr>
        <p:spPr>
          <a:xfrm>
            <a:off x="7746008" y="2454418"/>
            <a:ext cx="23999226" cy="1493520"/>
          </a:xfrm>
        </p:spPr>
        <p:txBody>
          <a:bodyPr>
            <a:normAutofit/>
          </a:bodyPr>
          <a:lstStyle/>
          <a:p>
            <a:endParaRPr lang="en-US" dirty="0"/>
          </a:p>
        </p:txBody>
      </p:sp>
      <p:sp>
        <p:nvSpPr>
          <p:cNvPr id="467" name="Text Placeholder 466"/>
          <p:cNvSpPr>
            <a:spLocks noGrp="1"/>
          </p:cNvSpPr>
          <p:nvPr>
            <p:ph type="body" sz="quarter" idx="153"/>
          </p:nvPr>
        </p:nvSpPr>
        <p:spPr>
          <a:xfrm>
            <a:off x="7746008" y="543449"/>
            <a:ext cx="23999226" cy="1910969"/>
          </a:xfrm>
        </p:spPr>
        <p:txBody>
          <a:bodyPr>
            <a:normAutofit/>
          </a:bodyPr>
          <a:lstStyle/>
          <a:p>
            <a:endParaRPr lang="en-US" dirty="0"/>
          </a:p>
        </p:txBody>
      </p:sp>
      <p:pic>
        <p:nvPicPr>
          <p:cNvPr id="8" name="Picture 7" descr="A logo for a university&#10;&#10;AI-generated content may be incorrect.">
            <a:extLst>
              <a:ext uri="{FF2B5EF4-FFF2-40B4-BE49-F238E27FC236}">
                <a16:creationId xmlns:a16="http://schemas.microsoft.com/office/drawing/2014/main" id="{21A89F5D-79C9-0304-46B6-D5DF198E9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754" y="158221"/>
            <a:ext cx="5619750" cy="5314950"/>
          </a:xfrm>
          <a:prstGeom prst="rect">
            <a:avLst/>
          </a:prstGeom>
        </p:spPr>
      </p:pic>
    </p:spTree>
    <p:extLst>
      <p:ext uri="{BB962C8B-B14F-4D97-AF65-F5344CB8AC3E}">
        <p14:creationId xmlns:p14="http://schemas.microsoft.com/office/powerpoint/2010/main" val="34252181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11.0&quot;&gt;&lt;object type=&quot;1&quot; unique_id=&quot;10001&quot;&gt;&lt;object type=&quot;2&quot; unique_id=&quot;10013&quot;&gt;&lt;object type=&quot;3&quot; unique_id=&quot;10014&quot;&gt;&lt;property id=&quot;20148&quot; value=&quot;5&quot;/&gt;&lt;property id=&quot;20300&quot; value=&quot;الشريحة 1&quot;/&gt;&lt;property id=&quot;20307&quot; value=&quot;256&quot;/&gt;&lt;/object&gt;&lt;/object&gt;&lt;object type=&quot;8&quot; unique_id=&quot;10017&quot;&gt;&lt;/object&gt;&lt;/object&gt;&lt;/database&gt;"/>
  <p:tag name="MMPROD_NEXTUNIQUEID" val="10009"/>
  <p:tag name="SECTOMILLISECCONVERTED" val="1"/>
</p:tagLst>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339</TotalTime>
  <Words>1</Words>
  <Application>Microsoft Office PowerPoint</Application>
  <PresentationFormat>Custom</PresentationFormat>
  <Paragraphs>1</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ahmed.taha@fci.bu.edu.eg</cp:lastModifiedBy>
  <cp:revision>51</cp:revision>
  <dcterms:created xsi:type="dcterms:W3CDTF">2012-02-03T19:11:35Z</dcterms:created>
  <dcterms:modified xsi:type="dcterms:W3CDTF">2025-06-10T18:48:58Z</dcterms:modified>
</cp:coreProperties>
</file>