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8" r:id="rId3"/>
    <p:sldId id="260" r:id="rId4"/>
    <p:sldId id="259" r:id="rId5"/>
    <p:sldId id="261" r:id="rId6"/>
    <p:sldId id="262" r:id="rId7"/>
    <p:sldId id="302" r:id="rId8"/>
    <p:sldId id="303" r:id="rId9"/>
    <p:sldId id="297" r:id="rId10"/>
    <p:sldId id="263" r:id="rId11"/>
    <p:sldId id="272" r:id="rId12"/>
    <p:sldId id="298" r:id="rId13"/>
    <p:sldId id="299" r:id="rId14"/>
    <p:sldId id="300" r:id="rId15"/>
    <p:sldId id="301" r:id="rId16"/>
    <p:sldId id="304" r:id="rId17"/>
    <p:sldId id="305" r:id="rId18"/>
    <p:sldId id="275" r:id="rId19"/>
    <p:sldId id="306" r:id="rId20"/>
  </p:sldIdLst>
  <p:sldSz cx="9144000" cy="5143500" type="screen16x9"/>
  <p:notesSz cx="6858000" cy="9144000"/>
  <p:embeddedFontLst>
    <p:embeddedFont>
      <p:font typeface="Archivo"/>
      <p:regular r:id="rId22"/>
      <p:bold r:id="rId23"/>
      <p:italic r:id="rId24"/>
      <p:boldItalic r:id="rId25"/>
    </p:embeddedFont>
    <p:embeddedFont>
      <p:font typeface="Michroma"/>
      <p:regular r:id="rId26"/>
    </p:embeddedFont>
    <p:embeddedFont>
      <p:font typeface="Nunito Light" pitchFamily="2" charset="0"/>
      <p:regular r:id="rId27"/>
      <p:italic r:id="rId28"/>
    </p:embeddedFont>
    <p:embeddedFont>
      <p:font typeface="Open Sans Light" panose="020B030603050402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3FDD9-3445-430B-9D0B-27B5D75B5186}">
  <a:tblStyle styleId="{4D53FDD9-3445-430B-9D0B-27B5D75B5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114F1B-9B4D-4E98-BC95-EBC62F0994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407513C-B23E-4864-BA3E-9AEF114F920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BD6F08C4-F79B-6953-3B3C-B84B5233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>
            <a:extLst>
              <a:ext uri="{FF2B5EF4-FFF2-40B4-BE49-F238E27FC236}">
                <a16:creationId xmlns:a16="http://schemas.microsoft.com/office/drawing/2014/main" id="{E9CE224F-1192-6974-ED76-0F16D68AC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>
            <a:extLst>
              <a:ext uri="{FF2B5EF4-FFF2-40B4-BE49-F238E27FC236}">
                <a16:creationId xmlns:a16="http://schemas.microsoft.com/office/drawing/2014/main" id="{6EC95E6E-7BDB-16B9-4B5A-033F137407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63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27F2BD92-05EF-9155-0D62-B68F7BD1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25d80b419_0_49:notes">
            <a:extLst>
              <a:ext uri="{FF2B5EF4-FFF2-40B4-BE49-F238E27FC236}">
                <a16:creationId xmlns:a16="http://schemas.microsoft.com/office/drawing/2014/main" id="{AAB91F6C-35D6-6939-B9BA-B7F2EEC07F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25d80b419_0_49:notes">
            <a:extLst>
              <a:ext uri="{FF2B5EF4-FFF2-40B4-BE49-F238E27FC236}">
                <a16:creationId xmlns:a16="http://schemas.microsoft.com/office/drawing/2014/main" id="{888C265F-0642-AEFC-5F03-3C2AA281D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22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3EDA468F-9C3D-D50B-7750-7EE1916F7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>
            <a:extLst>
              <a:ext uri="{FF2B5EF4-FFF2-40B4-BE49-F238E27FC236}">
                <a16:creationId xmlns:a16="http://schemas.microsoft.com/office/drawing/2014/main" id="{7C72C389-2B85-2219-005F-231CD4C438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>
            <a:extLst>
              <a:ext uri="{FF2B5EF4-FFF2-40B4-BE49-F238E27FC236}">
                <a16:creationId xmlns:a16="http://schemas.microsoft.com/office/drawing/2014/main" id="{57FA2020-314F-F89C-43CF-9DF5BA9DE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2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>
          <a:extLst>
            <a:ext uri="{FF2B5EF4-FFF2-40B4-BE49-F238E27FC236}">
              <a16:creationId xmlns:a16="http://schemas.microsoft.com/office/drawing/2014/main" id="{9813FDDA-DC4E-E39D-7001-8670140B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25d80b419_0_132:notes">
            <a:extLst>
              <a:ext uri="{FF2B5EF4-FFF2-40B4-BE49-F238E27FC236}">
                <a16:creationId xmlns:a16="http://schemas.microsoft.com/office/drawing/2014/main" id="{E17C3CAB-31EB-5DD4-F571-6F06EB5F5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25d80b419_0_132:notes">
            <a:extLst>
              <a:ext uri="{FF2B5EF4-FFF2-40B4-BE49-F238E27FC236}">
                <a16:creationId xmlns:a16="http://schemas.microsoft.com/office/drawing/2014/main" id="{9CB2A1BF-4C9E-5190-B242-EFE740ABB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1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23549C7B-3DCD-2EC3-57AD-4E2E4E7E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>
            <a:extLst>
              <a:ext uri="{FF2B5EF4-FFF2-40B4-BE49-F238E27FC236}">
                <a16:creationId xmlns:a16="http://schemas.microsoft.com/office/drawing/2014/main" id="{AF4DC5B7-0583-6457-4FA5-0731D28243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>
            <a:extLst>
              <a:ext uri="{FF2B5EF4-FFF2-40B4-BE49-F238E27FC236}">
                <a16:creationId xmlns:a16="http://schemas.microsoft.com/office/drawing/2014/main" id="{DC8A8BB2-4CC3-17D8-2076-3D6B4416D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08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>
          <a:extLst>
            <a:ext uri="{FF2B5EF4-FFF2-40B4-BE49-F238E27FC236}">
              <a16:creationId xmlns:a16="http://schemas.microsoft.com/office/drawing/2014/main" id="{0517A014-256A-1A27-4D9E-9DD525847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25d80b419_0_216:notes">
            <a:extLst>
              <a:ext uri="{FF2B5EF4-FFF2-40B4-BE49-F238E27FC236}">
                <a16:creationId xmlns:a16="http://schemas.microsoft.com/office/drawing/2014/main" id="{05CAFAE0-7086-0D0C-E93D-8972A07D6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25d80b419_0_216:notes">
            <a:extLst>
              <a:ext uri="{FF2B5EF4-FFF2-40B4-BE49-F238E27FC236}">
                <a16:creationId xmlns:a16="http://schemas.microsoft.com/office/drawing/2014/main" id="{45055D48-C0B7-9B2B-1FBE-BC36B199D9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27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614F5E3C-BACF-8BDF-EC36-09F02A7F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>
            <a:extLst>
              <a:ext uri="{FF2B5EF4-FFF2-40B4-BE49-F238E27FC236}">
                <a16:creationId xmlns:a16="http://schemas.microsoft.com/office/drawing/2014/main" id="{66C52B2B-8B3F-7453-C983-34CA3FFE9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>
            <a:extLst>
              <a:ext uri="{FF2B5EF4-FFF2-40B4-BE49-F238E27FC236}">
                <a16:creationId xmlns:a16="http://schemas.microsoft.com/office/drawing/2014/main" id="{CAC0A32A-E50C-4952-9999-CAE3A8618F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70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>
          <a:extLst>
            <a:ext uri="{FF2B5EF4-FFF2-40B4-BE49-F238E27FC236}">
              <a16:creationId xmlns:a16="http://schemas.microsoft.com/office/drawing/2014/main" id="{CDB546AB-6462-BC6C-4E9A-F997BB140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04a31f3634_0_112:notes">
            <a:extLst>
              <a:ext uri="{FF2B5EF4-FFF2-40B4-BE49-F238E27FC236}">
                <a16:creationId xmlns:a16="http://schemas.microsoft.com/office/drawing/2014/main" id="{756770B9-8476-E776-695D-9D6162DA30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04a31f3634_0_112:notes">
            <a:extLst>
              <a:ext uri="{FF2B5EF4-FFF2-40B4-BE49-F238E27FC236}">
                <a16:creationId xmlns:a16="http://schemas.microsoft.com/office/drawing/2014/main" id="{444F2638-05C3-95FD-26E3-A7584E22D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87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8CFFD2DC-1B24-CA17-3984-B907489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>
            <a:extLst>
              <a:ext uri="{FF2B5EF4-FFF2-40B4-BE49-F238E27FC236}">
                <a16:creationId xmlns:a16="http://schemas.microsoft.com/office/drawing/2014/main" id="{2B0FEEBB-F1E6-2B06-5008-59C4B68C5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>
            <a:extLst>
              <a:ext uri="{FF2B5EF4-FFF2-40B4-BE49-F238E27FC236}">
                <a16:creationId xmlns:a16="http://schemas.microsoft.com/office/drawing/2014/main" id="{55CD66FB-C534-5E21-5E19-9EF1EE5BA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7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5375" y="-451500"/>
            <a:ext cx="9004555" cy="5949224"/>
            <a:chOff x="-285375" y="-451500"/>
            <a:chExt cx="9004555" cy="5949224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68185" y="26214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83930" y="-451500"/>
              <a:ext cx="1235250" cy="123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85375" y="4061637"/>
              <a:ext cx="1436055" cy="14360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205542" y="-200399"/>
            <a:ext cx="1710633" cy="5072261"/>
            <a:chOff x="-205542" y="-200399"/>
            <a:chExt cx="1710633" cy="5072261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205542" y="-200399"/>
              <a:ext cx="920630" cy="920641"/>
              <a:chOff x="1351185" y="2656117"/>
              <a:chExt cx="821257" cy="821268"/>
            </a:xfrm>
          </p:grpSpPr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6;p2"/>
              <p:cNvSpPr/>
              <p:nvPr/>
            </p:nvSpPr>
            <p:spPr>
              <a:xfrm>
                <a:off x="1391231" y="2696191"/>
                <a:ext cx="741000" cy="74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629302" y="3996063"/>
              <a:ext cx="875789" cy="875800"/>
              <a:chOff x="1351185" y="2656117"/>
              <a:chExt cx="821257" cy="821268"/>
            </a:xfrm>
          </p:grpSpPr>
          <p:pic>
            <p:nvPicPr>
              <p:cNvPr id="18" name="Google Shape;1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Google Shape;19;p2"/>
              <p:cNvSpPr/>
              <p:nvPr/>
            </p:nvSpPr>
            <p:spPr>
              <a:xfrm>
                <a:off x="1386442" y="2691387"/>
                <a:ext cx="750600" cy="75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15100" y="863575"/>
            <a:ext cx="4410000" cy="21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15100" y="3001375"/>
            <a:ext cx="4410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9025" y="118750"/>
            <a:ext cx="1856650" cy="185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3"/>
          <p:cNvGrpSpPr/>
          <p:nvPr/>
        </p:nvGrpSpPr>
        <p:grpSpPr>
          <a:xfrm>
            <a:off x="8488618" y="2482546"/>
            <a:ext cx="1959426" cy="1959448"/>
            <a:chOff x="4109629" y="2630250"/>
            <a:chExt cx="872990" cy="873000"/>
          </a:xfrm>
        </p:grpSpPr>
        <p:pic>
          <p:nvPicPr>
            <p:cNvPr id="125" name="Google Shape;12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3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71925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238474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71925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238471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71925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238471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720000" y="1975444"/>
            <a:ext cx="2356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8"/>
          </p:nvPr>
        </p:nvSpPr>
        <p:spPr>
          <a:xfrm>
            <a:off x="3419275" y="19754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9"/>
          </p:nvPr>
        </p:nvSpPr>
        <p:spPr>
          <a:xfrm>
            <a:off x="6118550" y="19754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3"/>
          </p:nvPr>
        </p:nvSpPr>
        <p:spPr>
          <a:xfrm>
            <a:off x="720000" y="3742125"/>
            <a:ext cx="2356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4"/>
          </p:nvPr>
        </p:nvSpPr>
        <p:spPr>
          <a:xfrm>
            <a:off x="3419275" y="3742125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5"/>
          </p:nvPr>
        </p:nvSpPr>
        <p:spPr>
          <a:xfrm>
            <a:off x="6118550" y="3742125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-535202" y="-1010750"/>
            <a:ext cx="10731952" cy="7726650"/>
            <a:chOff x="-535202" y="-1010750"/>
            <a:chExt cx="10731952" cy="7726650"/>
          </a:xfrm>
        </p:grpSpPr>
        <p:pic>
          <p:nvPicPr>
            <p:cNvPr id="167" name="Google Shape;167;p16"/>
            <p:cNvPicPr preferRelativeResize="0"/>
            <p:nvPr/>
          </p:nvPicPr>
          <p:blipFill rotWithShape="1">
            <a:blip r:embed="rId2">
              <a:alphaModFix/>
            </a:blip>
            <a:srcRect l="3401" t="3401" r="3410" b="3410"/>
            <a:stretch/>
          </p:blipFill>
          <p:spPr>
            <a:xfrm>
              <a:off x="45099" y="4663900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68" name="Google Shape;16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35202" y="-1010750"/>
              <a:ext cx="1637475" cy="163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70925" y="2639762"/>
              <a:ext cx="1525825" cy="152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16"/>
          <p:cNvGrpSpPr/>
          <p:nvPr/>
        </p:nvGrpSpPr>
        <p:grpSpPr>
          <a:xfrm>
            <a:off x="-477169" y="535012"/>
            <a:ext cx="1071656" cy="4457754"/>
            <a:chOff x="-477169" y="535012"/>
            <a:chExt cx="1071656" cy="4457754"/>
          </a:xfrm>
        </p:grpSpPr>
        <p:grpSp>
          <p:nvGrpSpPr>
            <p:cNvPr id="171" name="Google Shape;171;p16"/>
            <p:cNvGrpSpPr/>
            <p:nvPr/>
          </p:nvGrpSpPr>
          <p:grpSpPr>
            <a:xfrm>
              <a:off x="-477169" y="535012"/>
              <a:ext cx="1015025" cy="1015037"/>
              <a:chOff x="4109629" y="2630250"/>
              <a:chExt cx="872990" cy="873000"/>
            </a:xfrm>
          </p:grpSpPr>
          <p:pic>
            <p:nvPicPr>
              <p:cNvPr id="172" name="Google Shape;17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16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74" name="Google Shape;174;p16"/>
            <p:cNvGrpSpPr/>
            <p:nvPr/>
          </p:nvGrpSpPr>
          <p:grpSpPr>
            <a:xfrm rot="-5400000">
              <a:off x="-279735" y="4118545"/>
              <a:ext cx="874222" cy="874222"/>
              <a:chOff x="3451421" y="3574675"/>
              <a:chExt cx="873000" cy="873000"/>
            </a:xfrm>
          </p:grpSpPr>
          <p:pic>
            <p:nvPicPr>
              <p:cNvPr id="175" name="Google Shape;175;p16"/>
              <p:cNvPicPr preferRelativeResize="0"/>
              <p:nvPr/>
            </p:nvPicPr>
            <p:blipFill rotWithShape="1">
              <a:blip r:embed="rId2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76" name="Google Shape;176;p16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-321129" y="118750"/>
            <a:ext cx="10726661" cy="4814850"/>
            <a:chOff x="-321129" y="118750"/>
            <a:chExt cx="10726661" cy="4814850"/>
          </a:xfrm>
        </p:grpSpPr>
        <p:pic>
          <p:nvPicPr>
            <p:cNvPr id="193" name="Google Shape;193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21129" y="3036837"/>
              <a:ext cx="847392" cy="847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548882" y="118750"/>
              <a:ext cx="1856650" cy="18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48876" y="4206075"/>
              <a:ext cx="727525" cy="72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8"/>
          <p:cNvGrpSpPr/>
          <p:nvPr/>
        </p:nvGrpSpPr>
        <p:grpSpPr>
          <a:xfrm flipH="1">
            <a:off x="-1104722" y="1735322"/>
            <a:ext cx="1692728" cy="1692747"/>
            <a:chOff x="4109629" y="2630250"/>
            <a:chExt cx="872990" cy="873000"/>
          </a:xfrm>
        </p:grpSpPr>
        <p:pic>
          <p:nvPicPr>
            <p:cNvPr id="197" name="Google Shape;19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8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1"/>
          </p:nvPr>
        </p:nvSpPr>
        <p:spPr>
          <a:xfrm>
            <a:off x="714975" y="1965175"/>
            <a:ext cx="25767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ubTitle" idx="2"/>
          </p:nvPr>
        </p:nvSpPr>
        <p:spPr>
          <a:xfrm>
            <a:off x="714975" y="2374349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3"/>
          </p:nvPr>
        </p:nvSpPr>
        <p:spPr>
          <a:xfrm>
            <a:off x="3283650" y="3342374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4"/>
          </p:nvPr>
        </p:nvSpPr>
        <p:spPr>
          <a:xfrm>
            <a:off x="5860350" y="2374349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5"/>
          </p:nvPr>
        </p:nvSpPr>
        <p:spPr>
          <a:xfrm>
            <a:off x="3283660" y="2933200"/>
            <a:ext cx="25767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6"/>
          </p:nvPr>
        </p:nvSpPr>
        <p:spPr>
          <a:xfrm>
            <a:off x="5860349" y="1965175"/>
            <a:ext cx="25767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-421950" y="-172000"/>
            <a:ext cx="9980501" cy="5441972"/>
            <a:chOff x="-421950" y="-172000"/>
            <a:chExt cx="9980501" cy="5441972"/>
          </a:xfrm>
        </p:grpSpPr>
        <p:pic>
          <p:nvPicPr>
            <p:cNvPr id="208" name="Google Shape;208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42625" y="-172000"/>
              <a:ext cx="642975" cy="6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9"/>
            <p:cNvPicPr preferRelativeResize="0"/>
            <p:nvPr/>
          </p:nvPicPr>
          <p:blipFill rotWithShape="1">
            <a:blip r:embed="rId3">
              <a:alphaModFix/>
            </a:blip>
            <a:srcRect l="2606" t="2606" r="2606" b="2606"/>
            <a:stretch/>
          </p:blipFill>
          <p:spPr>
            <a:xfrm>
              <a:off x="8542152" y="411250"/>
              <a:ext cx="1016400" cy="10164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10" name="Google Shape;21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21950" y="4203582"/>
              <a:ext cx="1066350" cy="10663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19"/>
          <p:cNvGrpSpPr/>
          <p:nvPr/>
        </p:nvGrpSpPr>
        <p:grpSpPr>
          <a:xfrm>
            <a:off x="72139" y="3844194"/>
            <a:ext cx="642964" cy="642964"/>
            <a:chOff x="6919815" y="2656128"/>
            <a:chExt cx="873000" cy="873000"/>
          </a:xfrm>
        </p:grpSpPr>
        <p:pic>
          <p:nvPicPr>
            <p:cNvPr id="212" name="Google Shape;212;p19"/>
            <p:cNvPicPr preferRelativeResize="0"/>
            <p:nvPr/>
          </p:nvPicPr>
          <p:blipFill rotWithShape="1">
            <a:blip r:embed="rId2">
              <a:alphaModFix/>
            </a:blip>
            <a:srcRect l="2794" t="2794" r="2803" b="2803"/>
            <a:stretch/>
          </p:blipFill>
          <p:spPr>
            <a:xfrm>
              <a:off x="6919815" y="2656128"/>
              <a:ext cx="873000" cy="87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213" name="Google Shape;213;p19"/>
            <p:cNvSpPr/>
            <p:nvPr/>
          </p:nvSpPr>
          <p:spPr>
            <a:xfrm>
              <a:off x="6942165" y="2672260"/>
              <a:ext cx="8337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1"/>
          </p:nvPr>
        </p:nvSpPr>
        <p:spPr>
          <a:xfrm>
            <a:off x="2438338" y="1204150"/>
            <a:ext cx="4793400" cy="46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2"/>
          </p:nvPr>
        </p:nvSpPr>
        <p:spPr>
          <a:xfrm>
            <a:off x="2438338" y="2363878"/>
            <a:ext cx="4793400" cy="46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3"/>
          </p:nvPr>
        </p:nvSpPr>
        <p:spPr>
          <a:xfrm>
            <a:off x="2438338" y="3528247"/>
            <a:ext cx="4793400" cy="46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4"/>
          </p:nvPr>
        </p:nvSpPr>
        <p:spPr>
          <a:xfrm>
            <a:off x="2438338" y="1640175"/>
            <a:ext cx="47934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5"/>
          </p:nvPr>
        </p:nvSpPr>
        <p:spPr>
          <a:xfrm>
            <a:off x="2438338" y="2799868"/>
            <a:ext cx="47934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6"/>
          </p:nvPr>
        </p:nvSpPr>
        <p:spPr>
          <a:xfrm>
            <a:off x="2438338" y="3968725"/>
            <a:ext cx="4793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-379926" y="-812514"/>
            <a:ext cx="9891425" cy="6053287"/>
            <a:chOff x="-379926" y="-812514"/>
            <a:chExt cx="9891425" cy="6053287"/>
          </a:xfrm>
        </p:grpSpPr>
        <p:pic>
          <p:nvPicPr>
            <p:cNvPr id="223" name="Google Shape;22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79926" y="104275"/>
              <a:ext cx="1000825" cy="10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25675" y="-812514"/>
              <a:ext cx="1485825" cy="148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45967" y="4702496"/>
              <a:ext cx="538265" cy="5382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20"/>
          <p:cNvGrpSpPr/>
          <p:nvPr/>
        </p:nvGrpSpPr>
        <p:grpSpPr>
          <a:xfrm>
            <a:off x="6" y="-774847"/>
            <a:ext cx="9555452" cy="2095146"/>
            <a:chOff x="6" y="-774847"/>
            <a:chExt cx="9555452" cy="2095146"/>
          </a:xfrm>
        </p:grpSpPr>
        <p:grpSp>
          <p:nvGrpSpPr>
            <p:cNvPr id="227" name="Google Shape;227;p20"/>
            <p:cNvGrpSpPr/>
            <p:nvPr/>
          </p:nvGrpSpPr>
          <p:grpSpPr>
            <a:xfrm>
              <a:off x="6" y="-774847"/>
              <a:ext cx="1309824" cy="1309840"/>
              <a:chOff x="1351185" y="2656117"/>
              <a:chExt cx="821257" cy="821268"/>
            </a:xfrm>
          </p:grpSpPr>
          <p:pic>
            <p:nvPicPr>
              <p:cNvPr id="228" name="Google Shape;228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Google Shape;229;p20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30" name="Google Shape;230;p20"/>
            <p:cNvGrpSpPr/>
            <p:nvPr/>
          </p:nvGrpSpPr>
          <p:grpSpPr>
            <a:xfrm>
              <a:off x="8680102" y="445029"/>
              <a:ext cx="875357" cy="875270"/>
              <a:chOff x="3451421" y="3574675"/>
              <a:chExt cx="873000" cy="873000"/>
            </a:xfrm>
          </p:grpSpPr>
          <p:pic>
            <p:nvPicPr>
              <p:cNvPr id="231" name="Google Shape;231;p20"/>
              <p:cNvPicPr preferRelativeResize="0"/>
              <p:nvPr/>
            </p:nvPicPr>
            <p:blipFill rotWithShape="1">
              <a:blip r:embed="rId5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20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1388050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2"/>
          </p:nvPr>
        </p:nvSpPr>
        <p:spPr>
          <a:xfrm>
            <a:off x="1388050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3"/>
          </p:nvPr>
        </p:nvSpPr>
        <p:spPr>
          <a:xfrm>
            <a:off x="5237575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4"/>
          </p:nvPr>
        </p:nvSpPr>
        <p:spPr>
          <a:xfrm>
            <a:off x="1388050" y="350505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5"/>
          </p:nvPr>
        </p:nvSpPr>
        <p:spPr>
          <a:xfrm>
            <a:off x="5237576" y="3505051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6"/>
          </p:nvPr>
        </p:nvSpPr>
        <p:spPr>
          <a:xfrm>
            <a:off x="1388050" y="297915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7"/>
          </p:nvPr>
        </p:nvSpPr>
        <p:spPr>
          <a:xfrm>
            <a:off x="5237575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8"/>
          </p:nvPr>
        </p:nvSpPr>
        <p:spPr>
          <a:xfrm>
            <a:off x="5237575" y="297916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589200" y="-590351"/>
            <a:ext cx="1560389" cy="6480282"/>
            <a:chOff x="589200" y="-590351"/>
            <a:chExt cx="1560389" cy="6480282"/>
          </a:xfrm>
        </p:grpSpPr>
        <p:grpSp>
          <p:nvGrpSpPr>
            <p:cNvPr id="293" name="Google Shape;293;p23"/>
            <p:cNvGrpSpPr/>
            <p:nvPr/>
          </p:nvGrpSpPr>
          <p:grpSpPr>
            <a:xfrm>
              <a:off x="589200" y="-590351"/>
              <a:ext cx="1560389" cy="1560408"/>
              <a:chOff x="1351185" y="2656117"/>
              <a:chExt cx="821257" cy="821268"/>
            </a:xfrm>
          </p:grpSpPr>
          <p:pic>
            <p:nvPicPr>
              <p:cNvPr id="294" name="Google Shape;294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" name="Google Shape;295;p23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96" name="Google Shape;296;p23"/>
            <p:cNvGrpSpPr/>
            <p:nvPr/>
          </p:nvGrpSpPr>
          <p:grpSpPr>
            <a:xfrm>
              <a:off x="865884" y="4885545"/>
              <a:ext cx="1004375" cy="1004387"/>
              <a:chOff x="7555905" y="3574675"/>
              <a:chExt cx="872990" cy="873000"/>
            </a:xfrm>
          </p:grpSpPr>
          <p:pic>
            <p:nvPicPr>
              <p:cNvPr id="297" name="Google Shape;29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559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" name="Google Shape;298;p23"/>
              <p:cNvSpPr/>
              <p:nvPr/>
            </p:nvSpPr>
            <p:spPr>
              <a:xfrm>
                <a:off x="7577525" y="3596300"/>
                <a:ext cx="830100" cy="83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9" name="Google Shape;299;p23"/>
          <p:cNvGrpSpPr/>
          <p:nvPr/>
        </p:nvGrpSpPr>
        <p:grpSpPr>
          <a:xfrm>
            <a:off x="-859609" y="-1141088"/>
            <a:ext cx="10434934" cy="7031088"/>
            <a:chOff x="-859609" y="-1141088"/>
            <a:chExt cx="10434934" cy="7031088"/>
          </a:xfrm>
        </p:grpSpPr>
        <p:pic>
          <p:nvPicPr>
            <p:cNvPr id="300" name="Google Shape;30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4472" y="341069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5690" y="-5903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5">
              <a:alphaModFix/>
            </a:blip>
            <a:srcRect l="3401" t="3401" r="3410" b="3410"/>
            <a:stretch/>
          </p:blipFill>
          <p:spPr>
            <a:xfrm>
              <a:off x="7540124" y="3854800"/>
              <a:ext cx="2035200" cy="20352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3" name="Google Shape;303;p23"/>
            <p:cNvPicPr preferRelativeResize="0"/>
            <p:nvPr/>
          </p:nvPicPr>
          <p:blipFill rotWithShape="1">
            <a:blip r:embed="rId6">
              <a:alphaModFix/>
            </a:blip>
            <a:srcRect l="2606" t="2606" r="2606" b="2606"/>
            <a:stretch/>
          </p:blipFill>
          <p:spPr>
            <a:xfrm>
              <a:off x="6741033" y="-1141088"/>
              <a:ext cx="1734300" cy="1734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4" name="Google Shape;304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859609" y="198325"/>
              <a:ext cx="2520075" cy="252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23"/>
          <p:cNvGrpSpPr/>
          <p:nvPr/>
        </p:nvGrpSpPr>
        <p:grpSpPr>
          <a:xfrm>
            <a:off x="160296" y="198319"/>
            <a:ext cx="9335330" cy="3812349"/>
            <a:chOff x="160296" y="198319"/>
            <a:chExt cx="9335330" cy="3812349"/>
          </a:xfrm>
        </p:grpSpPr>
        <p:grpSp>
          <p:nvGrpSpPr>
            <p:cNvPr id="306" name="Google Shape;306;p23"/>
            <p:cNvGrpSpPr/>
            <p:nvPr/>
          </p:nvGrpSpPr>
          <p:grpSpPr>
            <a:xfrm>
              <a:off x="8393114" y="2908156"/>
              <a:ext cx="1102512" cy="1102512"/>
              <a:chOff x="6919815" y="2656128"/>
              <a:chExt cx="873000" cy="873000"/>
            </a:xfrm>
          </p:grpSpPr>
          <p:pic>
            <p:nvPicPr>
              <p:cNvPr id="307" name="Google Shape;307;p23"/>
              <p:cNvPicPr preferRelativeResize="0"/>
              <p:nvPr/>
            </p:nvPicPr>
            <p:blipFill rotWithShape="1">
              <a:blip r:embed="rId8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8" name="Google Shape;308;p23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7877647" y="198319"/>
              <a:ext cx="1102499" cy="1102512"/>
              <a:chOff x="6187747" y="3574675"/>
              <a:chExt cx="872990" cy="873000"/>
            </a:xfrm>
          </p:grpSpPr>
          <p:pic>
            <p:nvPicPr>
              <p:cNvPr id="310" name="Google Shape;310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" name="Google Shape;311;p23"/>
              <p:cNvSpPr/>
              <p:nvPr/>
            </p:nvSpPr>
            <p:spPr>
              <a:xfrm>
                <a:off x="6216900" y="3603838"/>
                <a:ext cx="814800" cy="814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12" name="Google Shape;312;p23"/>
            <p:cNvGrpSpPr/>
            <p:nvPr/>
          </p:nvGrpSpPr>
          <p:grpSpPr>
            <a:xfrm>
              <a:off x="160296" y="2026607"/>
              <a:ext cx="1580199" cy="1580130"/>
              <a:chOff x="715105" y="3574675"/>
              <a:chExt cx="872990" cy="873000"/>
            </a:xfrm>
          </p:grpSpPr>
          <p:pic>
            <p:nvPicPr>
              <p:cNvPr id="313" name="Google Shape;313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151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Google Shape;314;p23"/>
              <p:cNvSpPr/>
              <p:nvPr/>
            </p:nvSpPr>
            <p:spPr>
              <a:xfrm>
                <a:off x="740924" y="36005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4"/>
          <p:cNvGrpSpPr/>
          <p:nvPr/>
        </p:nvGrpSpPr>
        <p:grpSpPr>
          <a:xfrm>
            <a:off x="-296985" y="242847"/>
            <a:ext cx="10483711" cy="5110028"/>
            <a:chOff x="-296985" y="242847"/>
            <a:chExt cx="10483711" cy="5110028"/>
          </a:xfrm>
        </p:grpSpPr>
        <p:pic>
          <p:nvPicPr>
            <p:cNvPr id="317" name="Google Shape;317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72215" y="728916"/>
              <a:ext cx="87300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438" y="4316500"/>
              <a:ext cx="1036375" cy="103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451" y="728923"/>
              <a:ext cx="733025" cy="73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96985" y="1754216"/>
              <a:ext cx="2024150" cy="202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00074" y="242847"/>
              <a:ext cx="644750" cy="64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46875" y="2011438"/>
              <a:ext cx="2639850" cy="263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24"/>
          <p:cNvGrpSpPr/>
          <p:nvPr/>
        </p:nvGrpSpPr>
        <p:grpSpPr>
          <a:xfrm>
            <a:off x="434597" y="-624051"/>
            <a:ext cx="8724353" cy="6440702"/>
            <a:chOff x="434597" y="-624051"/>
            <a:chExt cx="8724353" cy="6440702"/>
          </a:xfrm>
        </p:grpSpPr>
        <p:grpSp>
          <p:nvGrpSpPr>
            <p:cNvPr id="324" name="Google Shape;324;p24"/>
            <p:cNvGrpSpPr/>
            <p:nvPr/>
          </p:nvGrpSpPr>
          <p:grpSpPr>
            <a:xfrm>
              <a:off x="434597" y="-624038"/>
              <a:ext cx="1102512" cy="1102512"/>
              <a:chOff x="2704540" y="2630250"/>
              <a:chExt cx="873000" cy="873000"/>
            </a:xfrm>
          </p:grpSpPr>
          <p:pic>
            <p:nvPicPr>
              <p:cNvPr id="325" name="Google Shape;325;p24"/>
              <p:cNvPicPr preferRelativeResize="0"/>
              <p:nvPr/>
            </p:nvPicPr>
            <p:blipFill rotWithShape="1">
              <a:blip r:embed="rId8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26" name="Google Shape;326;p24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27" name="Google Shape;327;p24"/>
            <p:cNvGrpSpPr/>
            <p:nvPr/>
          </p:nvGrpSpPr>
          <p:grpSpPr>
            <a:xfrm>
              <a:off x="7731369" y="1055512"/>
              <a:ext cx="1102499" cy="1102512"/>
              <a:chOff x="4109629" y="2630250"/>
              <a:chExt cx="872990" cy="873000"/>
            </a:xfrm>
          </p:grpSpPr>
          <p:pic>
            <p:nvPicPr>
              <p:cNvPr id="328" name="Google Shape;328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9" name="Google Shape;329;p24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0" name="Google Shape;330;p24"/>
            <p:cNvGrpSpPr/>
            <p:nvPr/>
          </p:nvGrpSpPr>
          <p:grpSpPr>
            <a:xfrm>
              <a:off x="7844760" y="4714139"/>
              <a:ext cx="1102512" cy="1102512"/>
              <a:chOff x="5514717" y="2630250"/>
              <a:chExt cx="873000" cy="873000"/>
            </a:xfrm>
          </p:grpSpPr>
          <p:pic>
            <p:nvPicPr>
              <p:cNvPr id="331" name="Google Shape;331;p24"/>
              <p:cNvPicPr preferRelativeResize="0"/>
              <p:nvPr/>
            </p:nvPicPr>
            <p:blipFill rotWithShape="1">
              <a:blip r:embed="rId9">
                <a:alphaModFix/>
              </a:blip>
              <a:srcRect l="2606" t="2606" r="2606" b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2" name="Google Shape;332;p24"/>
              <p:cNvSpPr/>
              <p:nvPr/>
            </p:nvSpPr>
            <p:spPr>
              <a:xfrm>
                <a:off x="5528263" y="2643763"/>
                <a:ext cx="846000" cy="846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3" name="Google Shape;333;p24"/>
            <p:cNvGrpSpPr/>
            <p:nvPr/>
          </p:nvGrpSpPr>
          <p:grpSpPr>
            <a:xfrm rot="10800000">
              <a:off x="869472" y="3504894"/>
              <a:ext cx="1102499" cy="1102512"/>
              <a:chOff x="4819589" y="3574675"/>
              <a:chExt cx="872990" cy="873000"/>
            </a:xfrm>
          </p:grpSpPr>
          <p:pic>
            <p:nvPicPr>
              <p:cNvPr id="334" name="Google Shape;334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5" name="Google Shape;335;p24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8285950" y="-624051"/>
              <a:ext cx="873000" cy="873000"/>
              <a:chOff x="3451421" y="3574675"/>
              <a:chExt cx="873000" cy="873000"/>
            </a:xfrm>
          </p:grpSpPr>
          <p:pic>
            <p:nvPicPr>
              <p:cNvPr id="337" name="Google Shape;337;p24"/>
              <p:cNvPicPr preferRelativeResize="0"/>
              <p:nvPr/>
            </p:nvPicPr>
            <p:blipFill rotWithShape="1">
              <a:blip r:embed="rId10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8" name="Google Shape;338;p24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2382300" y="3840800"/>
            <a:ext cx="4379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>
            <a:off x="-484026" y="-966625"/>
            <a:ext cx="10370727" cy="7443600"/>
            <a:chOff x="-484026" y="-966625"/>
            <a:chExt cx="10370727" cy="7443600"/>
          </a:xfrm>
        </p:grpSpPr>
        <p:pic>
          <p:nvPicPr>
            <p:cNvPr id="272" name="Google Shape;27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36215" y="286100"/>
              <a:ext cx="2250485" cy="225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2"/>
            <p:cNvPicPr preferRelativeResize="0"/>
            <p:nvPr/>
          </p:nvPicPr>
          <p:blipFill rotWithShape="1">
            <a:blip r:embed="rId6">
              <a:alphaModFix/>
            </a:blip>
            <a:srcRect l="3401" t="3401" r="3410" b="3410"/>
            <a:stretch/>
          </p:blipFill>
          <p:spPr>
            <a:xfrm>
              <a:off x="456055" y="-966625"/>
              <a:ext cx="1926300" cy="1926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74" name="Google Shape;274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86476" y="4503125"/>
              <a:ext cx="1973825" cy="197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484026" y="2073600"/>
              <a:ext cx="2151238" cy="2151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22"/>
          <p:cNvGrpSpPr/>
          <p:nvPr/>
        </p:nvGrpSpPr>
        <p:grpSpPr>
          <a:xfrm>
            <a:off x="-484037" y="-624688"/>
            <a:ext cx="9609197" cy="5469918"/>
            <a:chOff x="-484037" y="-624688"/>
            <a:chExt cx="9609197" cy="5469918"/>
          </a:xfrm>
        </p:grpSpPr>
        <p:grpSp>
          <p:nvGrpSpPr>
            <p:cNvPr id="277" name="Google Shape;277;p22"/>
            <p:cNvGrpSpPr/>
            <p:nvPr/>
          </p:nvGrpSpPr>
          <p:grpSpPr>
            <a:xfrm rot="-2700000">
              <a:off x="7794318" y="2418166"/>
              <a:ext cx="1102505" cy="1102505"/>
              <a:chOff x="2704540" y="2630250"/>
              <a:chExt cx="873000" cy="873000"/>
            </a:xfrm>
          </p:grpSpPr>
          <p:pic>
            <p:nvPicPr>
              <p:cNvPr id="278" name="Google Shape;278;p22"/>
              <p:cNvPicPr preferRelativeResize="0"/>
              <p:nvPr/>
            </p:nvPicPr>
            <p:blipFill rotWithShape="1">
              <a:blip r:embed="rId5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2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0" name="Google Shape;280;p22"/>
            <p:cNvGrpSpPr/>
            <p:nvPr/>
          </p:nvGrpSpPr>
          <p:grpSpPr>
            <a:xfrm>
              <a:off x="6621644" y="-624688"/>
              <a:ext cx="1102499" cy="1102512"/>
              <a:chOff x="4109629" y="2630250"/>
              <a:chExt cx="872990" cy="873000"/>
            </a:xfrm>
          </p:grpSpPr>
          <p:pic>
            <p:nvPicPr>
              <p:cNvPr id="281" name="Google Shape;281;p2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p22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3" name="Google Shape;283;p22"/>
            <p:cNvGrpSpPr/>
            <p:nvPr/>
          </p:nvGrpSpPr>
          <p:grpSpPr>
            <a:xfrm rot="10800000">
              <a:off x="1108147" y="3742719"/>
              <a:ext cx="1102499" cy="1102512"/>
              <a:chOff x="4819589" y="3574675"/>
              <a:chExt cx="872990" cy="873000"/>
            </a:xfrm>
          </p:grpSpPr>
          <p:pic>
            <p:nvPicPr>
              <p:cNvPr id="284" name="Google Shape;284;p2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" name="Google Shape;285;p22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6" name="Google Shape;286;p22"/>
            <p:cNvGrpSpPr/>
            <p:nvPr/>
          </p:nvGrpSpPr>
          <p:grpSpPr>
            <a:xfrm>
              <a:off x="-484037" y="477819"/>
              <a:ext cx="1102512" cy="1102512"/>
              <a:chOff x="3451421" y="3574675"/>
              <a:chExt cx="873000" cy="873000"/>
            </a:xfrm>
          </p:grpSpPr>
          <p:pic>
            <p:nvPicPr>
              <p:cNvPr id="287" name="Google Shape;287;p22"/>
              <p:cNvPicPr preferRelativeResize="0"/>
              <p:nvPr/>
            </p:nvPicPr>
            <p:blipFill rotWithShape="1">
              <a:blip r:embed="rId6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88" name="Google Shape;288;p22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89" name="Google Shape;289;p22"/>
          <p:cNvSpPr txBox="1">
            <a:spLocks noGrp="1"/>
          </p:cNvSpPr>
          <p:nvPr>
            <p:ph type="ctrTitle"/>
          </p:nvPr>
        </p:nvSpPr>
        <p:spPr>
          <a:xfrm>
            <a:off x="2382250" y="7632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1"/>
          </p:nvPr>
        </p:nvSpPr>
        <p:spPr>
          <a:xfrm>
            <a:off x="2382350" y="1659025"/>
            <a:ext cx="43794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092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l="3401" t="3401" r="3410" b="3410"/>
          <a:stretch/>
        </p:blipFill>
        <p:spPr>
          <a:xfrm>
            <a:off x="7992054" y="4172325"/>
            <a:ext cx="1729200" cy="1729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" name="Google Shape;24;p3"/>
          <p:cNvGrpSpPr/>
          <p:nvPr/>
        </p:nvGrpSpPr>
        <p:grpSpPr>
          <a:xfrm>
            <a:off x="-851501" y="234538"/>
            <a:ext cx="9392120" cy="4647452"/>
            <a:chOff x="-851501" y="234538"/>
            <a:chExt cx="9392120" cy="4647452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-851501" y="234538"/>
              <a:ext cx="1701302" cy="1701302"/>
              <a:chOff x="6919815" y="2656128"/>
              <a:chExt cx="873000" cy="873000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27;p3"/>
              <p:cNvSpPr/>
              <p:nvPr/>
            </p:nvSpPr>
            <p:spPr>
              <a:xfrm>
                <a:off x="6934350" y="2667487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>
              <a:off x="7622136" y="3963506"/>
              <a:ext cx="918483" cy="918483"/>
              <a:chOff x="3451421" y="3574675"/>
              <a:chExt cx="873000" cy="873000"/>
            </a:xfrm>
          </p:grpSpPr>
          <p:pic>
            <p:nvPicPr>
              <p:cNvPr id="29" name="Google Shape;29;p3"/>
              <p:cNvPicPr preferRelativeResize="0"/>
              <p:nvPr/>
            </p:nvPicPr>
            <p:blipFill rotWithShape="1">
              <a:blip r:embed="rId2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0;p3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72050" y="2229450"/>
            <a:ext cx="38568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6956376" y="1453350"/>
            <a:ext cx="1472400" cy="7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-748300" y="-755326"/>
            <a:ext cx="9777372" cy="5512926"/>
            <a:chOff x="-748300" y="-755326"/>
            <a:chExt cx="9777372" cy="5512926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48300" y="3177400"/>
              <a:ext cx="1580200" cy="158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28725" y="-755326"/>
              <a:ext cx="1200348" cy="1200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5"/>
          <p:cNvGrpSpPr/>
          <p:nvPr/>
        </p:nvGrpSpPr>
        <p:grpSpPr>
          <a:xfrm>
            <a:off x="327391" y="106102"/>
            <a:ext cx="9215188" cy="6550543"/>
            <a:chOff x="327391" y="106102"/>
            <a:chExt cx="9215188" cy="6550543"/>
          </a:xfrm>
        </p:grpSpPr>
        <p:grpSp>
          <p:nvGrpSpPr>
            <p:cNvPr id="51" name="Google Shape;51;p5"/>
            <p:cNvGrpSpPr/>
            <p:nvPr/>
          </p:nvGrpSpPr>
          <p:grpSpPr>
            <a:xfrm>
              <a:off x="8540638" y="106102"/>
              <a:ext cx="1001942" cy="1001942"/>
              <a:chOff x="6919815" y="2656128"/>
              <a:chExt cx="873000" cy="873000"/>
            </a:xfrm>
          </p:grpSpPr>
          <p:pic>
            <p:nvPicPr>
              <p:cNvPr id="52" name="Google Shape;52;p5"/>
              <p:cNvPicPr preferRelativeResize="0"/>
              <p:nvPr/>
            </p:nvPicPr>
            <p:blipFill rotWithShape="1">
              <a:blip r:embed="rId4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53" name="Google Shape;53;p5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4" name="Google Shape;54;p5"/>
            <p:cNvGrpSpPr/>
            <p:nvPr/>
          </p:nvGrpSpPr>
          <p:grpSpPr>
            <a:xfrm>
              <a:off x="327391" y="4074083"/>
              <a:ext cx="937940" cy="938038"/>
              <a:chOff x="2083263" y="3574675"/>
              <a:chExt cx="872990" cy="873000"/>
            </a:xfrm>
          </p:grpSpPr>
          <p:pic>
            <p:nvPicPr>
              <p:cNvPr id="55" name="Google Shape;5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83263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Google Shape;56;p5"/>
              <p:cNvSpPr/>
              <p:nvPr/>
            </p:nvSpPr>
            <p:spPr>
              <a:xfrm>
                <a:off x="2118376" y="3609763"/>
                <a:ext cx="802800" cy="80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7" name="Google Shape;57;p5"/>
            <p:cNvGrpSpPr/>
            <p:nvPr/>
          </p:nvGrpSpPr>
          <p:grpSpPr>
            <a:xfrm>
              <a:off x="7184568" y="4697196"/>
              <a:ext cx="1959426" cy="1959448"/>
              <a:chOff x="4109629" y="2630250"/>
              <a:chExt cx="872990" cy="873000"/>
            </a:xfrm>
          </p:grpSpPr>
          <p:pic>
            <p:nvPicPr>
              <p:cNvPr id="58" name="Google Shape;58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Google Shape;59;p5"/>
              <p:cNvSpPr/>
              <p:nvPr/>
            </p:nvSpPr>
            <p:spPr>
              <a:xfrm>
                <a:off x="4128845" y="2649466"/>
                <a:ext cx="834600" cy="834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161425" y="2372250"/>
            <a:ext cx="31320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850563" y="2372250"/>
            <a:ext cx="31320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161450" y="2823425"/>
            <a:ext cx="3132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4850581" y="2823425"/>
            <a:ext cx="3132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-383750" y="240891"/>
            <a:ext cx="9785336" cy="4758159"/>
            <a:chOff x="-383750" y="240891"/>
            <a:chExt cx="9785336" cy="4758159"/>
          </a:xfrm>
        </p:grpSpPr>
        <p:pic>
          <p:nvPicPr>
            <p:cNvPr id="68" name="Google Shape;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14126" y="4111575"/>
              <a:ext cx="887460" cy="88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83750" y="240891"/>
              <a:ext cx="980925" cy="980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6"/>
          <p:cNvGrpSpPr/>
          <p:nvPr/>
        </p:nvGrpSpPr>
        <p:grpSpPr>
          <a:xfrm>
            <a:off x="8614564" y="3051689"/>
            <a:ext cx="1556803" cy="1556821"/>
            <a:chOff x="4109629" y="2630250"/>
            <a:chExt cx="872990" cy="873000"/>
          </a:xfrm>
        </p:grpSpPr>
        <p:pic>
          <p:nvPicPr>
            <p:cNvPr id="71" name="Google Shape;7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6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-640600" y="-163400"/>
            <a:ext cx="1930629" cy="5153151"/>
            <a:chOff x="-640600" y="-163400"/>
            <a:chExt cx="1930629" cy="5153151"/>
          </a:xfrm>
        </p:grpSpPr>
        <p:pic>
          <p:nvPicPr>
            <p:cNvPr id="75" name="Google Shape;75;p7"/>
            <p:cNvPicPr preferRelativeResize="0"/>
            <p:nvPr/>
          </p:nvPicPr>
          <p:blipFill rotWithShape="1">
            <a:blip r:embed="rId2">
              <a:alphaModFix/>
            </a:blip>
            <a:srcRect l="3401" t="3401" r="3410" b="3410"/>
            <a:stretch/>
          </p:blipFill>
          <p:spPr>
            <a:xfrm rot="3105896">
              <a:off x="-439981" y="3796870"/>
              <a:ext cx="992262" cy="992262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6" name="Google Shape;7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996" y="-163400"/>
              <a:ext cx="570033" cy="57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20000" y="607750"/>
            <a:ext cx="3852000" cy="10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2049475"/>
            <a:ext cx="3852000" cy="22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>
            <a:spLocks noGrp="1"/>
          </p:cNvSpPr>
          <p:nvPr>
            <p:ph type="pic" idx="2"/>
          </p:nvPr>
        </p:nvSpPr>
        <p:spPr>
          <a:xfrm flipH="1">
            <a:off x="4720575" y="694925"/>
            <a:ext cx="3772200" cy="3753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-543852" y="-189596"/>
            <a:ext cx="1449163" cy="1449180"/>
            <a:chOff x="4819589" y="3574675"/>
            <a:chExt cx="872990" cy="873000"/>
          </a:xfrm>
        </p:grpSpPr>
        <p:pic>
          <p:nvPicPr>
            <p:cNvPr id="83" name="Google Shape;8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8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8625" y="825600"/>
            <a:ext cx="1580200" cy="15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9"/>
          <p:cNvGrpSpPr/>
          <p:nvPr/>
        </p:nvGrpSpPr>
        <p:grpSpPr>
          <a:xfrm>
            <a:off x="-651212" y="-201934"/>
            <a:ext cx="10917193" cy="6170509"/>
            <a:chOff x="-651212" y="-201934"/>
            <a:chExt cx="10917193" cy="6170509"/>
          </a:xfrm>
        </p:grpSpPr>
        <p:pic>
          <p:nvPicPr>
            <p:cNvPr id="91" name="Google Shape;91;p9"/>
            <p:cNvPicPr preferRelativeResize="0"/>
            <p:nvPr/>
          </p:nvPicPr>
          <p:blipFill rotWithShape="1">
            <a:blip r:embed="rId2">
              <a:alphaModFix/>
            </a:blip>
            <a:srcRect l="3401" t="3401" r="3410" b="3410"/>
            <a:stretch/>
          </p:blipFill>
          <p:spPr>
            <a:xfrm>
              <a:off x="170874" y="3916575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2" name="Google Shape;9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1212" y="2758600"/>
              <a:ext cx="1945575" cy="19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4831" y="-201934"/>
              <a:ext cx="2161150" cy="21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9"/>
          <p:cNvGrpSpPr/>
          <p:nvPr/>
        </p:nvGrpSpPr>
        <p:grpSpPr>
          <a:xfrm>
            <a:off x="945073" y="3227667"/>
            <a:ext cx="1449163" cy="1449180"/>
            <a:chOff x="4819589" y="3574675"/>
            <a:chExt cx="872990" cy="873000"/>
          </a:xfrm>
        </p:grpSpPr>
        <p:pic>
          <p:nvPicPr>
            <p:cNvPr id="95" name="Google Shape;95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9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0000" y="4149450"/>
            <a:ext cx="7704000" cy="45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4" r:id="rId12"/>
    <p:sldLayoutId id="2147483665" r:id="rId13"/>
    <p:sldLayoutId id="2147483666" r:id="rId14"/>
    <p:sldLayoutId id="2147483669" r:id="rId15"/>
    <p:sldLayoutId id="2147483670" r:id="rId16"/>
    <p:sldLayoutId id="214748367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>
            <a:spLocks noGrp="1"/>
          </p:cNvSpPr>
          <p:nvPr>
            <p:ph type="ctrTitle"/>
          </p:nvPr>
        </p:nvSpPr>
        <p:spPr>
          <a:xfrm>
            <a:off x="715100" y="522200"/>
            <a:ext cx="4410000" cy="2479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Unlocking Intelligence: The Power of Open Source OSINT</a:t>
            </a:r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1"/>
          </p:nvPr>
        </p:nvSpPr>
        <p:spPr>
          <a:xfrm>
            <a:off x="715100" y="3001375"/>
            <a:ext cx="4410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grpSp>
        <p:nvGrpSpPr>
          <p:cNvPr id="351" name="Google Shape;351;p28"/>
          <p:cNvGrpSpPr/>
          <p:nvPr/>
        </p:nvGrpSpPr>
        <p:grpSpPr>
          <a:xfrm>
            <a:off x="5155193" y="1772475"/>
            <a:ext cx="3610757" cy="3814450"/>
            <a:chOff x="5155193" y="1772475"/>
            <a:chExt cx="3610757" cy="3814450"/>
          </a:xfrm>
        </p:grpSpPr>
        <p:pic>
          <p:nvPicPr>
            <p:cNvPr id="352" name="Google Shape;35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3225" y="4605975"/>
              <a:ext cx="980925" cy="98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825" y="1772475"/>
              <a:ext cx="2479125" cy="2479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4" name="Google Shape;354;p28"/>
            <p:cNvGrpSpPr/>
            <p:nvPr/>
          </p:nvGrpSpPr>
          <p:grpSpPr>
            <a:xfrm>
              <a:off x="5155193" y="3291596"/>
              <a:ext cx="1959426" cy="1959448"/>
              <a:chOff x="4109629" y="2630250"/>
              <a:chExt cx="872990" cy="873000"/>
            </a:xfrm>
          </p:grpSpPr>
          <p:pic>
            <p:nvPicPr>
              <p:cNvPr id="355" name="Google Shape;355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" name="Google Shape;356;p28"/>
              <p:cNvSpPr/>
              <p:nvPr/>
            </p:nvSpPr>
            <p:spPr>
              <a:xfrm>
                <a:off x="4130460" y="2651081"/>
                <a:ext cx="831600" cy="831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cxnSp>
        <p:nvCxnSpPr>
          <p:cNvPr id="357" name="Google Shape;357;p28"/>
          <p:cNvCxnSpPr/>
          <p:nvPr/>
        </p:nvCxnSpPr>
        <p:spPr>
          <a:xfrm>
            <a:off x="-44000" y="3632950"/>
            <a:ext cx="34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>
            <a:spLocks noGrp="1"/>
          </p:cNvSpPr>
          <p:nvPr>
            <p:ph type="subTitle" idx="2"/>
          </p:nvPr>
        </p:nvSpPr>
        <p:spPr>
          <a:xfrm>
            <a:off x="1388050" y="1781700"/>
            <a:ext cx="29670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OSINT methodologies include data mining, social media analysis, and geospatial analysis. </a:t>
            </a:r>
          </a:p>
        </p:txBody>
      </p:sp>
      <p:sp>
        <p:nvSpPr>
          <p:cNvPr id="438" name="Google Shape;438;p35"/>
          <p:cNvSpPr txBox="1">
            <a:spLocks noGrp="1"/>
          </p:cNvSpPr>
          <p:nvPr>
            <p:ph type="subTitle" idx="3"/>
          </p:nvPr>
        </p:nvSpPr>
        <p:spPr>
          <a:xfrm>
            <a:off x="5237575" y="1781700"/>
            <a:ext cx="29670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techniques help in extracting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relevant information, identifying trends, and understanding the context of data.</a:t>
            </a:r>
          </a:p>
        </p:txBody>
      </p:sp>
      <p:sp>
        <p:nvSpPr>
          <p:cNvPr id="439" name="Google Shape;439;p35"/>
          <p:cNvSpPr txBox="1">
            <a:spLocks noGrp="1"/>
          </p:cNvSpPr>
          <p:nvPr>
            <p:ph type="subTitle" idx="4"/>
          </p:nvPr>
        </p:nvSpPr>
        <p:spPr>
          <a:xfrm>
            <a:off x="1388050" y="3505050"/>
            <a:ext cx="29670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Mastering these methodologies is essential for effective intelligence gathering.</a:t>
            </a:r>
            <a:endParaRPr dirty="0"/>
          </a:p>
        </p:txBody>
      </p:sp>
      <p:sp>
        <p:nvSpPr>
          <p:cNvPr id="441" name="Google Shape;44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OSINT Methodologies</a:t>
            </a:r>
          </a:p>
        </p:txBody>
      </p:sp>
      <p:sp>
        <p:nvSpPr>
          <p:cNvPr id="442" name="Google Shape;442;p35"/>
          <p:cNvSpPr txBox="1">
            <a:spLocks noGrp="1"/>
          </p:cNvSpPr>
          <p:nvPr>
            <p:ph type="subTitle" idx="1"/>
          </p:nvPr>
        </p:nvSpPr>
        <p:spPr>
          <a:xfrm>
            <a:off x="1388050" y="1255797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OSINT </a:t>
            </a:r>
            <a:r>
              <a:rPr lang="en-US" dirty="0"/>
              <a:t>methodologies</a:t>
            </a:r>
            <a:endParaRPr dirty="0"/>
          </a:p>
        </p:txBody>
      </p:sp>
      <p:sp>
        <p:nvSpPr>
          <p:cNvPr id="443" name="Google Shape;443;p35"/>
          <p:cNvSpPr txBox="1">
            <a:spLocks noGrp="1"/>
          </p:cNvSpPr>
          <p:nvPr>
            <p:ph type="subTitle" idx="6"/>
          </p:nvPr>
        </p:nvSpPr>
        <p:spPr>
          <a:xfrm>
            <a:off x="1388050" y="297915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Leads to </a:t>
            </a:r>
            <a:endParaRPr dirty="0"/>
          </a:p>
        </p:txBody>
      </p:sp>
      <p:sp>
        <p:nvSpPr>
          <p:cNvPr id="444" name="Google Shape;444;p35"/>
          <p:cNvSpPr txBox="1">
            <a:spLocks noGrp="1"/>
          </p:cNvSpPr>
          <p:nvPr>
            <p:ph type="subTitle" idx="7"/>
          </p:nvPr>
        </p:nvSpPr>
        <p:spPr>
          <a:xfrm>
            <a:off x="5237575" y="1255797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help of  techniques</a:t>
            </a:r>
            <a:endParaRPr dirty="0"/>
          </a:p>
        </p:txBody>
      </p:sp>
      <p:sp>
        <p:nvSpPr>
          <p:cNvPr id="446" name="Google Shape;446;p35"/>
          <p:cNvSpPr/>
          <p:nvPr/>
        </p:nvSpPr>
        <p:spPr>
          <a:xfrm>
            <a:off x="939426" y="1380363"/>
            <a:ext cx="314947" cy="276771"/>
          </a:xfrm>
          <a:custGeom>
            <a:avLst/>
            <a:gdLst/>
            <a:ahLst/>
            <a:cxnLst/>
            <a:rect l="l" t="t" r="r" b="b"/>
            <a:pathLst>
              <a:path w="689" h="604" extrusionOk="0">
                <a:moveTo>
                  <a:pt x="185" y="443"/>
                </a:moveTo>
                <a:cubicBezTo>
                  <a:pt x="104" y="443"/>
                  <a:pt x="104" y="443"/>
                  <a:pt x="104" y="443"/>
                </a:cubicBezTo>
                <a:cubicBezTo>
                  <a:pt x="93" y="443"/>
                  <a:pt x="84" y="452"/>
                  <a:pt x="84" y="463"/>
                </a:cubicBezTo>
                <a:cubicBezTo>
                  <a:pt x="84" y="584"/>
                  <a:pt x="84" y="584"/>
                  <a:pt x="84" y="584"/>
                </a:cubicBezTo>
                <a:cubicBezTo>
                  <a:pt x="84" y="595"/>
                  <a:pt x="93" y="604"/>
                  <a:pt x="104" y="604"/>
                </a:cubicBezTo>
                <a:cubicBezTo>
                  <a:pt x="185" y="604"/>
                  <a:pt x="185" y="604"/>
                  <a:pt x="185" y="604"/>
                </a:cubicBezTo>
                <a:cubicBezTo>
                  <a:pt x="196" y="604"/>
                  <a:pt x="205" y="595"/>
                  <a:pt x="205" y="584"/>
                </a:cubicBezTo>
                <a:cubicBezTo>
                  <a:pt x="205" y="463"/>
                  <a:pt x="205" y="463"/>
                  <a:pt x="205" y="463"/>
                </a:cubicBezTo>
                <a:cubicBezTo>
                  <a:pt x="205" y="452"/>
                  <a:pt x="196" y="443"/>
                  <a:pt x="185" y="443"/>
                </a:cubicBezTo>
                <a:close/>
                <a:moveTo>
                  <a:pt x="165" y="564"/>
                </a:moveTo>
                <a:cubicBezTo>
                  <a:pt x="125" y="564"/>
                  <a:pt x="125" y="564"/>
                  <a:pt x="125" y="564"/>
                </a:cubicBezTo>
                <a:cubicBezTo>
                  <a:pt x="125" y="483"/>
                  <a:pt x="125" y="483"/>
                  <a:pt x="125" y="483"/>
                </a:cubicBezTo>
                <a:cubicBezTo>
                  <a:pt x="165" y="483"/>
                  <a:pt x="165" y="483"/>
                  <a:pt x="165" y="483"/>
                </a:cubicBezTo>
                <a:lnTo>
                  <a:pt x="165" y="564"/>
                </a:lnTo>
                <a:close/>
                <a:moveTo>
                  <a:pt x="162" y="144"/>
                </a:moveTo>
                <a:cubicBezTo>
                  <a:pt x="164" y="109"/>
                  <a:pt x="136" y="80"/>
                  <a:pt x="102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1" y="40"/>
                  <a:pt x="41" y="40"/>
                  <a:pt x="41" y="40"/>
                </a:cubicBezTo>
                <a:cubicBezTo>
                  <a:pt x="142" y="40"/>
                  <a:pt x="142" y="40"/>
                  <a:pt x="142" y="40"/>
                </a:cubicBezTo>
                <a:cubicBezTo>
                  <a:pt x="152" y="40"/>
                  <a:pt x="161" y="33"/>
                  <a:pt x="162" y="22"/>
                </a:cubicBezTo>
                <a:cubicBezTo>
                  <a:pt x="163" y="10"/>
                  <a:pt x="154" y="0"/>
                  <a:pt x="14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1" y="9"/>
                  <a:pt x="1" y="20"/>
                </a:cubicBezTo>
                <a:cubicBezTo>
                  <a:pt x="1" y="101"/>
                  <a:pt x="1" y="101"/>
                  <a:pt x="1" y="101"/>
                </a:cubicBezTo>
                <a:cubicBezTo>
                  <a:pt x="1" y="112"/>
                  <a:pt x="10" y="121"/>
                  <a:pt x="2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12" y="121"/>
                  <a:pt x="121" y="128"/>
                  <a:pt x="122" y="139"/>
                </a:cubicBezTo>
                <a:cubicBezTo>
                  <a:pt x="123" y="151"/>
                  <a:pt x="114" y="161"/>
                  <a:pt x="102" y="161"/>
                </a:cubicBezTo>
                <a:cubicBezTo>
                  <a:pt x="22" y="161"/>
                  <a:pt x="22" y="161"/>
                  <a:pt x="22" y="161"/>
                </a:cubicBezTo>
                <a:cubicBezTo>
                  <a:pt x="11" y="161"/>
                  <a:pt x="2" y="169"/>
                  <a:pt x="1" y="179"/>
                </a:cubicBezTo>
                <a:cubicBezTo>
                  <a:pt x="0" y="191"/>
                  <a:pt x="9" y="201"/>
                  <a:pt x="21" y="201"/>
                </a:cubicBezTo>
                <a:cubicBezTo>
                  <a:pt x="101" y="201"/>
                  <a:pt x="101" y="201"/>
                  <a:pt x="101" y="201"/>
                </a:cubicBezTo>
                <a:cubicBezTo>
                  <a:pt x="132" y="201"/>
                  <a:pt x="160" y="176"/>
                  <a:pt x="162" y="144"/>
                </a:cubicBezTo>
                <a:close/>
                <a:moveTo>
                  <a:pt x="344" y="201"/>
                </a:moveTo>
                <a:cubicBezTo>
                  <a:pt x="355" y="201"/>
                  <a:pt x="364" y="192"/>
                  <a:pt x="364" y="181"/>
                </a:cubicBezTo>
                <a:cubicBezTo>
                  <a:pt x="364" y="101"/>
                  <a:pt x="364" y="101"/>
                  <a:pt x="364" y="101"/>
                </a:cubicBezTo>
                <a:cubicBezTo>
                  <a:pt x="364" y="89"/>
                  <a:pt x="355" y="80"/>
                  <a:pt x="344" y="80"/>
                </a:cubicBezTo>
                <a:cubicBezTo>
                  <a:pt x="304" y="80"/>
                  <a:pt x="304" y="80"/>
                  <a:pt x="304" y="80"/>
                </a:cubicBezTo>
                <a:cubicBezTo>
                  <a:pt x="293" y="80"/>
                  <a:pt x="284" y="88"/>
                  <a:pt x="283" y="98"/>
                </a:cubicBezTo>
                <a:cubicBezTo>
                  <a:pt x="282" y="110"/>
                  <a:pt x="291" y="121"/>
                  <a:pt x="303" y="121"/>
                </a:cubicBezTo>
                <a:cubicBezTo>
                  <a:pt x="323" y="121"/>
                  <a:pt x="323" y="121"/>
                  <a:pt x="323" y="121"/>
                </a:cubicBezTo>
                <a:cubicBezTo>
                  <a:pt x="323" y="161"/>
                  <a:pt x="323" y="161"/>
                  <a:pt x="323" y="161"/>
                </a:cubicBezTo>
                <a:cubicBezTo>
                  <a:pt x="263" y="161"/>
                  <a:pt x="263" y="161"/>
                  <a:pt x="263" y="161"/>
                </a:cubicBezTo>
                <a:cubicBezTo>
                  <a:pt x="252" y="161"/>
                  <a:pt x="243" y="152"/>
                  <a:pt x="243" y="141"/>
                </a:cubicBezTo>
                <a:cubicBezTo>
                  <a:pt x="243" y="60"/>
                  <a:pt x="243" y="60"/>
                  <a:pt x="243" y="60"/>
                </a:cubicBezTo>
                <a:cubicBezTo>
                  <a:pt x="243" y="49"/>
                  <a:pt x="252" y="40"/>
                  <a:pt x="263" y="40"/>
                </a:cubicBezTo>
                <a:cubicBezTo>
                  <a:pt x="343" y="40"/>
                  <a:pt x="343" y="40"/>
                  <a:pt x="343" y="40"/>
                </a:cubicBezTo>
                <a:cubicBezTo>
                  <a:pt x="353" y="40"/>
                  <a:pt x="363" y="33"/>
                  <a:pt x="364" y="22"/>
                </a:cubicBezTo>
                <a:cubicBezTo>
                  <a:pt x="365" y="10"/>
                  <a:pt x="355" y="0"/>
                  <a:pt x="344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30" y="0"/>
                  <a:pt x="203" y="27"/>
                  <a:pt x="203" y="60"/>
                </a:cubicBezTo>
                <a:cubicBezTo>
                  <a:pt x="203" y="141"/>
                  <a:pt x="203" y="141"/>
                  <a:pt x="203" y="141"/>
                </a:cubicBezTo>
                <a:cubicBezTo>
                  <a:pt x="203" y="174"/>
                  <a:pt x="230" y="201"/>
                  <a:pt x="263" y="201"/>
                </a:cubicBezTo>
                <a:lnTo>
                  <a:pt x="344" y="201"/>
                </a:lnTo>
                <a:close/>
                <a:moveTo>
                  <a:pt x="669" y="40"/>
                </a:moveTo>
                <a:cubicBezTo>
                  <a:pt x="588" y="40"/>
                  <a:pt x="588" y="40"/>
                  <a:pt x="588" y="40"/>
                </a:cubicBezTo>
                <a:cubicBezTo>
                  <a:pt x="577" y="40"/>
                  <a:pt x="568" y="49"/>
                  <a:pt x="568" y="60"/>
                </a:cubicBezTo>
                <a:cubicBezTo>
                  <a:pt x="568" y="584"/>
                  <a:pt x="568" y="584"/>
                  <a:pt x="568" y="584"/>
                </a:cubicBezTo>
                <a:cubicBezTo>
                  <a:pt x="568" y="595"/>
                  <a:pt x="577" y="604"/>
                  <a:pt x="588" y="604"/>
                </a:cubicBezTo>
                <a:cubicBezTo>
                  <a:pt x="669" y="604"/>
                  <a:pt x="669" y="604"/>
                  <a:pt x="669" y="604"/>
                </a:cubicBezTo>
                <a:cubicBezTo>
                  <a:pt x="680" y="604"/>
                  <a:pt x="689" y="595"/>
                  <a:pt x="689" y="584"/>
                </a:cubicBezTo>
                <a:cubicBezTo>
                  <a:pt x="689" y="60"/>
                  <a:pt x="689" y="60"/>
                  <a:pt x="689" y="60"/>
                </a:cubicBezTo>
                <a:cubicBezTo>
                  <a:pt x="689" y="49"/>
                  <a:pt x="680" y="40"/>
                  <a:pt x="669" y="40"/>
                </a:cubicBezTo>
                <a:close/>
                <a:moveTo>
                  <a:pt x="649" y="564"/>
                </a:moveTo>
                <a:cubicBezTo>
                  <a:pt x="608" y="564"/>
                  <a:pt x="608" y="564"/>
                  <a:pt x="608" y="564"/>
                </a:cubicBezTo>
                <a:cubicBezTo>
                  <a:pt x="608" y="80"/>
                  <a:pt x="608" y="80"/>
                  <a:pt x="608" y="80"/>
                </a:cubicBezTo>
                <a:cubicBezTo>
                  <a:pt x="649" y="80"/>
                  <a:pt x="649" y="80"/>
                  <a:pt x="649" y="80"/>
                </a:cubicBezTo>
                <a:lnTo>
                  <a:pt x="649" y="564"/>
                </a:lnTo>
                <a:close/>
                <a:moveTo>
                  <a:pt x="346" y="322"/>
                </a:moveTo>
                <a:cubicBezTo>
                  <a:pt x="266" y="322"/>
                  <a:pt x="266" y="322"/>
                  <a:pt x="266" y="322"/>
                </a:cubicBezTo>
                <a:cubicBezTo>
                  <a:pt x="255" y="322"/>
                  <a:pt x="246" y="331"/>
                  <a:pt x="246" y="342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6" y="595"/>
                  <a:pt x="255" y="604"/>
                  <a:pt x="266" y="604"/>
                </a:cubicBezTo>
                <a:cubicBezTo>
                  <a:pt x="346" y="604"/>
                  <a:pt x="346" y="604"/>
                  <a:pt x="346" y="604"/>
                </a:cubicBezTo>
                <a:cubicBezTo>
                  <a:pt x="357" y="604"/>
                  <a:pt x="366" y="595"/>
                  <a:pt x="366" y="584"/>
                </a:cubicBezTo>
                <a:cubicBezTo>
                  <a:pt x="366" y="342"/>
                  <a:pt x="366" y="342"/>
                  <a:pt x="366" y="342"/>
                </a:cubicBezTo>
                <a:cubicBezTo>
                  <a:pt x="366" y="331"/>
                  <a:pt x="357" y="322"/>
                  <a:pt x="346" y="322"/>
                </a:cubicBezTo>
                <a:close/>
                <a:moveTo>
                  <a:pt x="326" y="564"/>
                </a:moveTo>
                <a:cubicBezTo>
                  <a:pt x="286" y="564"/>
                  <a:pt x="286" y="564"/>
                  <a:pt x="286" y="564"/>
                </a:cubicBezTo>
                <a:cubicBezTo>
                  <a:pt x="286" y="363"/>
                  <a:pt x="286" y="363"/>
                  <a:pt x="286" y="363"/>
                </a:cubicBezTo>
                <a:cubicBezTo>
                  <a:pt x="326" y="363"/>
                  <a:pt x="326" y="363"/>
                  <a:pt x="326" y="363"/>
                </a:cubicBezTo>
                <a:lnTo>
                  <a:pt x="326" y="564"/>
                </a:lnTo>
                <a:close/>
                <a:moveTo>
                  <a:pt x="508" y="161"/>
                </a:moveTo>
                <a:cubicBezTo>
                  <a:pt x="427" y="161"/>
                  <a:pt x="427" y="161"/>
                  <a:pt x="427" y="161"/>
                </a:cubicBezTo>
                <a:cubicBezTo>
                  <a:pt x="416" y="161"/>
                  <a:pt x="407" y="170"/>
                  <a:pt x="407" y="181"/>
                </a:cubicBezTo>
                <a:cubicBezTo>
                  <a:pt x="407" y="584"/>
                  <a:pt x="407" y="584"/>
                  <a:pt x="407" y="584"/>
                </a:cubicBezTo>
                <a:cubicBezTo>
                  <a:pt x="407" y="595"/>
                  <a:pt x="416" y="604"/>
                  <a:pt x="427" y="604"/>
                </a:cubicBezTo>
                <a:cubicBezTo>
                  <a:pt x="508" y="604"/>
                  <a:pt x="508" y="604"/>
                  <a:pt x="508" y="604"/>
                </a:cubicBezTo>
                <a:cubicBezTo>
                  <a:pt x="519" y="604"/>
                  <a:pt x="528" y="595"/>
                  <a:pt x="528" y="584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70"/>
                  <a:pt x="519" y="161"/>
                  <a:pt x="508" y="161"/>
                </a:cubicBezTo>
                <a:close/>
                <a:moveTo>
                  <a:pt x="487" y="564"/>
                </a:moveTo>
                <a:cubicBezTo>
                  <a:pt x="447" y="564"/>
                  <a:pt x="447" y="564"/>
                  <a:pt x="447" y="564"/>
                </a:cubicBezTo>
                <a:cubicBezTo>
                  <a:pt x="447" y="201"/>
                  <a:pt x="447" y="201"/>
                  <a:pt x="447" y="201"/>
                </a:cubicBezTo>
                <a:cubicBezTo>
                  <a:pt x="487" y="201"/>
                  <a:pt x="487" y="201"/>
                  <a:pt x="487" y="201"/>
                </a:cubicBezTo>
                <a:lnTo>
                  <a:pt x="487" y="56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977200" y="3085033"/>
            <a:ext cx="239391" cy="314153"/>
          </a:xfrm>
          <a:custGeom>
            <a:avLst/>
            <a:gdLst/>
            <a:ahLst/>
            <a:cxnLst/>
            <a:rect l="l" t="t" r="r" b="b"/>
            <a:pathLst>
              <a:path w="524" h="688" extrusionOk="0">
                <a:moveTo>
                  <a:pt x="221" y="201"/>
                </a:moveTo>
                <a:cubicBezTo>
                  <a:pt x="231" y="201"/>
                  <a:pt x="241" y="194"/>
                  <a:pt x="242" y="183"/>
                </a:cubicBezTo>
                <a:cubicBezTo>
                  <a:pt x="243" y="171"/>
                  <a:pt x="234" y="161"/>
                  <a:pt x="222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90" y="161"/>
                  <a:pt x="81" y="170"/>
                  <a:pt x="81" y="181"/>
                </a:cubicBezTo>
                <a:cubicBezTo>
                  <a:pt x="81" y="262"/>
                  <a:pt x="81" y="262"/>
                  <a:pt x="81" y="262"/>
                </a:cubicBezTo>
                <a:cubicBezTo>
                  <a:pt x="81" y="273"/>
                  <a:pt x="90" y="282"/>
                  <a:pt x="101" y="282"/>
                </a:cubicBezTo>
                <a:cubicBezTo>
                  <a:pt x="181" y="282"/>
                  <a:pt x="181" y="282"/>
                  <a:pt x="181" y="282"/>
                </a:cubicBezTo>
                <a:cubicBezTo>
                  <a:pt x="191" y="282"/>
                  <a:pt x="200" y="289"/>
                  <a:pt x="201" y="300"/>
                </a:cubicBezTo>
                <a:cubicBezTo>
                  <a:pt x="203" y="312"/>
                  <a:pt x="193" y="322"/>
                  <a:pt x="181" y="322"/>
                </a:cubicBezTo>
                <a:cubicBezTo>
                  <a:pt x="101" y="322"/>
                  <a:pt x="101" y="322"/>
                  <a:pt x="101" y="322"/>
                </a:cubicBezTo>
                <a:cubicBezTo>
                  <a:pt x="91" y="322"/>
                  <a:pt x="82" y="330"/>
                  <a:pt x="81" y="340"/>
                </a:cubicBezTo>
                <a:cubicBezTo>
                  <a:pt x="79" y="352"/>
                  <a:pt x="89" y="363"/>
                  <a:pt x="101" y="363"/>
                </a:cubicBezTo>
                <a:cubicBezTo>
                  <a:pt x="180" y="363"/>
                  <a:pt x="180" y="363"/>
                  <a:pt x="180" y="363"/>
                </a:cubicBezTo>
                <a:cubicBezTo>
                  <a:pt x="212" y="363"/>
                  <a:pt x="240" y="337"/>
                  <a:pt x="242" y="305"/>
                </a:cubicBezTo>
                <a:cubicBezTo>
                  <a:pt x="244" y="271"/>
                  <a:pt x="216" y="242"/>
                  <a:pt x="181" y="242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21" y="201"/>
                  <a:pt x="121" y="201"/>
                  <a:pt x="121" y="201"/>
                </a:cubicBezTo>
                <a:lnTo>
                  <a:pt x="221" y="201"/>
                </a:lnTo>
                <a:close/>
                <a:moveTo>
                  <a:pt x="423" y="242"/>
                </a:moveTo>
                <a:cubicBezTo>
                  <a:pt x="383" y="242"/>
                  <a:pt x="383" y="242"/>
                  <a:pt x="383" y="242"/>
                </a:cubicBezTo>
                <a:cubicBezTo>
                  <a:pt x="373" y="242"/>
                  <a:pt x="364" y="249"/>
                  <a:pt x="363" y="260"/>
                </a:cubicBezTo>
                <a:cubicBezTo>
                  <a:pt x="361" y="272"/>
                  <a:pt x="371" y="282"/>
                  <a:pt x="383" y="282"/>
                </a:cubicBezTo>
                <a:cubicBezTo>
                  <a:pt x="403" y="282"/>
                  <a:pt x="403" y="282"/>
                  <a:pt x="403" y="282"/>
                </a:cubicBezTo>
                <a:cubicBezTo>
                  <a:pt x="403" y="322"/>
                  <a:pt x="403" y="322"/>
                  <a:pt x="403" y="322"/>
                </a:cubicBezTo>
                <a:cubicBezTo>
                  <a:pt x="343" y="322"/>
                  <a:pt x="343" y="322"/>
                  <a:pt x="343" y="322"/>
                </a:cubicBezTo>
                <a:cubicBezTo>
                  <a:pt x="331" y="322"/>
                  <a:pt x="322" y="313"/>
                  <a:pt x="322" y="302"/>
                </a:cubicBezTo>
                <a:cubicBezTo>
                  <a:pt x="322" y="208"/>
                  <a:pt x="322" y="208"/>
                  <a:pt x="322" y="208"/>
                </a:cubicBezTo>
                <a:cubicBezTo>
                  <a:pt x="322" y="204"/>
                  <a:pt x="325" y="201"/>
                  <a:pt x="329" y="201"/>
                </a:cubicBezTo>
                <a:cubicBezTo>
                  <a:pt x="430" y="201"/>
                  <a:pt x="430" y="201"/>
                  <a:pt x="430" y="201"/>
                </a:cubicBezTo>
                <a:cubicBezTo>
                  <a:pt x="432" y="201"/>
                  <a:pt x="434" y="201"/>
                  <a:pt x="435" y="199"/>
                </a:cubicBezTo>
                <a:cubicBezTo>
                  <a:pt x="452" y="182"/>
                  <a:pt x="440" y="161"/>
                  <a:pt x="423" y="161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291" y="161"/>
                  <a:pt x="282" y="170"/>
                  <a:pt x="282" y="182"/>
                </a:cubicBezTo>
                <a:cubicBezTo>
                  <a:pt x="282" y="302"/>
                  <a:pt x="282" y="302"/>
                  <a:pt x="282" y="302"/>
                </a:cubicBezTo>
                <a:cubicBezTo>
                  <a:pt x="282" y="335"/>
                  <a:pt x="309" y="363"/>
                  <a:pt x="343" y="363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4" y="363"/>
                  <a:pt x="443" y="354"/>
                  <a:pt x="443" y="342"/>
                </a:cubicBezTo>
                <a:cubicBezTo>
                  <a:pt x="443" y="262"/>
                  <a:pt x="443" y="262"/>
                  <a:pt x="443" y="262"/>
                </a:cubicBezTo>
                <a:cubicBezTo>
                  <a:pt x="443" y="251"/>
                  <a:pt x="434" y="242"/>
                  <a:pt x="423" y="242"/>
                </a:cubicBezTo>
                <a:close/>
                <a:moveTo>
                  <a:pt x="262" y="0"/>
                </a:moveTo>
                <a:cubicBezTo>
                  <a:pt x="117" y="0"/>
                  <a:pt x="0" y="117"/>
                  <a:pt x="0" y="262"/>
                </a:cubicBezTo>
                <a:cubicBezTo>
                  <a:pt x="0" y="347"/>
                  <a:pt x="41" y="427"/>
                  <a:pt x="111" y="476"/>
                </a:cubicBezTo>
                <a:cubicBezTo>
                  <a:pt x="117" y="480"/>
                  <a:pt x="121" y="486"/>
                  <a:pt x="121" y="493"/>
                </a:cubicBezTo>
                <a:cubicBezTo>
                  <a:pt x="121" y="627"/>
                  <a:pt x="121" y="627"/>
                  <a:pt x="121" y="627"/>
                </a:cubicBezTo>
                <a:cubicBezTo>
                  <a:pt x="121" y="661"/>
                  <a:pt x="148" y="688"/>
                  <a:pt x="181" y="688"/>
                </a:cubicBezTo>
                <a:cubicBezTo>
                  <a:pt x="343" y="688"/>
                  <a:pt x="343" y="688"/>
                  <a:pt x="343" y="688"/>
                </a:cubicBezTo>
                <a:cubicBezTo>
                  <a:pt x="376" y="688"/>
                  <a:pt x="403" y="661"/>
                  <a:pt x="403" y="627"/>
                </a:cubicBezTo>
                <a:cubicBezTo>
                  <a:pt x="403" y="493"/>
                  <a:pt x="403" y="493"/>
                  <a:pt x="403" y="493"/>
                </a:cubicBezTo>
                <a:cubicBezTo>
                  <a:pt x="403" y="486"/>
                  <a:pt x="407" y="480"/>
                  <a:pt x="413" y="476"/>
                </a:cubicBezTo>
                <a:cubicBezTo>
                  <a:pt x="482" y="427"/>
                  <a:pt x="524" y="347"/>
                  <a:pt x="524" y="262"/>
                </a:cubicBezTo>
                <a:cubicBezTo>
                  <a:pt x="524" y="117"/>
                  <a:pt x="406" y="0"/>
                  <a:pt x="262" y="0"/>
                </a:cubicBezTo>
                <a:close/>
                <a:moveTo>
                  <a:pt x="363" y="567"/>
                </a:moveTo>
                <a:cubicBezTo>
                  <a:pt x="303" y="567"/>
                  <a:pt x="303" y="567"/>
                  <a:pt x="303" y="567"/>
                </a:cubicBezTo>
                <a:cubicBezTo>
                  <a:pt x="292" y="567"/>
                  <a:pt x="283" y="574"/>
                  <a:pt x="282" y="585"/>
                </a:cubicBezTo>
                <a:cubicBezTo>
                  <a:pt x="281" y="597"/>
                  <a:pt x="290" y="607"/>
                  <a:pt x="302" y="607"/>
                </a:cubicBezTo>
                <a:cubicBezTo>
                  <a:pt x="363" y="607"/>
                  <a:pt x="363" y="607"/>
                  <a:pt x="363" y="607"/>
                </a:cubicBezTo>
                <a:cubicBezTo>
                  <a:pt x="363" y="627"/>
                  <a:pt x="363" y="627"/>
                  <a:pt x="363" y="627"/>
                </a:cubicBezTo>
                <a:cubicBezTo>
                  <a:pt x="363" y="638"/>
                  <a:pt x="354" y="647"/>
                  <a:pt x="343" y="647"/>
                </a:cubicBezTo>
                <a:cubicBezTo>
                  <a:pt x="181" y="647"/>
                  <a:pt x="181" y="647"/>
                  <a:pt x="181" y="647"/>
                </a:cubicBezTo>
                <a:cubicBezTo>
                  <a:pt x="170" y="647"/>
                  <a:pt x="161" y="638"/>
                  <a:pt x="161" y="627"/>
                </a:cubicBezTo>
                <a:cubicBezTo>
                  <a:pt x="161" y="607"/>
                  <a:pt x="161" y="607"/>
                  <a:pt x="161" y="607"/>
                </a:cubicBezTo>
                <a:cubicBezTo>
                  <a:pt x="221" y="607"/>
                  <a:pt x="221" y="607"/>
                  <a:pt x="221" y="607"/>
                </a:cubicBezTo>
                <a:cubicBezTo>
                  <a:pt x="231" y="607"/>
                  <a:pt x="241" y="599"/>
                  <a:pt x="242" y="589"/>
                </a:cubicBezTo>
                <a:cubicBezTo>
                  <a:pt x="243" y="577"/>
                  <a:pt x="234" y="567"/>
                  <a:pt x="222" y="567"/>
                </a:cubicBezTo>
                <a:cubicBezTo>
                  <a:pt x="161" y="567"/>
                  <a:pt x="161" y="567"/>
                  <a:pt x="161" y="567"/>
                </a:cubicBezTo>
                <a:cubicBezTo>
                  <a:pt x="161" y="524"/>
                  <a:pt x="161" y="524"/>
                  <a:pt x="161" y="524"/>
                </a:cubicBezTo>
                <a:cubicBezTo>
                  <a:pt x="363" y="524"/>
                  <a:pt x="363" y="524"/>
                  <a:pt x="363" y="524"/>
                </a:cubicBezTo>
                <a:lnTo>
                  <a:pt x="363" y="567"/>
                </a:lnTo>
                <a:close/>
                <a:moveTo>
                  <a:pt x="390" y="443"/>
                </a:moveTo>
                <a:cubicBezTo>
                  <a:pt x="375" y="453"/>
                  <a:pt x="366" y="467"/>
                  <a:pt x="363" y="483"/>
                </a:cubicBezTo>
                <a:cubicBezTo>
                  <a:pt x="160" y="483"/>
                  <a:pt x="160" y="483"/>
                  <a:pt x="160" y="483"/>
                </a:cubicBezTo>
                <a:cubicBezTo>
                  <a:pt x="158" y="467"/>
                  <a:pt x="149" y="453"/>
                  <a:pt x="134" y="443"/>
                </a:cubicBezTo>
                <a:cubicBezTo>
                  <a:pt x="75" y="401"/>
                  <a:pt x="40" y="334"/>
                  <a:pt x="40" y="262"/>
                </a:cubicBezTo>
                <a:cubicBezTo>
                  <a:pt x="40" y="140"/>
                  <a:pt x="140" y="40"/>
                  <a:pt x="262" y="40"/>
                </a:cubicBezTo>
                <a:cubicBezTo>
                  <a:pt x="384" y="40"/>
                  <a:pt x="484" y="140"/>
                  <a:pt x="484" y="262"/>
                </a:cubicBezTo>
                <a:cubicBezTo>
                  <a:pt x="484" y="334"/>
                  <a:pt x="448" y="401"/>
                  <a:pt x="390" y="4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5"/>
          <p:cNvSpPr/>
          <p:nvPr/>
        </p:nvSpPr>
        <p:spPr>
          <a:xfrm>
            <a:off x="4788947" y="1361670"/>
            <a:ext cx="314946" cy="314153"/>
          </a:xfrm>
          <a:custGeom>
            <a:avLst/>
            <a:gdLst/>
            <a:ahLst/>
            <a:cxnLst/>
            <a:rect l="l" t="t" r="r" b="b"/>
            <a:pathLst>
              <a:path w="688" h="688" extrusionOk="0">
                <a:moveTo>
                  <a:pt x="344" y="0"/>
                </a:moveTo>
                <a:cubicBezTo>
                  <a:pt x="274" y="0"/>
                  <a:pt x="206" y="22"/>
                  <a:pt x="147" y="64"/>
                </a:cubicBezTo>
                <a:cubicBezTo>
                  <a:pt x="124" y="50"/>
                  <a:pt x="93" y="53"/>
                  <a:pt x="74" y="73"/>
                </a:cubicBezTo>
                <a:cubicBezTo>
                  <a:pt x="50" y="97"/>
                  <a:pt x="50" y="135"/>
                  <a:pt x="74" y="159"/>
                </a:cubicBezTo>
                <a:cubicBezTo>
                  <a:pt x="97" y="182"/>
                  <a:pt x="136" y="182"/>
                  <a:pt x="159" y="159"/>
                </a:cubicBezTo>
                <a:cubicBezTo>
                  <a:pt x="176" y="141"/>
                  <a:pt x="181" y="116"/>
                  <a:pt x="173" y="95"/>
                </a:cubicBezTo>
                <a:cubicBezTo>
                  <a:pt x="224" y="59"/>
                  <a:pt x="283" y="40"/>
                  <a:pt x="344" y="40"/>
                </a:cubicBezTo>
                <a:cubicBezTo>
                  <a:pt x="512" y="40"/>
                  <a:pt x="648" y="176"/>
                  <a:pt x="648" y="344"/>
                </a:cubicBezTo>
                <a:cubicBezTo>
                  <a:pt x="648" y="383"/>
                  <a:pt x="639" y="424"/>
                  <a:pt x="622" y="464"/>
                </a:cubicBezTo>
                <a:cubicBezTo>
                  <a:pt x="617" y="474"/>
                  <a:pt x="622" y="486"/>
                  <a:pt x="632" y="490"/>
                </a:cubicBezTo>
                <a:cubicBezTo>
                  <a:pt x="643" y="495"/>
                  <a:pt x="654" y="490"/>
                  <a:pt x="659" y="480"/>
                </a:cubicBezTo>
                <a:cubicBezTo>
                  <a:pt x="678" y="435"/>
                  <a:pt x="688" y="389"/>
                  <a:pt x="688" y="344"/>
                </a:cubicBezTo>
                <a:cubicBezTo>
                  <a:pt x="688" y="154"/>
                  <a:pt x="534" y="0"/>
                  <a:pt x="344" y="0"/>
                </a:cubicBezTo>
                <a:close/>
                <a:moveTo>
                  <a:pt x="131" y="130"/>
                </a:moveTo>
                <a:cubicBezTo>
                  <a:pt x="123" y="138"/>
                  <a:pt x="110" y="138"/>
                  <a:pt x="102" y="130"/>
                </a:cubicBezTo>
                <a:cubicBezTo>
                  <a:pt x="94" y="122"/>
                  <a:pt x="94" y="109"/>
                  <a:pt x="102" y="102"/>
                </a:cubicBezTo>
                <a:cubicBezTo>
                  <a:pt x="110" y="94"/>
                  <a:pt x="123" y="94"/>
                  <a:pt x="131" y="102"/>
                </a:cubicBezTo>
                <a:cubicBezTo>
                  <a:pt x="138" y="109"/>
                  <a:pt x="138" y="122"/>
                  <a:pt x="131" y="130"/>
                </a:cubicBezTo>
                <a:close/>
                <a:moveTo>
                  <a:pt x="530" y="529"/>
                </a:moveTo>
                <a:cubicBezTo>
                  <a:pt x="512" y="546"/>
                  <a:pt x="508" y="571"/>
                  <a:pt x="516" y="593"/>
                </a:cubicBezTo>
                <a:cubicBezTo>
                  <a:pt x="464" y="629"/>
                  <a:pt x="405" y="647"/>
                  <a:pt x="344" y="647"/>
                </a:cubicBezTo>
                <a:cubicBezTo>
                  <a:pt x="177" y="647"/>
                  <a:pt x="41" y="511"/>
                  <a:pt x="41" y="344"/>
                </a:cubicBezTo>
                <a:cubicBezTo>
                  <a:pt x="41" y="304"/>
                  <a:pt x="49" y="264"/>
                  <a:pt x="67" y="224"/>
                </a:cubicBezTo>
                <a:cubicBezTo>
                  <a:pt x="71" y="214"/>
                  <a:pt x="67" y="202"/>
                  <a:pt x="56" y="197"/>
                </a:cubicBezTo>
                <a:cubicBezTo>
                  <a:pt x="46" y="193"/>
                  <a:pt x="34" y="198"/>
                  <a:pt x="30" y="208"/>
                </a:cubicBezTo>
                <a:cubicBezTo>
                  <a:pt x="10" y="253"/>
                  <a:pt x="0" y="299"/>
                  <a:pt x="0" y="344"/>
                </a:cubicBezTo>
                <a:cubicBezTo>
                  <a:pt x="0" y="533"/>
                  <a:pt x="155" y="688"/>
                  <a:pt x="344" y="688"/>
                </a:cubicBezTo>
                <a:cubicBezTo>
                  <a:pt x="415" y="688"/>
                  <a:pt x="483" y="666"/>
                  <a:pt x="542" y="624"/>
                </a:cubicBezTo>
                <a:cubicBezTo>
                  <a:pt x="565" y="637"/>
                  <a:pt x="595" y="634"/>
                  <a:pt x="615" y="614"/>
                </a:cubicBezTo>
                <a:cubicBezTo>
                  <a:pt x="639" y="591"/>
                  <a:pt x="639" y="553"/>
                  <a:pt x="615" y="529"/>
                </a:cubicBezTo>
                <a:cubicBezTo>
                  <a:pt x="591" y="505"/>
                  <a:pt x="553" y="505"/>
                  <a:pt x="530" y="529"/>
                </a:cubicBezTo>
                <a:close/>
                <a:moveTo>
                  <a:pt x="587" y="586"/>
                </a:moveTo>
                <a:cubicBezTo>
                  <a:pt x="579" y="594"/>
                  <a:pt x="566" y="594"/>
                  <a:pt x="558" y="586"/>
                </a:cubicBezTo>
                <a:cubicBezTo>
                  <a:pt x="550" y="578"/>
                  <a:pt x="550" y="565"/>
                  <a:pt x="558" y="557"/>
                </a:cubicBezTo>
                <a:cubicBezTo>
                  <a:pt x="566" y="550"/>
                  <a:pt x="579" y="550"/>
                  <a:pt x="587" y="557"/>
                </a:cubicBezTo>
                <a:cubicBezTo>
                  <a:pt x="594" y="565"/>
                  <a:pt x="594" y="578"/>
                  <a:pt x="587" y="586"/>
                </a:cubicBezTo>
                <a:close/>
                <a:moveTo>
                  <a:pt x="344" y="565"/>
                </a:moveTo>
                <a:cubicBezTo>
                  <a:pt x="467" y="565"/>
                  <a:pt x="566" y="466"/>
                  <a:pt x="566" y="344"/>
                </a:cubicBezTo>
                <a:cubicBezTo>
                  <a:pt x="566" y="222"/>
                  <a:pt x="467" y="122"/>
                  <a:pt x="344" y="122"/>
                </a:cubicBezTo>
                <a:cubicBezTo>
                  <a:pt x="222" y="122"/>
                  <a:pt x="123" y="222"/>
                  <a:pt x="123" y="344"/>
                </a:cubicBezTo>
                <a:cubicBezTo>
                  <a:pt x="123" y="466"/>
                  <a:pt x="222" y="565"/>
                  <a:pt x="344" y="565"/>
                </a:cubicBezTo>
                <a:close/>
                <a:moveTo>
                  <a:pt x="525" y="324"/>
                </a:moveTo>
                <a:cubicBezTo>
                  <a:pt x="445" y="324"/>
                  <a:pt x="445" y="324"/>
                  <a:pt x="445" y="324"/>
                </a:cubicBezTo>
                <a:cubicBezTo>
                  <a:pt x="443" y="275"/>
                  <a:pt x="434" y="229"/>
                  <a:pt x="420" y="194"/>
                </a:cubicBezTo>
                <a:cubicBezTo>
                  <a:pt x="417" y="187"/>
                  <a:pt x="415" y="181"/>
                  <a:pt x="412" y="175"/>
                </a:cubicBezTo>
                <a:cubicBezTo>
                  <a:pt x="472" y="200"/>
                  <a:pt x="517" y="256"/>
                  <a:pt x="525" y="324"/>
                </a:cubicBezTo>
                <a:close/>
                <a:moveTo>
                  <a:pt x="420" y="494"/>
                </a:moveTo>
                <a:cubicBezTo>
                  <a:pt x="434" y="458"/>
                  <a:pt x="443" y="413"/>
                  <a:pt x="445" y="364"/>
                </a:cubicBezTo>
                <a:cubicBezTo>
                  <a:pt x="525" y="364"/>
                  <a:pt x="525" y="364"/>
                  <a:pt x="525" y="364"/>
                </a:cubicBezTo>
                <a:cubicBezTo>
                  <a:pt x="517" y="431"/>
                  <a:pt x="472" y="488"/>
                  <a:pt x="412" y="512"/>
                </a:cubicBezTo>
                <a:cubicBezTo>
                  <a:pt x="415" y="506"/>
                  <a:pt x="417" y="500"/>
                  <a:pt x="420" y="494"/>
                </a:cubicBezTo>
                <a:close/>
                <a:moveTo>
                  <a:pt x="306" y="209"/>
                </a:moveTo>
                <a:cubicBezTo>
                  <a:pt x="317" y="181"/>
                  <a:pt x="332" y="162"/>
                  <a:pt x="344" y="162"/>
                </a:cubicBezTo>
                <a:cubicBezTo>
                  <a:pt x="356" y="162"/>
                  <a:pt x="371" y="181"/>
                  <a:pt x="383" y="209"/>
                </a:cubicBezTo>
                <a:cubicBezTo>
                  <a:pt x="395" y="240"/>
                  <a:pt x="403" y="280"/>
                  <a:pt x="404" y="324"/>
                </a:cubicBezTo>
                <a:cubicBezTo>
                  <a:pt x="284" y="324"/>
                  <a:pt x="284" y="324"/>
                  <a:pt x="284" y="324"/>
                </a:cubicBezTo>
                <a:cubicBezTo>
                  <a:pt x="286" y="280"/>
                  <a:pt x="294" y="240"/>
                  <a:pt x="306" y="209"/>
                </a:cubicBezTo>
                <a:close/>
                <a:moveTo>
                  <a:pt x="404" y="364"/>
                </a:moveTo>
                <a:cubicBezTo>
                  <a:pt x="403" y="408"/>
                  <a:pt x="395" y="448"/>
                  <a:pt x="383" y="479"/>
                </a:cubicBezTo>
                <a:cubicBezTo>
                  <a:pt x="371" y="507"/>
                  <a:pt x="356" y="525"/>
                  <a:pt x="344" y="525"/>
                </a:cubicBezTo>
                <a:cubicBezTo>
                  <a:pt x="332" y="525"/>
                  <a:pt x="317" y="507"/>
                  <a:pt x="306" y="479"/>
                </a:cubicBezTo>
                <a:cubicBezTo>
                  <a:pt x="294" y="448"/>
                  <a:pt x="286" y="408"/>
                  <a:pt x="284" y="364"/>
                </a:cubicBezTo>
                <a:lnTo>
                  <a:pt x="404" y="364"/>
                </a:lnTo>
                <a:close/>
                <a:moveTo>
                  <a:pt x="277" y="175"/>
                </a:moveTo>
                <a:cubicBezTo>
                  <a:pt x="274" y="181"/>
                  <a:pt x="271" y="187"/>
                  <a:pt x="269" y="194"/>
                </a:cubicBezTo>
                <a:cubicBezTo>
                  <a:pt x="254" y="229"/>
                  <a:pt x="246" y="275"/>
                  <a:pt x="244" y="324"/>
                </a:cubicBezTo>
                <a:cubicBezTo>
                  <a:pt x="164" y="324"/>
                  <a:pt x="164" y="324"/>
                  <a:pt x="164" y="324"/>
                </a:cubicBezTo>
                <a:cubicBezTo>
                  <a:pt x="172" y="256"/>
                  <a:pt x="216" y="200"/>
                  <a:pt x="277" y="175"/>
                </a:cubicBezTo>
                <a:close/>
                <a:moveTo>
                  <a:pt x="244" y="364"/>
                </a:moveTo>
                <a:cubicBezTo>
                  <a:pt x="246" y="413"/>
                  <a:pt x="254" y="458"/>
                  <a:pt x="269" y="494"/>
                </a:cubicBezTo>
                <a:cubicBezTo>
                  <a:pt x="271" y="500"/>
                  <a:pt x="274" y="506"/>
                  <a:pt x="277" y="512"/>
                </a:cubicBezTo>
                <a:cubicBezTo>
                  <a:pt x="216" y="488"/>
                  <a:pt x="172" y="431"/>
                  <a:pt x="164" y="364"/>
                </a:cubicBezTo>
                <a:lnTo>
                  <a:pt x="244" y="36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>
            <a:spLocks noGrp="1"/>
          </p:cNvSpPr>
          <p:nvPr>
            <p:ph type="subTitle" idx="1"/>
          </p:nvPr>
        </p:nvSpPr>
        <p:spPr>
          <a:xfrm>
            <a:off x="2438338" y="764049"/>
            <a:ext cx="4793400" cy="4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Maltego</a:t>
            </a:r>
            <a:endParaRPr dirty="0"/>
          </a:p>
        </p:txBody>
      </p:sp>
      <p:sp>
        <p:nvSpPr>
          <p:cNvPr id="580" name="Google Shape;580;p44"/>
          <p:cNvSpPr txBox="1">
            <a:spLocks noGrp="1"/>
          </p:cNvSpPr>
          <p:nvPr>
            <p:ph type="subTitle" idx="2"/>
          </p:nvPr>
        </p:nvSpPr>
        <p:spPr>
          <a:xfrm>
            <a:off x="2438338" y="2014346"/>
            <a:ext cx="4793400" cy="4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Shodan</a:t>
            </a:r>
            <a:endParaRPr dirty="0"/>
          </a:p>
        </p:txBody>
      </p:sp>
      <p:sp>
        <p:nvSpPr>
          <p:cNvPr id="581" name="Google Shape;581;p44"/>
          <p:cNvSpPr txBox="1">
            <a:spLocks noGrp="1"/>
          </p:cNvSpPr>
          <p:nvPr>
            <p:ph type="subTitle" idx="3"/>
          </p:nvPr>
        </p:nvSpPr>
        <p:spPr>
          <a:xfrm>
            <a:off x="2438338" y="3429673"/>
            <a:ext cx="4793400" cy="4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Google Dorks</a:t>
            </a:r>
            <a:endParaRPr dirty="0"/>
          </a:p>
        </p:txBody>
      </p:sp>
      <p:sp>
        <p:nvSpPr>
          <p:cNvPr id="582" name="Google Shape;582;p44"/>
          <p:cNvSpPr txBox="1">
            <a:spLocks noGrp="1"/>
          </p:cNvSpPr>
          <p:nvPr>
            <p:ph type="subTitle" idx="4"/>
          </p:nvPr>
        </p:nvSpPr>
        <p:spPr>
          <a:xfrm>
            <a:off x="2438338" y="1089903"/>
            <a:ext cx="4793400" cy="827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Maltego</a:t>
            </a:r>
            <a:r>
              <a:rPr lang="en-US" dirty="0"/>
              <a:t> is a powerful OSINT and data visualization tool used for gathering and analyzing open-source information. It is designed to map and link relationships between people, organizations, domains, IP addresses, and other online entities.</a:t>
            </a:r>
            <a:endParaRPr dirty="0"/>
          </a:p>
        </p:txBody>
      </p:sp>
      <p:sp>
        <p:nvSpPr>
          <p:cNvPr id="583" name="Google Shape;583;p44"/>
          <p:cNvSpPr txBox="1">
            <a:spLocks noGrp="1"/>
          </p:cNvSpPr>
          <p:nvPr>
            <p:ph type="subTitle" idx="5"/>
          </p:nvPr>
        </p:nvSpPr>
        <p:spPr>
          <a:xfrm>
            <a:off x="2438338" y="2320058"/>
            <a:ext cx="4793400" cy="68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Shodan</a:t>
            </a:r>
            <a:r>
              <a:rPr lang="en-US" dirty="0"/>
              <a:t> is an advanced search engine designed specifically to find internet-connected devices and systems. Unlike traditional search engines like Google, which index websites, Shodan indexes information about devices such as servers, routers, webcams, industrial control systems, and IoT devices.</a:t>
            </a:r>
            <a:endParaRPr dirty="0"/>
          </a:p>
        </p:txBody>
      </p:sp>
      <p:sp>
        <p:nvSpPr>
          <p:cNvPr id="584" name="Google Shape;584;p44"/>
          <p:cNvSpPr txBox="1">
            <a:spLocks noGrp="1"/>
          </p:cNvSpPr>
          <p:nvPr>
            <p:ph type="title"/>
          </p:nvPr>
        </p:nvSpPr>
        <p:spPr>
          <a:xfrm>
            <a:off x="720000" y="1481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FOR OSINT</a:t>
            </a:r>
            <a:endParaRPr dirty="0"/>
          </a:p>
        </p:txBody>
      </p:sp>
      <p:pic>
        <p:nvPicPr>
          <p:cNvPr id="3" name="صورة 2" descr="صورة تحتوي على الرسومات, دائرة, التلون, لقطة شاشة&#10;&#10;تم إنشاء الوصف تلقائياً">
            <a:extLst>
              <a:ext uri="{FF2B5EF4-FFF2-40B4-BE49-F238E27FC236}">
                <a16:creationId xmlns:a16="http://schemas.microsoft.com/office/drawing/2014/main" id="{848CF1CC-B90C-024B-6273-E92BA0B1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62" t="17093" r="21891" b="12285"/>
          <a:stretch/>
        </p:blipFill>
        <p:spPr>
          <a:xfrm>
            <a:off x="1795749" y="939693"/>
            <a:ext cx="495759" cy="461100"/>
          </a:xfrm>
          <a:prstGeom prst="rect">
            <a:avLst/>
          </a:prstGeom>
        </p:spPr>
      </p:pic>
      <p:pic>
        <p:nvPicPr>
          <p:cNvPr id="5" name="صورة 4" descr="صورة تحتوي على لقطة شاشة, الرسومات, الخط, تصميم الجرافيك&#10;&#10;تم إنشاء الوصف تلقائياً">
            <a:extLst>
              <a:ext uri="{FF2B5EF4-FFF2-40B4-BE49-F238E27FC236}">
                <a16:creationId xmlns:a16="http://schemas.microsoft.com/office/drawing/2014/main" id="{577AE860-DDC7-01A6-C0A5-5EEE3A8A0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889" b="62667" l="893" r="28125">
                        <a14:foregroundMark x1="17857" y1="45333" x2="20089" y2="59111"/>
                        <a14:foregroundMark x1="7143" y1="45333" x2="7589" y2="49333"/>
                        <a14:foregroundMark x1="6250" y1="42222" x2="1339" y2="46667"/>
                        <a14:foregroundMark x1="21875" y1="42222" x2="12054" y2="40889"/>
                        <a14:foregroundMark x1="21429" y1="39556" x2="10714" y2="39556"/>
                        <a14:foregroundMark x1="26339" y1="55111" x2="14732" y2="62222"/>
                        <a14:foregroundMark x1="20536" y1="39556" x2="10714" y2="36889"/>
                      </a14:backgroundRemoval>
                    </a14:imgEffect>
                  </a14:imgLayer>
                </a14:imgProps>
              </a:ext>
            </a:extLst>
          </a:blip>
          <a:srcRect t="32873" r="68072" b="34228"/>
          <a:stretch/>
        </p:blipFill>
        <p:spPr>
          <a:xfrm>
            <a:off x="1795748" y="2002472"/>
            <a:ext cx="495759" cy="51310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4CA5DBC-57D0-F484-4B93-B14479DD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134" y="3801430"/>
            <a:ext cx="41708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technique that uses advanced search queries to find specific information </a:t>
            </a:r>
            <a:r>
              <a:rPr lang="en-US" altLang="en-US" sz="1200" dirty="0">
                <a:solidFill>
                  <a:schemeClr val="dk1"/>
                </a:solidFill>
                <a:latin typeface="Archivo"/>
                <a:cs typeface="Archivo"/>
              </a:rPr>
              <a:t>on the internet that is not easily accessible through standard searches. By using special operators (e.g., site:, filetype:, </a:t>
            </a:r>
            <a:r>
              <a:rPr lang="en-US" altLang="en-US" sz="1200" dirty="0" err="1">
                <a:solidFill>
                  <a:schemeClr val="dk1"/>
                </a:solidFill>
                <a:latin typeface="Archivo"/>
                <a:cs typeface="Archivo"/>
              </a:rPr>
              <a:t>inurl</a:t>
            </a:r>
            <a:r>
              <a:rPr lang="en-US" altLang="en-US" sz="1200" dirty="0">
                <a:solidFill>
                  <a:schemeClr val="dk1"/>
                </a:solidFill>
                <a:latin typeface="Archivo"/>
                <a:cs typeface="Archivo"/>
              </a:rPr>
              <a:t>:), investigators can locate exposed files, login pages, sensitive data, and vulnerable systems indexed by Google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صورة 12" descr="صورة تحتوي على الخط, الرسومات, شعار, أبيض&#10;&#10;تم إنشاء الوصف تلقائياً">
            <a:extLst>
              <a:ext uri="{FF2B5EF4-FFF2-40B4-BE49-F238E27FC236}">
                <a16:creationId xmlns:a16="http://schemas.microsoft.com/office/drawing/2014/main" id="{59CB3939-4DE6-B304-EFCE-33BBF850A75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546" t="38932" r="14805" b="37731"/>
          <a:stretch/>
        </p:blipFill>
        <p:spPr>
          <a:xfrm rot="16200000">
            <a:off x="1467388" y="4096738"/>
            <a:ext cx="1152479" cy="214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F1DDB179-5087-C39F-A349-1E88AFE4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>
            <a:extLst>
              <a:ext uri="{FF2B5EF4-FFF2-40B4-BE49-F238E27FC236}">
                <a16:creationId xmlns:a16="http://schemas.microsoft.com/office/drawing/2014/main" id="{7D47F6FD-45AE-EE06-6D28-0431629F0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50" y="2229449"/>
            <a:ext cx="3856800" cy="201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/>
            <a:r>
              <a:rPr lang="en-US" dirty="0"/>
              <a:t>Applications of OSINT</a:t>
            </a:r>
          </a:p>
        </p:txBody>
      </p:sp>
      <p:sp>
        <p:nvSpPr>
          <p:cNvPr id="401" name="Google Shape;401;p32">
            <a:extLst>
              <a:ext uri="{FF2B5EF4-FFF2-40B4-BE49-F238E27FC236}">
                <a16:creationId xmlns:a16="http://schemas.microsoft.com/office/drawing/2014/main" id="{5D706FBA-8425-ED0D-E540-E5F3B950E7D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71951" y="147375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2" name="Google Shape;402;p32">
            <a:extLst>
              <a:ext uri="{FF2B5EF4-FFF2-40B4-BE49-F238E27FC236}">
                <a16:creationId xmlns:a16="http://schemas.microsoft.com/office/drawing/2014/main" id="{3ADA01A6-64AD-8974-153B-FE448FE4F3C3}"/>
              </a:ext>
            </a:extLst>
          </p:cNvPr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403" name="Google Shape;403;p32">
              <a:extLst>
                <a:ext uri="{FF2B5EF4-FFF2-40B4-BE49-F238E27FC236}">
                  <a16:creationId xmlns:a16="http://schemas.microsoft.com/office/drawing/2014/main" id="{A4BF557C-6E9C-81A3-0499-7BF824BE570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>
              <a:extLst>
                <a:ext uri="{FF2B5EF4-FFF2-40B4-BE49-F238E27FC236}">
                  <a16:creationId xmlns:a16="http://schemas.microsoft.com/office/drawing/2014/main" id="{4A6EA7E8-C47F-8CC7-F91A-A91F8CFDE5A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>
              <a:extLst>
                <a:ext uri="{FF2B5EF4-FFF2-40B4-BE49-F238E27FC236}">
                  <a16:creationId xmlns:a16="http://schemas.microsoft.com/office/drawing/2014/main" id="{6EC62332-E2FE-8A90-359D-523BC8A6B773}"/>
                </a:ext>
              </a:extLst>
            </p:cNvPr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>
                <a:extLst>
                  <a:ext uri="{FF2B5EF4-FFF2-40B4-BE49-F238E27FC236}">
                    <a16:creationId xmlns:a16="http://schemas.microsoft.com/office/drawing/2014/main" id="{C1046679-3FC3-2A25-21D2-0EF4E13175D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BE6408A0-3AD2-E485-141D-633C67D6B82E}"/>
                  </a:ext>
                </a:extLst>
              </p:cNvPr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6698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>
          <a:extLst>
            <a:ext uri="{FF2B5EF4-FFF2-40B4-BE49-F238E27FC236}">
              <a16:creationId xmlns:a16="http://schemas.microsoft.com/office/drawing/2014/main" id="{83C331B8-3C75-2BA2-0A17-3E1C8310D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>
            <a:extLst>
              <a:ext uri="{FF2B5EF4-FFF2-40B4-BE49-F238E27FC236}">
                <a16:creationId xmlns:a16="http://schemas.microsoft.com/office/drawing/2014/main" id="{0DB1FE3F-FC04-6564-CCA8-47F9C11571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5139" y="2251844"/>
            <a:ext cx="25767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OSINT sector</a:t>
            </a:r>
            <a:endParaRPr dirty="0"/>
          </a:p>
        </p:txBody>
      </p:sp>
      <p:sp>
        <p:nvSpPr>
          <p:cNvPr id="425" name="Google Shape;425;p34">
            <a:extLst>
              <a:ext uri="{FF2B5EF4-FFF2-40B4-BE49-F238E27FC236}">
                <a16:creationId xmlns:a16="http://schemas.microsoft.com/office/drawing/2014/main" id="{CC6AB865-58D2-5AFA-68EB-642DB88E943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573910" y="2075531"/>
            <a:ext cx="25767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Organizations Assess</a:t>
            </a:r>
          </a:p>
        </p:txBody>
      </p:sp>
      <p:sp>
        <p:nvSpPr>
          <p:cNvPr id="426" name="Google Shape;426;p34">
            <a:extLst>
              <a:ext uri="{FF2B5EF4-FFF2-40B4-BE49-F238E27FC236}">
                <a16:creationId xmlns:a16="http://schemas.microsoft.com/office/drawing/2014/main" id="{15FD7A71-5361-7E48-F89E-A6615D900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Applications of OSINT</a:t>
            </a:r>
          </a:p>
        </p:txBody>
      </p:sp>
      <p:sp>
        <p:nvSpPr>
          <p:cNvPr id="427" name="Google Shape;427;p34">
            <a:extLst>
              <a:ext uri="{FF2B5EF4-FFF2-40B4-BE49-F238E27FC236}">
                <a16:creationId xmlns:a16="http://schemas.microsoft.com/office/drawing/2014/main" id="{9F997799-4F7C-6C53-4B6B-787BE617DE0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75139" y="2583899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OSINT has diverse applications across sectors including national security, business intelligence, and cybersecurity. </a:t>
            </a:r>
          </a:p>
        </p:txBody>
      </p:sp>
      <p:sp>
        <p:nvSpPr>
          <p:cNvPr id="429" name="Google Shape;429;p34">
            <a:extLst>
              <a:ext uri="{FF2B5EF4-FFF2-40B4-BE49-F238E27FC236}">
                <a16:creationId xmlns:a16="http://schemas.microsoft.com/office/drawing/2014/main" id="{2A42779D-A3F8-5BB0-DFD5-C0E2E160B92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73911" y="2484705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Organizations utilize OSINT to assess   risks, monitor competitors, and enhance their operational strategies through informed decision-making</a:t>
            </a:r>
            <a:endParaRPr dirty="0"/>
          </a:p>
        </p:txBody>
      </p:sp>
      <p:sp>
        <p:nvSpPr>
          <p:cNvPr id="431" name="Google Shape;431;p34">
            <a:extLst>
              <a:ext uri="{FF2B5EF4-FFF2-40B4-BE49-F238E27FC236}">
                <a16:creationId xmlns:a16="http://schemas.microsoft.com/office/drawing/2014/main" id="{427C8109-008B-8F85-93B2-DC01A2A784C9}"/>
              </a:ext>
            </a:extLst>
          </p:cNvPr>
          <p:cNvSpPr/>
          <p:nvPr/>
        </p:nvSpPr>
        <p:spPr>
          <a:xfrm>
            <a:off x="2576616" y="1603998"/>
            <a:ext cx="373745" cy="393627"/>
          </a:xfrm>
          <a:custGeom>
            <a:avLst/>
            <a:gdLst/>
            <a:ahLst/>
            <a:cxnLst/>
            <a:rect l="l" t="t" r="r" b="b"/>
            <a:pathLst>
              <a:path w="655" h="688" extrusionOk="0">
                <a:moveTo>
                  <a:pt x="227" y="365"/>
                </a:moveTo>
                <a:cubicBezTo>
                  <a:pt x="227" y="404"/>
                  <a:pt x="227" y="404"/>
                  <a:pt x="227" y="404"/>
                </a:cubicBezTo>
                <a:cubicBezTo>
                  <a:pt x="227" y="414"/>
                  <a:pt x="235" y="423"/>
                  <a:pt x="245" y="425"/>
                </a:cubicBezTo>
                <a:cubicBezTo>
                  <a:pt x="257" y="426"/>
                  <a:pt x="267" y="416"/>
                  <a:pt x="267" y="405"/>
                </a:cubicBezTo>
                <a:cubicBezTo>
                  <a:pt x="267" y="364"/>
                  <a:pt x="267" y="364"/>
                  <a:pt x="267" y="364"/>
                </a:cubicBezTo>
                <a:cubicBezTo>
                  <a:pt x="267" y="352"/>
                  <a:pt x="257" y="343"/>
                  <a:pt x="245" y="344"/>
                </a:cubicBezTo>
                <a:cubicBezTo>
                  <a:pt x="235" y="345"/>
                  <a:pt x="227" y="354"/>
                  <a:pt x="227" y="365"/>
                </a:cubicBezTo>
                <a:close/>
                <a:moveTo>
                  <a:pt x="596" y="344"/>
                </a:moveTo>
                <a:cubicBezTo>
                  <a:pt x="631" y="293"/>
                  <a:pt x="655" y="227"/>
                  <a:pt x="624" y="173"/>
                </a:cubicBezTo>
                <a:cubicBezTo>
                  <a:pt x="593" y="119"/>
                  <a:pt x="524" y="107"/>
                  <a:pt x="462" y="112"/>
                </a:cubicBezTo>
                <a:cubicBezTo>
                  <a:pt x="435" y="55"/>
                  <a:pt x="390" y="0"/>
                  <a:pt x="327" y="0"/>
                </a:cubicBezTo>
                <a:cubicBezTo>
                  <a:pt x="265" y="0"/>
                  <a:pt x="220" y="55"/>
                  <a:pt x="193" y="112"/>
                </a:cubicBezTo>
                <a:cubicBezTo>
                  <a:pt x="131" y="107"/>
                  <a:pt x="62" y="119"/>
                  <a:pt x="31" y="173"/>
                </a:cubicBezTo>
                <a:cubicBezTo>
                  <a:pt x="0" y="227"/>
                  <a:pt x="24" y="293"/>
                  <a:pt x="59" y="344"/>
                </a:cubicBezTo>
                <a:cubicBezTo>
                  <a:pt x="24" y="396"/>
                  <a:pt x="0" y="462"/>
                  <a:pt x="31" y="515"/>
                </a:cubicBezTo>
                <a:cubicBezTo>
                  <a:pt x="62" y="569"/>
                  <a:pt x="131" y="581"/>
                  <a:pt x="193" y="577"/>
                </a:cubicBezTo>
                <a:cubicBezTo>
                  <a:pt x="220" y="633"/>
                  <a:pt x="265" y="688"/>
                  <a:pt x="327" y="688"/>
                </a:cubicBezTo>
                <a:cubicBezTo>
                  <a:pt x="390" y="688"/>
                  <a:pt x="435" y="633"/>
                  <a:pt x="462" y="577"/>
                </a:cubicBezTo>
                <a:cubicBezTo>
                  <a:pt x="524" y="581"/>
                  <a:pt x="593" y="569"/>
                  <a:pt x="624" y="515"/>
                </a:cubicBezTo>
                <a:cubicBezTo>
                  <a:pt x="655" y="462"/>
                  <a:pt x="631" y="396"/>
                  <a:pt x="596" y="344"/>
                </a:cubicBezTo>
                <a:close/>
                <a:moveTo>
                  <a:pt x="453" y="209"/>
                </a:moveTo>
                <a:cubicBezTo>
                  <a:pt x="442" y="201"/>
                  <a:pt x="430" y="194"/>
                  <a:pt x="418" y="187"/>
                </a:cubicBezTo>
                <a:cubicBezTo>
                  <a:pt x="406" y="180"/>
                  <a:pt x="394" y="174"/>
                  <a:pt x="382" y="168"/>
                </a:cubicBezTo>
                <a:cubicBezTo>
                  <a:pt x="400" y="162"/>
                  <a:pt x="419" y="158"/>
                  <a:pt x="437" y="155"/>
                </a:cubicBezTo>
                <a:cubicBezTo>
                  <a:pt x="443" y="172"/>
                  <a:pt x="449" y="190"/>
                  <a:pt x="453" y="209"/>
                </a:cubicBezTo>
                <a:close/>
                <a:moveTo>
                  <a:pt x="327" y="40"/>
                </a:moveTo>
                <a:cubicBezTo>
                  <a:pt x="360" y="40"/>
                  <a:pt x="393" y="68"/>
                  <a:pt x="419" y="117"/>
                </a:cubicBezTo>
                <a:cubicBezTo>
                  <a:pt x="390" y="123"/>
                  <a:pt x="359" y="132"/>
                  <a:pt x="327" y="144"/>
                </a:cubicBezTo>
                <a:cubicBezTo>
                  <a:pt x="296" y="132"/>
                  <a:pt x="265" y="123"/>
                  <a:pt x="235" y="117"/>
                </a:cubicBezTo>
                <a:cubicBezTo>
                  <a:pt x="261" y="68"/>
                  <a:pt x="294" y="40"/>
                  <a:pt x="327" y="40"/>
                </a:cubicBezTo>
                <a:close/>
                <a:moveTo>
                  <a:pt x="218" y="155"/>
                </a:moveTo>
                <a:cubicBezTo>
                  <a:pt x="236" y="158"/>
                  <a:pt x="254" y="162"/>
                  <a:pt x="273" y="168"/>
                </a:cubicBezTo>
                <a:cubicBezTo>
                  <a:pt x="261" y="174"/>
                  <a:pt x="249" y="180"/>
                  <a:pt x="237" y="187"/>
                </a:cubicBezTo>
                <a:cubicBezTo>
                  <a:pt x="225" y="194"/>
                  <a:pt x="213" y="201"/>
                  <a:pt x="202" y="209"/>
                </a:cubicBezTo>
                <a:cubicBezTo>
                  <a:pt x="206" y="190"/>
                  <a:pt x="212" y="172"/>
                  <a:pt x="218" y="155"/>
                </a:cubicBezTo>
                <a:close/>
                <a:moveTo>
                  <a:pt x="66" y="495"/>
                </a:moveTo>
                <a:cubicBezTo>
                  <a:pt x="49" y="467"/>
                  <a:pt x="56" y="424"/>
                  <a:pt x="85" y="378"/>
                </a:cubicBezTo>
                <a:cubicBezTo>
                  <a:pt x="104" y="401"/>
                  <a:pt x="128" y="423"/>
                  <a:pt x="154" y="444"/>
                </a:cubicBezTo>
                <a:cubicBezTo>
                  <a:pt x="159" y="477"/>
                  <a:pt x="166" y="509"/>
                  <a:pt x="177" y="537"/>
                </a:cubicBezTo>
                <a:cubicBezTo>
                  <a:pt x="122" y="539"/>
                  <a:pt x="82" y="524"/>
                  <a:pt x="66" y="495"/>
                </a:cubicBezTo>
                <a:close/>
                <a:moveTo>
                  <a:pt x="147" y="385"/>
                </a:moveTo>
                <a:cubicBezTo>
                  <a:pt x="133" y="372"/>
                  <a:pt x="120" y="358"/>
                  <a:pt x="109" y="344"/>
                </a:cubicBezTo>
                <a:cubicBezTo>
                  <a:pt x="120" y="330"/>
                  <a:pt x="133" y="316"/>
                  <a:pt x="147" y="303"/>
                </a:cubicBezTo>
                <a:cubicBezTo>
                  <a:pt x="146" y="316"/>
                  <a:pt x="146" y="330"/>
                  <a:pt x="146" y="344"/>
                </a:cubicBezTo>
                <a:cubicBezTo>
                  <a:pt x="146" y="358"/>
                  <a:pt x="146" y="372"/>
                  <a:pt x="147" y="385"/>
                </a:cubicBezTo>
                <a:close/>
                <a:moveTo>
                  <a:pt x="154" y="244"/>
                </a:moveTo>
                <a:cubicBezTo>
                  <a:pt x="128" y="265"/>
                  <a:pt x="104" y="287"/>
                  <a:pt x="85" y="310"/>
                </a:cubicBezTo>
                <a:cubicBezTo>
                  <a:pt x="56" y="264"/>
                  <a:pt x="49" y="221"/>
                  <a:pt x="66" y="193"/>
                </a:cubicBezTo>
                <a:cubicBezTo>
                  <a:pt x="86" y="158"/>
                  <a:pt x="136" y="150"/>
                  <a:pt x="177" y="151"/>
                </a:cubicBezTo>
                <a:cubicBezTo>
                  <a:pt x="166" y="180"/>
                  <a:pt x="159" y="211"/>
                  <a:pt x="154" y="244"/>
                </a:cubicBezTo>
                <a:close/>
                <a:moveTo>
                  <a:pt x="202" y="479"/>
                </a:moveTo>
                <a:cubicBezTo>
                  <a:pt x="213" y="487"/>
                  <a:pt x="225" y="494"/>
                  <a:pt x="237" y="501"/>
                </a:cubicBezTo>
                <a:cubicBezTo>
                  <a:pt x="249" y="508"/>
                  <a:pt x="261" y="515"/>
                  <a:pt x="273" y="521"/>
                </a:cubicBezTo>
                <a:cubicBezTo>
                  <a:pt x="254" y="526"/>
                  <a:pt x="236" y="530"/>
                  <a:pt x="218" y="533"/>
                </a:cubicBezTo>
                <a:cubicBezTo>
                  <a:pt x="212" y="516"/>
                  <a:pt x="206" y="498"/>
                  <a:pt x="202" y="479"/>
                </a:cubicBezTo>
                <a:close/>
                <a:moveTo>
                  <a:pt x="327" y="648"/>
                </a:moveTo>
                <a:cubicBezTo>
                  <a:pt x="294" y="648"/>
                  <a:pt x="261" y="620"/>
                  <a:pt x="235" y="571"/>
                </a:cubicBezTo>
                <a:cubicBezTo>
                  <a:pt x="265" y="566"/>
                  <a:pt x="296" y="557"/>
                  <a:pt x="327" y="545"/>
                </a:cubicBezTo>
                <a:cubicBezTo>
                  <a:pt x="359" y="557"/>
                  <a:pt x="390" y="566"/>
                  <a:pt x="419" y="571"/>
                </a:cubicBezTo>
                <a:cubicBezTo>
                  <a:pt x="393" y="620"/>
                  <a:pt x="360" y="648"/>
                  <a:pt x="327" y="648"/>
                </a:cubicBezTo>
                <a:close/>
                <a:moveTo>
                  <a:pt x="437" y="533"/>
                </a:moveTo>
                <a:cubicBezTo>
                  <a:pt x="419" y="530"/>
                  <a:pt x="400" y="526"/>
                  <a:pt x="382" y="521"/>
                </a:cubicBezTo>
                <a:cubicBezTo>
                  <a:pt x="394" y="515"/>
                  <a:pt x="406" y="508"/>
                  <a:pt x="418" y="501"/>
                </a:cubicBezTo>
                <a:cubicBezTo>
                  <a:pt x="430" y="494"/>
                  <a:pt x="442" y="487"/>
                  <a:pt x="453" y="479"/>
                </a:cubicBezTo>
                <a:cubicBezTo>
                  <a:pt x="449" y="498"/>
                  <a:pt x="443" y="516"/>
                  <a:pt x="437" y="533"/>
                </a:cubicBezTo>
                <a:close/>
                <a:moveTo>
                  <a:pt x="463" y="423"/>
                </a:moveTo>
                <a:cubicBezTo>
                  <a:pt x="443" y="438"/>
                  <a:pt x="421" y="453"/>
                  <a:pt x="398" y="466"/>
                </a:cubicBezTo>
                <a:cubicBezTo>
                  <a:pt x="375" y="480"/>
                  <a:pt x="351" y="491"/>
                  <a:pt x="327" y="501"/>
                </a:cubicBezTo>
                <a:cubicBezTo>
                  <a:pt x="304" y="491"/>
                  <a:pt x="280" y="480"/>
                  <a:pt x="257" y="466"/>
                </a:cubicBezTo>
                <a:cubicBezTo>
                  <a:pt x="233" y="453"/>
                  <a:pt x="211" y="438"/>
                  <a:pt x="191" y="423"/>
                </a:cubicBezTo>
                <a:cubicBezTo>
                  <a:pt x="188" y="397"/>
                  <a:pt x="186" y="371"/>
                  <a:pt x="186" y="344"/>
                </a:cubicBezTo>
                <a:cubicBezTo>
                  <a:pt x="186" y="317"/>
                  <a:pt x="188" y="291"/>
                  <a:pt x="191" y="266"/>
                </a:cubicBezTo>
                <a:cubicBezTo>
                  <a:pt x="211" y="250"/>
                  <a:pt x="233" y="235"/>
                  <a:pt x="257" y="222"/>
                </a:cubicBezTo>
                <a:cubicBezTo>
                  <a:pt x="280" y="208"/>
                  <a:pt x="304" y="197"/>
                  <a:pt x="327" y="187"/>
                </a:cubicBezTo>
                <a:cubicBezTo>
                  <a:pt x="351" y="197"/>
                  <a:pt x="375" y="208"/>
                  <a:pt x="398" y="222"/>
                </a:cubicBezTo>
                <a:cubicBezTo>
                  <a:pt x="421" y="235"/>
                  <a:pt x="443" y="250"/>
                  <a:pt x="463" y="266"/>
                </a:cubicBezTo>
                <a:cubicBezTo>
                  <a:pt x="467" y="291"/>
                  <a:pt x="468" y="317"/>
                  <a:pt x="468" y="344"/>
                </a:cubicBezTo>
                <a:cubicBezTo>
                  <a:pt x="468" y="371"/>
                  <a:pt x="467" y="397"/>
                  <a:pt x="463" y="423"/>
                </a:cubicBezTo>
                <a:close/>
                <a:moveTo>
                  <a:pt x="589" y="193"/>
                </a:moveTo>
                <a:cubicBezTo>
                  <a:pt x="605" y="221"/>
                  <a:pt x="598" y="264"/>
                  <a:pt x="570" y="310"/>
                </a:cubicBezTo>
                <a:cubicBezTo>
                  <a:pt x="550" y="287"/>
                  <a:pt x="527" y="265"/>
                  <a:pt x="501" y="244"/>
                </a:cubicBezTo>
                <a:cubicBezTo>
                  <a:pt x="496" y="211"/>
                  <a:pt x="488" y="180"/>
                  <a:pt x="478" y="151"/>
                </a:cubicBezTo>
                <a:cubicBezTo>
                  <a:pt x="519" y="150"/>
                  <a:pt x="569" y="158"/>
                  <a:pt x="589" y="193"/>
                </a:cubicBezTo>
                <a:close/>
                <a:moveTo>
                  <a:pt x="507" y="303"/>
                </a:moveTo>
                <a:cubicBezTo>
                  <a:pt x="521" y="316"/>
                  <a:pt x="534" y="330"/>
                  <a:pt x="546" y="344"/>
                </a:cubicBezTo>
                <a:cubicBezTo>
                  <a:pt x="534" y="358"/>
                  <a:pt x="521" y="372"/>
                  <a:pt x="507" y="385"/>
                </a:cubicBezTo>
                <a:cubicBezTo>
                  <a:pt x="508" y="372"/>
                  <a:pt x="509" y="358"/>
                  <a:pt x="509" y="344"/>
                </a:cubicBezTo>
                <a:cubicBezTo>
                  <a:pt x="509" y="330"/>
                  <a:pt x="508" y="316"/>
                  <a:pt x="507" y="303"/>
                </a:cubicBezTo>
                <a:close/>
                <a:moveTo>
                  <a:pt x="589" y="495"/>
                </a:moveTo>
                <a:cubicBezTo>
                  <a:pt x="573" y="524"/>
                  <a:pt x="533" y="539"/>
                  <a:pt x="478" y="537"/>
                </a:cubicBezTo>
                <a:cubicBezTo>
                  <a:pt x="488" y="509"/>
                  <a:pt x="496" y="477"/>
                  <a:pt x="501" y="444"/>
                </a:cubicBezTo>
                <a:cubicBezTo>
                  <a:pt x="527" y="423"/>
                  <a:pt x="550" y="401"/>
                  <a:pt x="570" y="378"/>
                </a:cubicBezTo>
                <a:cubicBezTo>
                  <a:pt x="598" y="424"/>
                  <a:pt x="605" y="467"/>
                  <a:pt x="589" y="495"/>
                </a:cubicBezTo>
                <a:close/>
                <a:moveTo>
                  <a:pt x="388" y="284"/>
                </a:moveTo>
                <a:cubicBezTo>
                  <a:pt x="388" y="404"/>
                  <a:pt x="388" y="404"/>
                  <a:pt x="388" y="404"/>
                </a:cubicBezTo>
                <a:cubicBezTo>
                  <a:pt x="388" y="414"/>
                  <a:pt x="396" y="423"/>
                  <a:pt x="406" y="425"/>
                </a:cubicBezTo>
                <a:cubicBezTo>
                  <a:pt x="418" y="426"/>
                  <a:pt x="429" y="416"/>
                  <a:pt x="429" y="405"/>
                </a:cubicBezTo>
                <a:cubicBezTo>
                  <a:pt x="429" y="284"/>
                  <a:pt x="429" y="284"/>
                  <a:pt x="429" y="284"/>
                </a:cubicBezTo>
                <a:cubicBezTo>
                  <a:pt x="429" y="272"/>
                  <a:pt x="418" y="262"/>
                  <a:pt x="406" y="264"/>
                </a:cubicBezTo>
                <a:cubicBezTo>
                  <a:pt x="396" y="265"/>
                  <a:pt x="388" y="274"/>
                  <a:pt x="388" y="284"/>
                </a:cubicBezTo>
                <a:close/>
                <a:moveTo>
                  <a:pt x="308" y="324"/>
                </a:moveTo>
                <a:cubicBezTo>
                  <a:pt x="308" y="404"/>
                  <a:pt x="308" y="404"/>
                  <a:pt x="308" y="404"/>
                </a:cubicBezTo>
                <a:cubicBezTo>
                  <a:pt x="308" y="414"/>
                  <a:pt x="315" y="423"/>
                  <a:pt x="325" y="425"/>
                </a:cubicBezTo>
                <a:cubicBezTo>
                  <a:pt x="338" y="426"/>
                  <a:pt x="348" y="416"/>
                  <a:pt x="348" y="405"/>
                </a:cubicBezTo>
                <a:cubicBezTo>
                  <a:pt x="348" y="324"/>
                  <a:pt x="348" y="324"/>
                  <a:pt x="348" y="324"/>
                </a:cubicBezTo>
                <a:cubicBezTo>
                  <a:pt x="348" y="312"/>
                  <a:pt x="338" y="303"/>
                  <a:pt x="325" y="304"/>
                </a:cubicBezTo>
                <a:cubicBezTo>
                  <a:pt x="315" y="305"/>
                  <a:pt x="308" y="314"/>
                  <a:pt x="308" y="32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538;p64">
            <a:extLst>
              <a:ext uri="{FF2B5EF4-FFF2-40B4-BE49-F238E27FC236}">
                <a16:creationId xmlns:a16="http://schemas.microsoft.com/office/drawing/2014/main" id="{E0570556-A339-ACB5-26A9-6BCC6D6427C2}"/>
              </a:ext>
            </a:extLst>
          </p:cNvPr>
          <p:cNvSpPr/>
          <p:nvPr/>
        </p:nvSpPr>
        <p:spPr>
          <a:xfrm>
            <a:off x="6685466" y="1603998"/>
            <a:ext cx="353587" cy="354527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27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92F73A5B-DC8F-DC39-2707-520B30360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>
            <a:extLst>
              <a:ext uri="{FF2B5EF4-FFF2-40B4-BE49-F238E27FC236}">
                <a16:creationId xmlns:a16="http://schemas.microsoft.com/office/drawing/2014/main" id="{E3310C77-B94E-D6A9-8922-9144C62BCF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50" y="2229449"/>
            <a:ext cx="3856800" cy="201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/>
            <a:r>
              <a:rPr lang="en-US" dirty="0"/>
              <a:t>Challenges in OSINT</a:t>
            </a:r>
          </a:p>
        </p:txBody>
      </p:sp>
      <p:sp>
        <p:nvSpPr>
          <p:cNvPr id="401" name="Google Shape;401;p32">
            <a:extLst>
              <a:ext uri="{FF2B5EF4-FFF2-40B4-BE49-F238E27FC236}">
                <a16:creationId xmlns:a16="http://schemas.microsoft.com/office/drawing/2014/main" id="{4366AE59-E5D5-4CDB-2E42-FD78498BD00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71951" y="147375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02" name="Google Shape;402;p32">
            <a:extLst>
              <a:ext uri="{FF2B5EF4-FFF2-40B4-BE49-F238E27FC236}">
                <a16:creationId xmlns:a16="http://schemas.microsoft.com/office/drawing/2014/main" id="{82A2DDEA-FBB8-37D8-6917-C3DCBB1134B7}"/>
              </a:ext>
            </a:extLst>
          </p:cNvPr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403" name="Google Shape;403;p32">
              <a:extLst>
                <a:ext uri="{FF2B5EF4-FFF2-40B4-BE49-F238E27FC236}">
                  <a16:creationId xmlns:a16="http://schemas.microsoft.com/office/drawing/2014/main" id="{6A4CB121-173B-A1FA-D2CC-015E374A4E7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>
              <a:extLst>
                <a:ext uri="{FF2B5EF4-FFF2-40B4-BE49-F238E27FC236}">
                  <a16:creationId xmlns:a16="http://schemas.microsoft.com/office/drawing/2014/main" id="{2C1AD1E3-2BBD-C6BA-3A5F-15D6409E846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>
              <a:extLst>
                <a:ext uri="{FF2B5EF4-FFF2-40B4-BE49-F238E27FC236}">
                  <a16:creationId xmlns:a16="http://schemas.microsoft.com/office/drawing/2014/main" id="{9850D841-A6B1-338A-C9C0-3C03B6FFA9C4}"/>
                </a:ext>
              </a:extLst>
            </p:cNvPr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>
                <a:extLst>
                  <a:ext uri="{FF2B5EF4-FFF2-40B4-BE49-F238E27FC236}">
                    <a16:creationId xmlns:a16="http://schemas.microsoft.com/office/drawing/2014/main" id="{2F570C8F-AF7A-C612-8DE3-698DC146C18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7C832201-8B29-C4B3-92B5-48369E6E317C}"/>
                  </a:ext>
                </a:extLst>
              </p:cNvPr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582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>
          <a:extLst>
            <a:ext uri="{FF2B5EF4-FFF2-40B4-BE49-F238E27FC236}">
              <a16:creationId xmlns:a16="http://schemas.microsoft.com/office/drawing/2014/main" id="{60EAAA92-84B3-01CB-FFFA-CB1D96AD3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6">
            <a:extLst>
              <a:ext uri="{FF2B5EF4-FFF2-40B4-BE49-F238E27FC236}">
                <a16:creationId xmlns:a16="http://schemas.microsoft.com/office/drawing/2014/main" id="{5F73F276-9B90-33C7-E82E-54EFF89CD9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in OSINT</a:t>
            </a:r>
          </a:p>
        </p:txBody>
      </p:sp>
      <p:sp>
        <p:nvSpPr>
          <p:cNvPr id="2" name="Google Shape;423;p34">
            <a:extLst>
              <a:ext uri="{FF2B5EF4-FFF2-40B4-BE49-F238E27FC236}">
                <a16:creationId xmlns:a16="http://schemas.microsoft.com/office/drawing/2014/main" id="{6B0430A0-EE30-5044-94EE-CB2A72F2513D}"/>
              </a:ext>
            </a:extLst>
          </p:cNvPr>
          <p:cNvSpPr txBox="1">
            <a:spLocks/>
          </p:cNvSpPr>
          <p:nvPr/>
        </p:nvSpPr>
        <p:spPr>
          <a:xfrm>
            <a:off x="1475139" y="2192469"/>
            <a:ext cx="25767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OSINT Disadvantages </a:t>
            </a:r>
          </a:p>
        </p:txBody>
      </p:sp>
      <p:sp>
        <p:nvSpPr>
          <p:cNvPr id="3" name="Google Shape;425;p34">
            <a:extLst>
              <a:ext uri="{FF2B5EF4-FFF2-40B4-BE49-F238E27FC236}">
                <a16:creationId xmlns:a16="http://schemas.microsoft.com/office/drawing/2014/main" id="{7D5E30FB-8C0F-3412-B73A-D368B69C2BDC}"/>
              </a:ext>
            </a:extLst>
          </p:cNvPr>
          <p:cNvSpPr txBox="1">
            <a:spLocks/>
          </p:cNvSpPr>
          <p:nvPr/>
        </p:nvSpPr>
        <p:spPr>
          <a:xfrm>
            <a:off x="5573910" y="2146782"/>
            <a:ext cx="25767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Navigating of it  </a:t>
            </a:r>
          </a:p>
        </p:txBody>
      </p:sp>
      <p:sp>
        <p:nvSpPr>
          <p:cNvPr id="4" name="Google Shape;427;p34">
            <a:extLst>
              <a:ext uri="{FF2B5EF4-FFF2-40B4-BE49-F238E27FC236}">
                <a16:creationId xmlns:a16="http://schemas.microsoft.com/office/drawing/2014/main" id="{A16DD1D6-CF86-B292-8EF0-9A9B5A070BFD}"/>
              </a:ext>
            </a:extLst>
          </p:cNvPr>
          <p:cNvSpPr txBox="1">
            <a:spLocks/>
          </p:cNvSpPr>
          <p:nvPr/>
        </p:nvSpPr>
        <p:spPr>
          <a:xfrm>
            <a:off x="1475139" y="2583899"/>
            <a:ext cx="2576700" cy="150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Despite its disadvantages, OSINT faces challenges such as information overload, data accuracy, and privacy concerns.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429;p34">
            <a:extLst>
              <a:ext uri="{FF2B5EF4-FFF2-40B4-BE49-F238E27FC236}">
                <a16:creationId xmlns:a16="http://schemas.microsoft.com/office/drawing/2014/main" id="{841A6C49-D80B-66C5-A4AE-9D14A5554876}"/>
              </a:ext>
            </a:extLst>
          </p:cNvPr>
          <p:cNvSpPr txBox="1">
            <a:spLocks/>
          </p:cNvSpPr>
          <p:nvPr/>
        </p:nvSpPr>
        <p:spPr>
          <a:xfrm>
            <a:off x="5573911" y="2591582"/>
            <a:ext cx="2576700" cy="1600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Navigating these challenges is crucial for effective intelligence</a:t>
            </a:r>
          </a:p>
          <a:p>
            <a:r>
              <a:rPr lang="en-US" dirty="0">
                <a:solidFill>
                  <a:schemeClr val="tx1"/>
                </a:solidFill>
              </a:rPr>
              <a:t>gathering and ensuring the reliability of insights derived from</a:t>
            </a:r>
          </a:p>
          <a:p>
            <a:r>
              <a:rPr lang="en-US" dirty="0">
                <a:solidFill>
                  <a:schemeClr val="tx1"/>
                </a:solidFill>
              </a:rPr>
              <a:t>open sources.</a:t>
            </a:r>
          </a:p>
        </p:txBody>
      </p:sp>
      <p:sp>
        <p:nvSpPr>
          <p:cNvPr id="6" name="Google Shape;431;p34">
            <a:extLst>
              <a:ext uri="{FF2B5EF4-FFF2-40B4-BE49-F238E27FC236}">
                <a16:creationId xmlns:a16="http://schemas.microsoft.com/office/drawing/2014/main" id="{16B4FC0F-7830-26D2-357A-659F0AB40984}"/>
              </a:ext>
            </a:extLst>
          </p:cNvPr>
          <p:cNvSpPr/>
          <p:nvPr/>
        </p:nvSpPr>
        <p:spPr>
          <a:xfrm>
            <a:off x="2576616" y="1603998"/>
            <a:ext cx="373745" cy="393627"/>
          </a:xfrm>
          <a:custGeom>
            <a:avLst/>
            <a:gdLst/>
            <a:ahLst/>
            <a:cxnLst/>
            <a:rect l="l" t="t" r="r" b="b"/>
            <a:pathLst>
              <a:path w="655" h="688" extrusionOk="0">
                <a:moveTo>
                  <a:pt x="227" y="365"/>
                </a:moveTo>
                <a:cubicBezTo>
                  <a:pt x="227" y="404"/>
                  <a:pt x="227" y="404"/>
                  <a:pt x="227" y="404"/>
                </a:cubicBezTo>
                <a:cubicBezTo>
                  <a:pt x="227" y="414"/>
                  <a:pt x="235" y="423"/>
                  <a:pt x="245" y="425"/>
                </a:cubicBezTo>
                <a:cubicBezTo>
                  <a:pt x="257" y="426"/>
                  <a:pt x="267" y="416"/>
                  <a:pt x="267" y="405"/>
                </a:cubicBezTo>
                <a:cubicBezTo>
                  <a:pt x="267" y="364"/>
                  <a:pt x="267" y="364"/>
                  <a:pt x="267" y="364"/>
                </a:cubicBezTo>
                <a:cubicBezTo>
                  <a:pt x="267" y="352"/>
                  <a:pt x="257" y="343"/>
                  <a:pt x="245" y="344"/>
                </a:cubicBezTo>
                <a:cubicBezTo>
                  <a:pt x="235" y="345"/>
                  <a:pt x="227" y="354"/>
                  <a:pt x="227" y="365"/>
                </a:cubicBezTo>
                <a:close/>
                <a:moveTo>
                  <a:pt x="596" y="344"/>
                </a:moveTo>
                <a:cubicBezTo>
                  <a:pt x="631" y="293"/>
                  <a:pt x="655" y="227"/>
                  <a:pt x="624" y="173"/>
                </a:cubicBezTo>
                <a:cubicBezTo>
                  <a:pt x="593" y="119"/>
                  <a:pt x="524" y="107"/>
                  <a:pt x="462" y="112"/>
                </a:cubicBezTo>
                <a:cubicBezTo>
                  <a:pt x="435" y="55"/>
                  <a:pt x="390" y="0"/>
                  <a:pt x="327" y="0"/>
                </a:cubicBezTo>
                <a:cubicBezTo>
                  <a:pt x="265" y="0"/>
                  <a:pt x="220" y="55"/>
                  <a:pt x="193" y="112"/>
                </a:cubicBezTo>
                <a:cubicBezTo>
                  <a:pt x="131" y="107"/>
                  <a:pt x="62" y="119"/>
                  <a:pt x="31" y="173"/>
                </a:cubicBezTo>
                <a:cubicBezTo>
                  <a:pt x="0" y="227"/>
                  <a:pt x="24" y="293"/>
                  <a:pt x="59" y="344"/>
                </a:cubicBezTo>
                <a:cubicBezTo>
                  <a:pt x="24" y="396"/>
                  <a:pt x="0" y="462"/>
                  <a:pt x="31" y="515"/>
                </a:cubicBezTo>
                <a:cubicBezTo>
                  <a:pt x="62" y="569"/>
                  <a:pt x="131" y="581"/>
                  <a:pt x="193" y="577"/>
                </a:cubicBezTo>
                <a:cubicBezTo>
                  <a:pt x="220" y="633"/>
                  <a:pt x="265" y="688"/>
                  <a:pt x="327" y="688"/>
                </a:cubicBezTo>
                <a:cubicBezTo>
                  <a:pt x="390" y="688"/>
                  <a:pt x="435" y="633"/>
                  <a:pt x="462" y="577"/>
                </a:cubicBezTo>
                <a:cubicBezTo>
                  <a:pt x="524" y="581"/>
                  <a:pt x="593" y="569"/>
                  <a:pt x="624" y="515"/>
                </a:cubicBezTo>
                <a:cubicBezTo>
                  <a:pt x="655" y="462"/>
                  <a:pt x="631" y="396"/>
                  <a:pt x="596" y="344"/>
                </a:cubicBezTo>
                <a:close/>
                <a:moveTo>
                  <a:pt x="453" y="209"/>
                </a:moveTo>
                <a:cubicBezTo>
                  <a:pt x="442" y="201"/>
                  <a:pt x="430" y="194"/>
                  <a:pt x="418" y="187"/>
                </a:cubicBezTo>
                <a:cubicBezTo>
                  <a:pt x="406" y="180"/>
                  <a:pt x="394" y="174"/>
                  <a:pt x="382" y="168"/>
                </a:cubicBezTo>
                <a:cubicBezTo>
                  <a:pt x="400" y="162"/>
                  <a:pt x="419" y="158"/>
                  <a:pt x="437" y="155"/>
                </a:cubicBezTo>
                <a:cubicBezTo>
                  <a:pt x="443" y="172"/>
                  <a:pt x="449" y="190"/>
                  <a:pt x="453" y="209"/>
                </a:cubicBezTo>
                <a:close/>
                <a:moveTo>
                  <a:pt x="327" y="40"/>
                </a:moveTo>
                <a:cubicBezTo>
                  <a:pt x="360" y="40"/>
                  <a:pt x="393" y="68"/>
                  <a:pt x="419" y="117"/>
                </a:cubicBezTo>
                <a:cubicBezTo>
                  <a:pt x="390" y="123"/>
                  <a:pt x="359" y="132"/>
                  <a:pt x="327" y="144"/>
                </a:cubicBezTo>
                <a:cubicBezTo>
                  <a:pt x="296" y="132"/>
                  <a:pt x="265" y="123"/>
                  <a:pt x="235" y="117"/>
                </a:cubicBezTo>
                <a:cubicBezTo>
                  <a:pt x="261" y="68"/>
                  <a:pt x="294" y="40"/>
                  <a:pt x="327" y="40"/>
                </a:cubicBezTo>
                <a:close/>
                <a:moveTo>
                  <a:pt x="218" y="155"/>
                </a:moveTo>
                <a:cubicBezTo>
                  <a:pt x="236" y="158"/>
                  <a:pt x="254" y="162"/>
                  <a:pt x="273" y="168"/>
                </a:cubicBezTo>
                <a:cubicBezTo>
                  <a:pt x="261" y="174"/>
                  <a:pt x="249" y="180"/>
                  <a:pt x="237" y="187"/>
                </a:cubicBezTo>
                <a:cubicBezTo>
                  <a:pt x="225" y="194"/>
                  <a:pt x="213" y="201"/>
                  <a:pt x="202" y="209"/>
                </a:cubicBezTo>
                <a:cubicBezTo>
                  <a:pt x="206" y="190"/>
                  <a:pt x="212" y="172"/>
                  <a:pt x="218" y="155"/>
                </a:cubicBezTo>
                <a:close/>
                <a:moveTo>
                  <a:pt x="66" y="495"/>
                </a:moveTo>
                <a:cubicBezTo>
                  <a:pt x="49" y="467"/>
                  <a:pt x="56" y="424"/>
                  <a:pt x="85" y="378"/>
                </a:cubicBezTo>
                <a:cubicBezTo>
                  <a:pt x="104" y="401"/>
                  <a:pt x="128" y="423"/>
                  <a:pt x="154" y="444"/>
                </a:cubicBezTo>
                <a:cubicBezTo>
                  <a:pt x="159" y="477"/>
                  <a:pt x="166" y="509"/>
                  <a:pt x="177" y="537"/>
                </a:cubicBezTo>
                <a:cubicBezTo>
                  <a:pt x="122" y="539"/>
                  <a:pt x="82" y="524"/>
                  <a:pt x="66" y="495"/>
                </a:cubicBezTo>
                <a:close/>
                <a:moveTo>
                  <a:pt x="147" y="385"/>
                </a:moveTo>
                <a:cubicBezTo>
                  <a:pt x="133" y="372"/>
                  <a:pt x="120" y="358"/>
                  <a:pt x="109" y="344"/>
                </a:cubicBezTo>
                <a:cubicBezTo>
                  <a:pt x="120" y="330"/>
                  <a:pt x="133" y="316"/>
                  <a:pt x="147" y="303"/>
                </a:cubicBezTo>
                <a:cubicBezTo>
                  <a:pt x="146" y="316"/>
                  <a:pt x="146" y="330"/>
                  <a:pt x="146" y="344"/>
                </a:cubicBezTo>
                <a:cubicBezTo>
                  <a:pt x="146" y="358"/>
                  <a:pt x="146" y="372"/>
                  <a:pt x="147" y="385"/>
                </a:cubicBezTo>
                <a:close/>
                <a:moveTo>
                  <a:pt x="154" y="244"/>
                </a:moveTo>
                <a:cubicBezTo>
                  <a:pt x="128" y="265"/>
                  <a:pt x="104" y="287"/>
                  <a:pt x="85" y="310"/>
                </a:cubicBezTo>
                <a:cubicBezTo>
                  <a:pt x="56" y="264"/>
                  <a:pt x="49" y="221"/>
                  <a:pt x="66" y="193"/>
                </a:cubicBezTo>
                <a:cubicBezTo>
                  <a:pt x="86" y="158"/>
                  <a:pt x="136" y="150"/>
                  <a:pt x="177" y="151"/>
                </a:cubicBezTo>
                <a:cubicBezTo>
                  <a:pt x="166" y="180"/>
                  <a:pt x="159" y="211"/>
                  <a:pt x="154" y="244"/>
                </a:cubicBezTo>
                <a:close/>
                <a:moveTo>
                  <a:pt x="202" y="479"/>
                </a:moveTo>
                <a:cubicBezTo>
                  <a:pt x="213" y="487"/>
                  <a:pt x="225" y="494"/>
                  <a:pt x="237" y="501"/>
                </a:cubicBezTo>
                <a:cubicBezTo>
                  <a:pt x="249" y="508"/>
                  <a:pt x="261" y="515"/>
                  <a:pt x="273" y="521"/>
                </a:cubicBezTo>
                <a:cubicBezTo>
                  <a:pt x="254" y="526"/>
                  <a:pt x="236" y="530"/>
                  <a:pt x="218" y="533"/>
                </a:cubicBezTo>
                <a:cubicBezTo>
                  <a:pt x="212" y="516"/>
                  <a:pt x="206" y="498"/>
                  <a:pt x="202" y="479"/>
                </a:cubicBezTo>
                <a:close/>
                <a:moveTo>
                  <a:pt x="327" y="648"/>
                </a:moveTo>
                <a:cubicBezTo>
                  <a:pt x="294" y="648"/>
                  <a:pt x="261" y="620"/>
                  <a:pt x="235" y="571"/>
                </a:cubicBezTo>
                <a:cubicBezTo>
                  <a:pt x="265" y="566"/>
                  <a:pt x="296" y="557"/>
                  <a:pt x="327" y="545"/>
                </a:cubicBezTo>
                <a:cubicBezTo>
                  <a:pt x="359" y="557"/>
                  <a:pt x="390" y="566"/>
                  <a:pt x="419" y="571"/>
                </a:cubicBezTo>
                <a:cubicBezTo>
                  <a:pt x="393" y="620"/>
                  <a:pt x="360" y="648"/>
                  <a:pt x="327" y="648"/>
                </a:cubicBezTo>
                <a:close/>
                <a:moveTo>
                  <a:pt x="437" y="533"/>
                </a:moveTo>
                <a:cubicBezTo>
                  <a:pt x="419" y="530"/>
                  <a:pt x="400" y="526"/>
                  <a:pt x="382" y="521"/>
                </a:cubicBezTo>
                <a:cubicBezTo>
                  <a:pt x="394" y="515"/>
                  <a:pt x="406" y="508"/>
                  <a:pt x="418" y="501"/>
                </a:cubicBezTo>
                <a:cubicBezTo>
                  <a:pt x="430" y="494"/>
                  <a:pt x="442" y="487"/>
                  <a:pt x="453" y="479"/>
                </a:cubicBezTo>
                <a:cubicBezTo>
                  <a:pt x="449" y="498"/>
                  <a:pt x="443" y="516"/>
                  <a:pt x="437" y="533"/>
                </a:cubicBezTo>
                <a:close/>
                <a:moveTo>
                  <a:pt x="463" y="423"/>
                </a:moveTo>
                <a:cubicBezTo>
                  <a:pt x="443" y="438"/>
                  <a:pt x="421" y="453"/>
                  <a:pt x="398" y="466"/>
                </a:cubicBezTo>
                <a:cubicBezTo>
                  <a:pt x="375" y="480"/>
                  <a:pt x="351" y="491"/>
                  <a:pt x="327" y="501"/>
                </a:cubicBezTo>
                <a:cubicBezTo>
                  <a:pt x="304" y="491"/>
                  <a:pt x="280" y="480"/>
                  <a:pt x="257" y="466"/>
                </a:cubicBezTo>
                <a:cubicBezTo>
                  <a:pt x="233" y="453"/>
                  <a:pt x="211" y="438"/>
                  <a:pt x="191" y="423"/>
                </a:cubicBezTo>
                <a:cubicBezTo>
                  <a:pt x="188" y="397"/>
                  <a:pt x="186" y="371"/>
                  <a:pt x="186" y="344"/>
                </a:cubicBezTo>
                <a:cubicBezTo>
                  <a:pt x="186" y="317"/>
                  <a:pt x="188" y="291"/>
                  <a:pt x="191" y="266"/>
                </a:cubicBezTo>
                <a:cubicBezTo>
                  <a:pt x="211" y="250"/>
                  <a:pt x="233" y="235"/>
                  <a:pt x="257" y="222"/>
                </a:cubicBezTo>
                <a:cubicBezTo>
                  <a:pt x="280" y="208"/>
                  <a:pt x="304" y="197"/>
                  <a:pt x="327" y="187"/>
                </a:cubicBezTo>
                <a:cubicBezTo>
                  <a:pt x="351" y="197"/>
                  <a:pt x="375" y="208"/>
                  <a:pt x="398" y="222"/>
                </a:cubicBezTo>
                <a:cubicBezTo>
                  <a:pt x="421" y="235"/>
                  <a:pt x="443" y="250"/>
                  <a:pt x="463" y="266"/>
                </a:cubicBezTo>
                <a:cubicBezTo>
                  <a:pt x="467" y="291"/>
                  <a:pt x="468" y="317"/>
                  <a:pt x="468" y="344"/>
                </a:cubicBezTo>
                <a:cubicBezTo>
                  <a:pt x="468" y="371"/>
                  <a:pt x="467" y="397"/>
                  <a:pt x="463" y="423"/>
                </a:cubicBezTo>
                <a:close/>
                <a:moveTo>
                  <a:pt x="589" y="193"/>
                </a:moveTo>
                <a:cubicBezTo>
                  <a:pt x="605" y="221"/>
                  <a:pt x="598" y="264"/>
                  <a:pt x="570" y="310"/>
                </a:cubicBezTo>
                <a:cubicBezTo>
                  <a:pt x="550" y="287"/>
                  <a:pt x="527" y="265"/>
                  <a:pt x="501" y="244"/>
                </a:cubicBezTo>
                <a:cubicBezTo>
                  <a:pt x="496" y="211"/>
                  <a:pt x="488" y="180"/>
                  <a:pt x="478" y="151"/>
                </a:cubicBezTo>
                <a:cubicBezTo>
                  <a:pt x="519" y="150"/>
                  <a:pt x="569" y="158"/>
                  <a:pt x="589" y="193"/>
                </a:cubicBezTo>
                <a:close/>
                <a:moveTo>
                  <a:pt x="507" y="303"/>
                </a:moveTo>
                <a:cubicBezTo>
                  <a:pt x="521" y="316"/>
                  <a:pt x="534" y="330"/>
                  <a:pt x="546" y="344"/>
                </a:cubicBezTo>
                <a:cubicBezTo>
                  <a:pt x="534" y="358"/>
                  <a:pt x="521" y="372"/>
                  <a:pt x="507" y="385"/>
                </a:cubicBezTo>
                <a:cubicBezTo>
                  <a:pt x="508" y="372"/>
                  <a:pt x="509" y="358"/>
                  <a:pt x="509" y="344"/>
                </a:cubicBezTo>
                <a:cubicBezTo>
                  <a:pt x="509" y="330"/>
                  <a:pt x="508" y="316"/>
                  <a:pt x="507" y="303"/>
                </a:cubicBezTo>
                <a:close/>
                <a:moveTo>
                  <a:pt x="589" y="495"/>
                </a:moveTo>
                <a:cubicBezTo>
                  <a:pt x="573" y="524"/>
                  <a:pt x="533" y="539"/>
                  <a:pt x="478" y="537"/>
                </a:cubicBezTo>
                <a:cubicBezTo>
                  <a:pt x="488" y="509"/>
                  <a:pt x="496" y="477"/>
                  <a:pt x="501" y="444"/>
                </a:cubicBezTo>
                <a:cubicBezTo>
                  <a:pt x="527" y="423"/>
                  <a:pt x="550" y="401"/>
                  <a:pt x="570" y="378"/>
                </a:cubicBezTo>
                <a:cubicBezTo>
                  <a:pt x="598" y="424"/>
                  <a:pt x="605" y="467"/>
                  <a:pt x="589" y="495"/>
                </a:cubicBezTo>
                <a:close/>
                <a:moveTo>
                  <a:pt x="388" y="284"/>
                </a:moveTo>
                <a:cubicBezTo>
                  <a:pt x="388" y="404"/>
                  <a:pt x="388" y="404"/>
                  <a:pt x="388" y="404"/>
                </a:cubicBezTo>
                <a:cubicBezTo>
                  <a:pt x="388" y="414"/>
                  <a:pt x="396" y="423"/>
                  <a:pt x="406" y="425"/>
                </a:cubicBezTo>
                <a:cubicBezTo>
                  <a:pt x="418" y="426"/>
                  <a:pt x="429" y="416"/>
                  <a:pt x="429" y="405"/>
                </a:cubicBezTo>
                <a:cubicBezTo>
                  <a:pt x="429" y="284"/>
                  <a:pt x="429" y="284"/>
                  <a:pt x="429" y="284"/>
                </a:cubicBezTo>
                <a:cubicBezTo>
                  <a:pt x="429" y="272"/>
                  <a:pt x="418" y="262"/>
                  <a:pt x="406" y="264"/>
                </a:cubicBezTo>
                <a:cubicBezTo>
                  <a:pt x="396" y="265"/>
                  <a:pt x="388" y="274"/>
                  <a:pt x="388" y="284"/>
                </a:cubicBezTo>
                <a:close/>
                <a:moveTo>
                  <a:pt x="308" y="324"/>
                </a:moveTo>
                <a:cubicBezTo>
                  <a:pt x="308" y="404"/>
                  <a:pt x="308" y="404"/>
                  <a:pt x="308" y="404"/>
                </a:cubicBezTo>
                <a:cubicBezTo>
                  <a:pt x="308" y="414"/>
                  <a:pt x="315" y="423"/>
                  <a:pt x="325" y="425"/>
                </a:cubicBezTo>
                <a:cubicBezTo>
                  <a:pt x="338" y="426"/>
                  <a:pt x="348" y="416"/>
                  <a:pt x="348" y="405"/>
                </a:cubicBezTo>
                <a:cubicBezTo>
                  <a:pt x="348" y="324"/>
                  <a:pt x="348" y="324"/>
                  <a:pt x="348" y="324"/>
                </a:cubicBezTo>
                <a:cubicBezTo>
                  <a:pt x="348" y="312"/>
                  <a:pt x="338" y="303"/>
                  <a:pt x="325" y="304"/>
                </a:cubicBezTo>
                <a:cubicBezTo>
                  <a:pt x="315" y="305"/>
                  <a:pt x="308" y="314"/>
                  <a:pt x="308" y="32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538;p64">
            <a:extLst>
              <a:ext uri="{FF2B5EF4-FFF2-40B4-BE49-F238E27FC236}">
                <a16:creationId xmlns:a16="http://schemas.microsoft.com/office/drawing/2014/main" id="{BBD6CBA2-036D-04B5-3155-D21775105AC8}"/>
              </a:ext>
            </a:extLst>
          </p:cNvPr>
          <p:cNvSpPr/>
          <p:nvPr/>
        </p:nvSpPr>
        <p:spPr>
          <a:xfrm>
            <a:off x="6685466" y="1603998"/>
            <a:ext cx="353587" cy="354527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434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C96BE065-DDA2-B67F-64B1-27994417C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>
            <a:extLst>
              <a:ext uri="{FF2B5EF4-FFF2-40B4-BE49-F238E27FC236}">
                <a16:creationId xmlns:a16="http://schemas.microsoft.com/office/drawing/2014/main" id="{C683409E-A040-CED5-45EB-B6B050E6A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50" y="2229449"/>
            <a:ext cx="3856800" cy="201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/>
            <a:r>
              <a:rPr lang="en-US" dirty="0"/>
              <a:t>Conclusion</a:t>
            </a:r>
          </a:p>
        </p:txBody>
      </p:sp>
      <p:sp>
        <p:nvSpPr>
          <p:cNvPr id="401" name="Google Shape;401;p32">
            <a:extLst>
              <a:ext uri="{FF2B5EF4-FFF2-40B4-BE49-F238E27FC236}">
                <a16:creationId xmlns:a16="http://schemas.microsoft.com/office/drawing/2014/main" id="{CE8AF95D-7304-D158-8614-AE7187C7AD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71951" y="147375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02" name="Google Shape;402;p32">
            <a:extLst>
              <a:ext uri="{FF2B5EF4-FFF2-40B4-BE49-F238E27FC236}">
                <a16:creationId xmlns:a16="http://schemas.microsoft.com/office/drawing/2014/main" id="{3CC94F64-1968-A670-B94D-BB5C2F45AC01}"/>
              </a:ext>
            </a:extLst>
          </p:cNvPr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403" name="Google Shape;403;p32">
              <a:extLst>
                <a:ext uri="{FF2B5EF4-FFF2-40B4-BE49-F238E27FC236}">
                  <a16:creationId xmlns:a16="http://schemas.microsoft.com/office/drawing/2014/main" id="{BFE0DF7D-2FCC-C15A-B729-2EA3220D1FA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>
              <a:extLst>
                <a:ext uri="{FF2B5EF4-FFF2-40B4-BE49-F238E27FC236}">
                  <a16:creationId xmlns:a16="http://schemas.microsoft.com/office/drawing/2014/main" id="{747D7709-E3DF-030E-7FB5-4DECFF931F1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>
              <a:extLst>
                <a:ext uri="{FF2B5EF4-FFF2-40B4-BE49-F238E27FC236}">
                  <a16:creationId xmlns:a16="http://schemas.microsoft.com/office/drawing/2014/main" id="{EA1FE1AD-983F-388F-9653-FD2AC580E034}"/>
                </a:ext>
              </a:extLst>
            </p:cNvPr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>
                <a:extLst>
                  <a:ext uri="{FF2B5EF4-FFF2-40B4-BE49-F238E27FC236}">
                    <a16:creationId xmlns:a16="http://schemas.microsoft.com/office/drawing/2014/main" id="{8610CE63-B412-164D-0737-EF2A7033FE9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5B5F108D-BFC8-137E-153E-FBF3DF0E0247}"/>
                  </a:ext>
                </a:extLst>
              </p:cNvPr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67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2269-2CA7-EF9B-A675-D7E0095E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17" y="1793352"/>
            <a:ext cx="7920060" cy="2975596"/>
          </a:xfrm>
        </p:spPr>
        <p:txBody>
          <a:bodyPr/>
          <a:lstStyle/>
          <a:p>
            <a:pPr algn="l"/>
            <a:r>
              <a:rPr lang="en-US" sz="2800" dirty="0"/>
              <a:t>In conclusion, OSINT is a powerful tool that enables organizations to unlock intelligence from publicly available data. By understanding its methodologies, tools, and ethical implications, businesses can harness its potential to enhance their strategic initiatives.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8CAE6-7E6C-BACF-497D-74C080100F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83213" y="841405"/>
            <a:ext cx="3702031" cy="776100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8347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"/>
          <p:cNvSpPr txBox="1">
            <a:spLocks noGrp="1"/>
          </p:cNvSpPr>
          <p:nvPr>
            <p:ph type="ctrTitle"/>
          </p:nvPr>
        </p:nvSpPr>
        <p:spPr>
          <a:xfrm>
            <a:off x="2382250" y="7632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5E228F3-0EC0-3253-3FDC-CE28BB8CB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Do you have any questions?</a:t>
            </a:r>
          </a:p>
        </p:txBody>
      </p:sp>
      <p:sp>
        <p:nvSpPr>
          <p:cNvPr id="4" name="Google Shape;429;p34">
            <a:extLst>
              <a:ext uri="{FF2B5EF4-FFF2-40B4-BE49-F238E27FC236}">
                <a16:creationId xmlns:a16="http://schemas.microsoft.com/office/drawing/2014/main" id="{01D384D0-56D0-9F66-2BA5-AEC5DDD33DB7}"/>
              </a:ext>
            </a:extLst>
          </p:cNvPr>
          <p:cNvSpPr txBox="1">
            <a:spLocks/>
          </p:cNvSpPr>
          <p:nvPr/>
        </p:nvSpPr>
        <p:spPr>
          <a:xfrm>
            <a:off x="3381429" y="2210725"/>
            <a:ext cx="2576700" cy="1600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Our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Ahmed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Ismeal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Badr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Alwgood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Abdulrhman Khaled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Abdulrhman Amr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Momen Ameer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>
          <a:extLst>
            <a:ext uri="{FF2B5EF4-FFF2-40B4-BE49-F238E27FC236}">
              <a16:creationId xmlns:a16="http://schemas.microsoft.com/office/drawing/2014/main" id="{DC89BACC-6DED-2921-63E3-2F74844DD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cartoon penguin wearing a hat and coat&#10;&#10;Description automatically generated">
            <a:extLst>
              <a:ext uri="{FF2B5EF4-FFF2-40B4-BE49-F238E27FC236}">
                <a16:creationId xmlns:a16="http://schemas.microsoft.com/office/drawing/2014/main" id="{D084AA72-0C66-DD51-4D36-0AC67614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36" y="306532"/>
            <a:ext cx="3740727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5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2" name="Google Shape;372;p30"/>
          <p:cNvSpPr txBox="1">
            <a:spLocks noGrp="1"/>
          </p:cNvSpPr>
          <p:nvPr>
            <p:ph type="title" idx="2"/>
          </p:nvPr>
        </p:nvSpPr>
        <p:spPr>
          <a:xfrm>
            <a:off x="720000" y="1471925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title" idx="3"/>
          </p:nvPr>
        </p:nvSpPr>
        <p:spPr>
          <a:xfrm>
            <a:off x="720000" y="3238474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4"/>
          </p:nvPr>
        </p:nvSpPr>
        <p:spPr>
          <a:xfrm>
            <a:off x="3419275" y="1471925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5" name="Google Shape;375;p30"/>
          <p:cNvSpPr txBox="1">
            <a:spLocks noGrp="1"/>
          </p:cNvSpPr>
          <p:nvPr>
            <p:ph type="title" idx="5"/>
          </p:nvPr>
        </p:nvSpPr>
        <p:spPr>
          <a:xfrm>
            <a:off x="3419275" y="3238471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title" idx="6"/>
          </p:nvPr>
        </p:nvSpPr>
        <p:spPr>
          <a:xfrm>
            <a:off x="6118550" y="1471925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title" idx="7"/>
          </p:nvPr>
        </p:nvSpPr>
        <p:spPr>
          <a:xfrm>
            <a:off x="6118550" y="3238471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720000" y="1975444"/>
            <a:ext cx="2356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Introduction and </a:t>
            </a:r>
            <a:r>
              <a:rPr lang="en-US" dirty="0"/>
              <a:t>Importance of OSINT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79" name="Google Shape;379;p30"/>
          <p:cNvSpPr txBox="1">
            <a:spLocks noGrp="1"/>
          </p:cNvSpPr>
          <p:nvPr>
            <p:ph type="subTitle" idx="8"/>
          </p:nvPr>
        </p:nvSpPr>
        <p:spPr>
          <a:xfrm>
            <a:off x="3419275" y="19754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Types of Open-Source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30"/>
          <p:cNvSpPr txBox="1">
            <a:spLocks noGrp="1"/>
          </p:cNvSpPr>
          <p:nvPr>
            <p:ph type="subTitle" idx="9"/>
          </p:nvPr>
        </p:nvSpPr>
        <p:spPr>
          <a:xfrm>
            <a:off x="5332021" y="1975450"/>
            <a:ext cx="3420093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Methodologies and Tools for OSINT</a:t>
            </a:r>
          </a:p>
          <a:p>
            <a:endParaRPr lang="en-US" dirty="0"/>
          </a:p>
        </p:txBody>
      </p:sp>
      <p:sp>
        <p:nvSpPr>
          <p:cNvPr id="381" name="Google Shape;381;p30"/>
          <p:cNvSpPr txBox="1">
            <a:spLocks noGrp="1"/>
          </p:cNvSpPr>
          <p:nvPr>
            <p:ph type="subTitle" idx="13"/>
          </p:nvPr>
        </p:nvSpPr>
        <p:spPr>
          <a:xfrm>
            <a:off x="720000" y="3742125"/>
            <a:ext cx="2356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Applications of OSINT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82" name="Google Shape;382;p30"/>
          <p:cNvSpPr txBox="1">
            <a:spLocks noGrp="1"/>
          </p:cNvSpPr>
          <p:nvPr>
            <p:ph type="subTitle" idx="14"/>
          </p:nvPr>
        </p:nvSpPr>
        <p:spPr>
          <a:xfrm>
            <a:off x="3419275" y="3742125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Challenges in OSINT</a:t>
            </a:r>
          </a:p>
        </p:txBody>
      </p:sp>
      <p:sp>
        <p:nvSpPr>
          <p:cNvPr id="383" name="Google Shape;383;p30"/>
          <p:cNvSpPr txBox="1">
            <a:spLocks noGrp="1"/>
          </p:cNvSpPr>
          <p:nvPr>
            <p:ph type="subTitle" idx="15"/>
          </p:nvPr>
        </p:nvSpPr>
        <p:spPr>
          <a:xfrm>
            <a:off x="6118550" y="3742125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4572050" y="2229449"/>
            <a:ext cx="3856800" cy="201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dirty="0"/>
              <a:t>Introduction and </a:t>
            </a:r>
            <a:r>
              <a:rPr lang="en-US" dirty="0"/>
              <a:t>Importance of OSINT</a:t>
            </a:r>
            <a:br>
              <a:rPr lang="en-US" dirty="0"/>
            </a:br>
            <a:endParaRPr lang="en" dirty="0"/>
          </a:p>
        </p:txBody>
      </p:sp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4571951" y="147375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 l="2606" t="2606" r="2606" b="2606"/>
          <a:stretch/>
        </p:blipFill>
        <p:spPr>
          <a:xfrm>
            <a:off x="7374949" y="205200"/>
            <a:ext cx="1579500" cy="1579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675" y="607750"/>
            <a:ext cx="3928000" cy="39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20000" y="2049475"/>
            <a:ext cx="3852000" cy="22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b="1" dirty="0"/>
              <a:t>Open Source Intelligence (OSINT)</a:t>
            </a:r>
            <a:r>
              <a:rPr lang="en-US" sz="1400" dirty="0"/>
              <a:t> is the collection and analysis of publicly available information. This presentation explores how </a:t>
            </a:r>
            <a:r>
              <a:rPr lang="en-US" sz="1400" b="1" dirty="0"/>
              <a:t>OSINT</a:t>
            </a:r>
            <a:r>
              <a:rPr lang="en-US" sz="1400" dirty="0"/>
              <a:t> can unlock valuable insights and enhance decision-making processes across various sectors. We will delve into its significance, methodologies, and practical applications.</a:t>
            </a:r>
          </a:p>
        </p:txBody>
      </p:sp>
      <p:pic>
        <p:nvPicPr>
          <p:cNvPr id="392" name="Google Shape;39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l="10180" r="26704"/>
          <a:stretch/>
        </p:blipFill>
        <p:spPr>
          <a:xfrm flipH="1">
            <a:off x="4720575" y="694925"/>
            <a:ext cx="3772200" cy="3753900"/>
          </a:xfrm>
          <a:prstGeom prst="ellipse">
            <a:avLst/>
          </a:prstGeom>
        </p:spPr>
      </p:pic>
      <p:grpSp>
        <p:nvGrpSpPr>
          <p:cNvPr id="393" name="Google Shape;393;p31"/>
          <p:cNvGrpSpPr/>
          <p:nvPr/>
        </p:nvGrpSpPr>
        <p:grpSpPr>
          <a:xfrm>
            <a:off x="4837251" y="3732069"/>
            <a:ext cx="1121879" cy="1121892"/>
            <a:chOff x="2083263" y="3574675"/>
            <a:chExt cx="872990" cy="873000"/>
          </a:xfrm>
        </p:grpSpPr>
        <p:pic>
          <p:nvPicPr>
            <p:cNvPr id="394" name="Google Shape;394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83263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31"/>
            <p:cNvSpPr/>
            <p:nvPr/>
          </p:nvSpPr>
          <p:spPr>
            <a:xfrm>
              <a:off x="2114096" y="3607829"/>
              <a:ext cx="811500" cy="8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4" name="Google Shape;400;p32">
            <a:extLst>
              <a:ext uri="{FF2B5EF4-FFF2-40B4-BE49-F238E27FC236}">
                <a16:creationId xmlns:a16="http://schemas.microsoft.com/office/drawing/2014/main" id="{549E115A-0351-AD45-7AF8-A6C203FB0B80}"/>
              </a:ext>
            </a:extLst>
          </p:cNvPr>
          <p:cNvSpPr txBox="1">
            <a:spLocks/>
          </p:cNvSpPr>
          <p:nvPr/>
        </p:nvSpPr>
        <p:spPr>
          <a:xfrm>
            <a:off x="715200" y="607751"/>
            <a:ext cx="3856800" cy="68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en" dirty="0"/>
              <a:t>Introduction</a:t>
            </a:r>
            <a:br>
              <a:rPr lang="en-US" dirty="0"/>
            </a:b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What is OSINT?</a:t>
            </a:r>
          </a:p>
        </p:txBody>
      </p:sp>
      <p:sp>
        <p:nvSpPr>
          <p:cNvPr id="413" name="Google Shape;413;p33"/>
          <p:cNvSpPr txBox="1">
            <a:spLocks noGrp="1"/>
          </p:cNvSpPr>
          <p:nvPr>
            <p:ph type="subTitle" idx="3"/>
          </p:nvPr>
        </p:nvSpPr>
        <p:spPr>
          <a:xfrm>
            <a:off x="1161450" y="2823425"/>
            <a:ext cx="3132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intelligence gathered from publicly available sources. This includes information from the </a:t>
            </a:r>
            <a:r>
              <a:rPr lang="en-US" b="1" dirty="0"/>
              <a:t>internet</a:t>
            </a:r>
            <a:r>
              <a:rPr lang="en-US" dirty="0"/>
              <a:t>, </a:t>
            </a:r>
            <a:r>
              <a:rPr lang="en-US" b="1" dirty="0"/>
              <a:t>media</a:t>
            </a:r>
            <a:r>
              <a:rPr lang="en-US" dirty="0"/>
              <a:t>, </a:t>
            </a:r>
            <a:r>
              <a:rPr lang="en-US" b="1" dirty="0"/>
              <a:t>government reports</a:t>
            </a:r>
            <a:r>
              <a:rPr lang="en-US" dirty="0"/>
              <a:t>, and </a:t>
            </a:r>
            <a:r>
              <a:rPr lang="en-US" b="1" dirty="0"/>
              <a:t>academic publications</a:t>
            </a:r>
            <a:r>
              <a:rPr lang="en-US" dirty="0"/>
              <a:t>. </a:t>
            </a:r>
          </a:p>
        </p:txBody>
      </p:sp>
      <p:sp>
        <p:nvSpPr>
          <p:cNvPr id="414" name="Google Shape;414;p33"/>
          <p:cNvSpPr txBox="1">
            <a:spLocks noGrp="1"/>
          </p:cNvSpPr>
          <p:nvPr>
            <p:ph type="subTitle" idx="1"/>
          </p:nvPr>
        </p:nvSpPr>
        <p:spPr>
          <a:xfrm>
            <a:off x="1161425" y="2372250"/>
            <a:ext cx="31320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OSINT</a:t>
            </a:r>
            <a:r>
              <a:rPr lang="en-US" dirty="0"/>
              <a:t> refers to:</a:t>
            </a:r>
            <a:endParaRPr dirty="0"/>
          </a:p>
        </p:txBody>
      </p:sp>
      <p:sp>
        <p:nvSpPr>
          <p:cNvPr id="415" name="Google Shape;415;p33"/>
          <p:cNvSpPr txBox="1">
            <a:spLocks noGrp="1"/>
          </p:cNvSpPr>
          <p:nvPr>
            <p:ph type="subTitle" idx="2"/>
          </p:nvPr>
        </p:nvSpPr>
        <p:spPr>
          <a:xfrm>
            <a:off x="4850563" y="2372250"/>
            <a:ext cx="31320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advantage </a:t>
            </a:r>
            <a:endParaRPr dirty="0"/>
          </a:p>
        </p:txBody>
      </p:sp>
      <p:sp>
        <p:nvSpPr>
          <p:cNvPr id="416" name="Google Shape;416;p33"/>
          <p:cNvSpPr txBox="1">
            <a:spLocks noGrp="1"/>
          </p:cNvSpPr>
          <p:nvPr>
            <p:ph type="subTitle" idx="4"/>
          </p:nvPr>
        </p:nvSpPr>
        <p:spPr>
          <a:xfrm>
            <a:off x="4850581" y="2823425"/>
            <a:ext cx="3132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OSINT is crucial for organizations seeking to leverage data for strategic advantage.</a:t>
            </a:r>
            <a:endParaRPr dirty="0"/>
          </a:p>
        </p:txBody>
      </p:sp>
      <p:sp>
        <p:nvSpPr>
          <p:cNvPr id="417" name="Google Shape;417;p33"/>
          <p:cNvSpPr/>
          <p:nvPr/>
        </p:nvSpPr>
        <p:spPr>
          <a:xfrm>
            <a:off x="2535163" y="1853201"/>
            <a:ext cx="384576" cy="399725"/>
          </a:xfrm>
          <a:custGeom>
            <a:avLst/>
            <a:gdLst/>
            <a:ahLst/>
            <a:cxnLst/>
            <a:rect l="l" t="t" r="r" b="b"/>
            <a:pathLst>
              <a:path w="663" h="688" extrusionOk="0">
                <a:moveTo>
                  <a:pt x="488" y="146"/>
                </a:moveTo>
                <a:cubicBezTo>
                  <a:pt x="401" y="59"/>
                  <a:pt x="261" y="59"/>
                  <a:pt x="174" y="146"/>
                </a:cubicBezTo>
                <a:cubicBezTo>
                  <a:pt x="133" y="188"/>
                  <a:pt x="110" y="243"/>
                  <a:pt x="110" y="303"/>
                </a:cubicBezTo>
                <a:cubicBezTo>
                  <a:pt x="110" y="362"/>
                  <a:pt x="133" y="417"/>
                  <a:pt x="174" y="459"/>
                </a:cubicBezTo>
                <a:cubicBezTo>
                  <a:pt x="182" y="467"/>
                  <a:pt x="195" y="467"/>
                  <a:pt x="203" y="459"/>
                </a:cubicBezTo>
                <a:cubicBezTo>
                  <a:pt x="211" y="451"/>
                  <a:pt x="211" y="439"/>
                  <a:pt x="203" y="431"/>
                </a:cubicBezTo>
                <a:cubicBezTo>
                  <a:pt x="169" y="397"/>
                  <a:pt x="150" y="351"/>
                  <a:pt x="150" y="303"/>
                </a:cubicBezTo>
                <a:cubicBezTo>
                  <a:pt x="150" y="254"/>
                  <a:pt x="169" y="208"/>
                  <a:pt x="203" y="174"/>
                </a:cubicBezTo>
                <a:cubicBezTo>
                  <a:pt x="274" y="104"/>
                  <a:pt x="389" y="104"/>
                  <a:pt x="459" y="174"/>
                </a:cubicBezTo>
                <a:cubicBezTo>
                  <a:pt x="494" y="208"/>
                  <a:pt x="512" y="254"/>
                  <a:pt x="512" y="303"/>
                </a:cubicBezTo>
                <a:cubicBezTo>
                  <a:pt x="512" y="351"/>
                  <a:pt x="494" y="397"/>
                  <a:pt x="459" y="431"/>
                </a:cubicBezTo>
                <a:cubicBezTo>
                  <a:pt x="452" y="439"/>
                  <a:pt x="452" y="451"/>
                  <a:pt x="459" y="459"/>
                </a:cubicBezTo>
                <a:cubicBezTo>
                  <a:pt x="467" y="467"/>
                  <a:pt x="480" y="467"/>
                  <a:pt x="488" y="459"/>
                </a:cubicBezTo>
                <a:cubicBezTo>
                  <a:pt x="530" y="417"/>
                  <a:pt x="553" y="362"/>
                  <a:pt x="553" y="303"/>
                </a:cubicBezTo>
                <a:cubicBezTo>
                  <a:pt x="553" y="243"/>
                  <a:pt x="530" y="188"/>
                  <a:pt x="488" y="146"/>
                </a:cubicBezTo>
                <a:close/>
                <a:moveTo>
                  <a:pt x="545" y="89"/>
                </a:moveTo>
                <a:cubicBezTo>
                  <a:pt x="488" y="32"/>
                  <a:pt x="412" y="0"/>
                  <a:pt x="331" y="0"/>
                </a:cubicBezTo>
                <a:cubicBezTo>
                  <a:pt x="250" y="0"/>
                  <a:pt x="174" y="32"/>
                  <a:pt x="117" y="89"/>
                </a:cubicBezTo>
                <a:cubicBezTo>
                  <a:pt x="0" y="207"/>
                  <a:pt x="0" y="398"/>
                  <a:pt x="117" y="516"/>
                </a:cubicBezTo>
                <a:cubicBezTo>
                  <a:pt x="125" y="524"/>
                  <a:pt x="138" y="524"/>
                  <a:pt x="146" y="516"/>
                </a:cubicBezTo>
                <a:cubicBezTo>
                  <a:pt x="154" y="508"/>
                  <a:pt x="154" y="496"/>
                  <a:pt x="146" y="488"/>
                </a:cubicBezTo>
                <a:cubicBezTo>
                  <a:pt x="44" y="386"/>
                  <a:pt x="44" y="219"/>
                  <a:pt x="146" y="117"/>
                </a:cubicBezTo>
                <a:cubicBezTo>
                  <a:pt x="195" y="68"/>
                  <a:pt x="261" y="41"/>
                  <a:pt x="331" y="41"/>
                </a:cubicBezTo>
                <a:cubicBezTo>
                  <a:pt x="401" y="41"/>
                  <a:pt x="467" y="68"/>
                  <a:pt x="516" y="117"/>
                </a:cubicBezTo>
                <a:cubicBezTo>
                  <a:pt x="619" y="219"/>
                  <a:pt x="619" y="386"/>
                  <a:pt x="516" y="488"/>
                </a:cubicBezTo>
                <a:cubicBezTo>
                  <a:pt x="509" y="496"/>
                  <a:pt x="509" y="508"/>
                  <a:pt x="516" y="516"/>
                </a:cubicBezTo>
                <a:cubicBezTo>
                  <a:pt x="524" y="524"/>
                  <a:pt x="537" y="524"/>
                  <a:pt x="545" y="516"/>
                </a:cubicBezTo>
                <a:cubicBezTo>
                  <a:pt x="663" y="398"/>
                  <a:pt x="663" y="207"/>
                  <a:pt x="545" y="89"/>
                </a:cubicBezTo>
                <a:close/>
                <a:moveTo>
                  <a:pt x="431" y="203"/>
                </a:moveTo>
                <a:cubicBezTo>
                  <a:pt x="404" y="176"/>
                  <a:pt x="369" y="162"/>
                  <a:pt x="331" y="162"/>
                </a:cubicBezTo>
                <a:cubicBezTo>
                  <a:pt x="293" y="162"/>
                  <a:pt x="258" y="176"/>
                  <a:pt x="231" y="203"/>
                </a:cubicBezTo>
                <a:cubicBezTo>
                  <a:pt x="176" y="258"/>
                  <a:pt x="176" y="347"/>
                  <a:pt x="231" y="402"/>
                </a:cubicBezTo>
                <a:cubicBezTo>
                  <a:pt x="239" y="410"/>
                  <a:pt x="252" y="410"/>
                  <a:pt x="260" y="402"/>
                </a:cubicBezTo>
                <a:cubicBezTo>
                  <a:pt x="268" y="394"/>
                  <a:pt x="268" y="382"/>
                  <a:pt x="260" y="374"/>
                </a:cubicBezTo>
                <a:cubicBezTo>
                  <a:pt x="221" y="334"/>
                  <a:pt x="221" y="271"/>
                  <a:pt x="260" y="231"/>
                </a:cubicBezTo>
                <a:cubicBezTo>
                  <a:pt x="279" y="212"/>
                  <a:pt x="304" y="202"/>
                  <a:pt x="331" y="202"/>
                </a:cubicBezTo>
                <a:cubicBezTo>
                  <a:pt x="358" y="202"/>
                  <a:pt x="383" y="212"/>
                  <a:pt x="402" y="231"/>
                </a:cubicBezTo>
                <a:cubicBezTo>
                  <a:pt x="442" y="271"/>
                  <a:pt x="442" y="334"/>
                  <a:pt x="402" y="374"/>
                </a:cubicBezTo>
                <a:cubicBezTo>
                  <a:pt x="395" y="382"/>
                  <a:pt x="395" y="394"/>
                  <a:pt x="402" y="402"/>
                </a:cubicBezTo>
                <a:cubicBezTo>
                  <a:pt x="410" y="410"/>
                  <a:pt x="423" y="410"/>
                  <a:pt x="431" y="402"/>
                </a:cubicBezTo>
                <a:cubicBezTo>
                  <a:pt x="486" y="347"/>
                  <a:pt x="486" y="258"/>
                  <a:pt x="431" y="203"/>
                </a:cubicBezTo>
                <a:close/>
                <a:moveTo>
                  <a:pt x="392" y="302"/>
                </a:moveTo>
                <a:cubicBezTo>
                  <a:pt x="392" y="268"/>
                  <a:pt x="363" y="240"/>
                  <a:pt x="329" y="242"/>
                </a:cubicBezTo>
                <a:cubicBezTo>
                  <a:pt x="298" y="243"/>
                  <a:pt x="273" y="267"/>
                  <a:pt x="271" y="298"/>
                </a:cubicBezTo>
                <a:cubicBezTo>
                  <a:pt x="269" y="325"/>
                  <a:pt x="285" y="349"/>
                  <a:pt x="309" y="358"/>
                </a:cubicBezTo>
                <a:cubicBezTo>
                  <a:pt x="271" y="665"/>
                  <a:pt x="271" y="665"/>
                  <a:pt x="271" y="665"/>
                </a:cubicBezTo>
                <a:cubicBezTo>
                  <a:pt x="271" y="668"/>
                  <a:pt x="271" y="671"/>
                  <a:pt x="272" y="674"/>
                </a:cubicBezTo>
                <a:cubicBezTo>
                  <a:pt x="274" y="682"/>
                  <a:pt x="282" y="688"/>
                  <a:pt x="291" y="688"/>
                </a:cubicBezTo>
                <a:cubicBezTo>
                  <a:pt x="371" y="688"/>
                  <a:pt x="371" y="688"/>
                  <a:pt x="371" y="688"/>
                </a:cubicBezTo>
                <a:cubicBezTo>
                  <a:pt x="374" y="688"/>
                  <a:pt x="377" y="687"/>
                  <a:pt x="380" y="686"/>
                </a:cubicBezTo>
                <a:cubicBezTo>
                  <a:pt x="388" y="682"/>
                  <a:pt x="393" y="674"/>
                  <a:pt x="391" y="665"/>
                </a:cubicBezTo>
                <a:cubicBezTo>
                  <a:pt x="353" y="358"/>
                  <a:pt x="353" y="358"/>
                  <a:pt x="353" y="358"/>
                </a:cubicBezTo>
                <a:cubicBezTo>
                  <a:pt x="376" y="350"/>
                  <a:pt x="392" y="328"/>
                  <a:pt x="392" y="302"/>
                </a:cubicBezTo>
                <a:close/>
                <a:moveTo>
                  <a:pt x="314" y="648"/>
                </a:moveTo>
                <a:cubicBezTo>
                  <a:pt x="331" y="506"/>
                  <a:pt x="331" y="506"/>
                  <a:pt x="331" y="506"/>
                </a:cubicBezTo>
                <a:cubicBezTo>
                  <a:pt x="349" y="648"/>
                  <a:pt x="349" y="648"/>
                  <a:pt x="349" y="648"/>
                </a:cubicBezTo>
                <a:lnTo>
                  <a:pt x="314" y="648"/>
                </a:lnTo>
                <a:close/>
                <a:moveTo>
                  <a:pt x="331" y="323"/>
                </a:moveTo>
                <a:cubicBezTo>
                  <a:pt x="320" y="323"/>
                  <a:pt x="311" y="314"/>
                  <a:pt x="311" y="303"/>
                </a:cubicBezTo>
                <a:cubicBezTo>
                  <a:pt x="311" y="291"/>
                  <a:pt x="320" y="282"/>
                  <a:pt x="331" y="282"/>
                </a:cubicBezTo>
                <a:cubicBezTo>
                  <a:pt x="342" y="282"/>
                  <a:pt x="351" y="291"/>
                  <a:pt x="351" y="303"/>
                </a:cubicBezTo>
                <a:cubicBezTo>
                  <a:pt x="351" y="314"/>
                  <a:pt x="342" y="323"/>
                  <a:pt x="331" y="3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oogle Shape;8422;p61">
            <a:extLst>
              <a:ext uri="{FF2B5EF4-FFF2-40B4-BE49-F238E27FC236}">
                <a16:creationId xmlns:a16="http://schemas.microsoft.com/office/drawing/2014/main" id="{F72EE1B7-6323-F68B-E26A-464E92155884}"/>
              </a:ext>
            </a:extLst>
          </p:cNvPr>
          <p:cNvGrpSpPr/>
          <p:nvPr/>
        </p:nvGrpSpPr>
        <p:grpSpPr>
          <a:xfrm>
            <a:off x="6267065" y="1912722"/>
            <a:ext cx="298996" cy="340204"/>
            <a:chOff x="1516475" y="238075"/>
            <a:chExt cx="424650" cy="483175"/>
          </a:xfrm>
        </p:grpSpPr>
        <p:sp>
          <p:nvSpPr>
            <p:cNvPr id="3" name="Google Shape;8423;p61">
              <a:extLst>
                <a:ext uri="{FF2B5EF4-FFF2-40B4-BE49-F238E27FC236}">
                  <a16:creationId xmlns:a16="http://schemas.microsoft.com/office/drawing/2014/main" id="{B7060542-B53A-C26D-B837-C72006FF70FA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8424;p61">
              <a:extLst>
                <a:ext uri="{FF2B5EF4-FFF2-40B4-BE49-F238E27FC236}">
                  <a16:creationId xmlns:a16="http://schemas.microsoft.com/office/drawing/2014/main" id="{143FAB2E-3341-F732-E20B-0CB0BE6DE5EE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>
            <a:spLocks noGrp="1"/>
          </p:cNvSpPr>
          <p:nvPr>
            <p:ph type="subTitle" idx="1"/>
          </p:nvPr>
        </p:nvSpPr>
        <p:spPr>
          <a:xfrm>
            <a:off x="1475139" y="2251844"/>
            <a:ext cx="25767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importance of </a:t>
            </a:r>
            <a:r>
              <a:rPr lang="en-US" b="1" dirty="0"/>
              <a:t>OSINT</a:t>
            </a:r>
            <a:r>
              <a:rPr lang="en-US" dirty="0"/>
              <a:t> lies in</a:t>
            </a:r>
            <a:endParaRPr dirty="0"/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6"/>
          </p:nvPr>
        </p:nvSpPr>
        <p:spPr>
          <a:xfrm>
            <a:off x="5573910" y="2075531"/>
            <a:ext cx="25767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Assist organizations</a:t>
            </a:r>
            <a:endParaRPr dirty="0"/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Importance of OSINT</a:t>
            </a:r>
          </a:p>
        </p:txBody>
      </p:sp>
      <p:sp>
        <p:nvSpPr>
          <p:cNvPr id="427" name="Google Shape;427;p34"/>
          <p:cNvSpPr txBox="1">
            <a:spLocks noGrp="1"/>
          </p:cNvSpPr>
          <p:nvPr>
            <p:ph type="subTitle" idx="2"/>
          </p:nvPr>
        </p:nvSpPr>
        <p:spPr>
          <a:xfrm>
            <a:off x="1475139" y="2583899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The  ability to provide actionable insights without the high costs associated with traditional intelligence methods. </a:t>
            </a:r>
          </a:p>
        </p:txBody>
      </p:sp>
      <p:sp>
        <p:nvSpPr>
          <p:cNvPr id="429" name="Google Shape;429;p34"/>
          <p:cNvSpPr txBox="1">
            <a:spLocks noGrp="1"/>
          </p:cNvSpPr>
          <p:nvPr>
            <p:ph type="subTitle" idx="4"/>
          </p:nvPr>
        </p:nvSpPr>
        <p:spPr>
          <a:xfrm>
            <a:off x="5573911" y="2484705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empowers organizations to make informed decisions based on comprehensive data analysis and enhances situational awareness.</a:t>
            </a:r>
            <a:endParaRPr dirty="0"/>
          </a:p>
        </p:txBody>
      </p:sp>
      <p:sp>
        <p:nvSpPr>
          <p:cNvPr id="431" name="Google Shape;431;p34"/>
          <p:cNvSpPr/>
          <p:nvPr/>
        </p:nvSpPr>
        <p:spPr>
          <a:xfrm>
            <a:off x="2576616" y="1603998"/>
            <a:ext cx="373745" cy="393627"/>
          </a:xfrm>
          <a:custGeom>
            <a:avLst/>
            <a:gdLst/>
            <a:ahLst/>
            <a:cxnLst/>
            <a:rect l="l" t="t" r="r" b="b"/>
            <a:pathLst>
              <a:path w="655" h="688" extrusionOk="0">
                <a:moveTo>
                  <a:pt x="227" y="365"/>
                </a:moveTo>
                <a:cubicBezTo>
                  <a:pt x="227" y="404"/>
                  <a:pt x="227" y="404"/>
                  <a:pt x="227" y="404"/>
                </a:cubicBezTo>
                <a:cubicBezTo>
                  <a:pt x="227" y="414"/>
                  <a:pt x="235" y="423"/>
                  <a:pt x="245" y="425"/>
                </a:cubicBezTo>
                <a:cubicBezTo>
                  <a:pt x="257" y="426"/>
                  <a:pt x="267" y="416"/>
                  <a:pt x="267" y="405"/>
                </a:cubicBezTo>
                <a:cubicBezTo>
                  <a:pt x="267" y="364"/>
                  <a:pt x="267" y="364"/>
                  <a:pt x="267" y="364"/>
                </a:cubicBezTo>
                <a:cubicBezTo>
                  <a:pt x="267" y="352"/>
                  <a:pt x="257" y="343"/>
                  <a:pt x="245" y="344"/>
                </a:cubicBezTo>
                <a:cubicBezTo>
                  <a:pt x="235" y="345"/>
                  <a:pt x="227" y="354"/>
                  <a:pt x="227" y="365"/>
                </a:cubicBezTo>
                <a:close/>
                <a:moveTo>
                  <a:pt x="596" y="344"/>
                </a:moveTo>
                <a:cubicBezTo>
                  <a:pt x="631" y="293"/>
                  <a:pt x="655" y="227"/>
                  <a:pt x="624" y="173"/>
                </a:cubicBezTo>
                <a:cubicBezTo>
                  <a:pt x="593" y="119"/>
                  <a:pt x="524" y="107"/>
                  <a:pt x="462" y="112"/>
                </a:cubicBezTo>
                <a:cubicBezTo>
                  <a:pt x="435" y="55"/>
                  <a:pt x="390" y="0"/>
                  <a:pt x="327" y="0"/>
                </a:cubicBezTo>
                <a:cubicBezTo>
                  <a:pt x="265" y="0"/>
                  <a:pt x="220" y="55"/>
                  <a:pt x="193" y="112"/>
                </a:cubicBezTo>
                <a:cubicBezTo>
                  <a:pt x="131" y="107"/>
                  <a:pt x="62" y="119"/>
                  <a:pt x="31" y="173"/>
                </a:cubicBezTo>
                <a:cubicBezTo>
                  <a:pt x="0" y="227"/>
                  <a:pt x="24" y="293"/>
                  <a:pt x="59" y="344"/>
                </a:cubicBezTo>
                <a:cubicBezTo>
                  <a:pt x="24" y="396"/>
                  <a:pt x="0" y="462"/>
                  <a:pt x="31" y="515"/>
                </a:cubicBezTo>
                <a:cubicBezTo>
                  <a:pt x="62" y="569"/>
                  <a:pt x="131" y="581"/>
                  <a:pt x="193" y="577"/>
                </a:cubicBezTo>
                <a:cubicBezTo>
                  <a:pt x="220" y="633"/>
                  <a:pt x="265" y="688"/>
                  <a:pt x="327" y="688"/>
                </a:cubicBezTo>
                <a:cubicBezTo>
                  <a:pt x="390" y="688"/>
                  <a:pt x="435" y="633"/>
                  <a:pt x="462" y="577"/>
                </a:cubicBezTo>
                <a:cubicBezTo>
                  <a:pt x="524" y="581"/>
                  <a:pt x="593" y="569"/>
                  <a:pt x="624" y="515"/>
                </a:cubicBezTo>
                <a:cubicBezTo>
                  <a:pt x="655" y="462"/>
                  <a:pt x="631" y="396"/>
                  <a:pt x="596" y="344"/>
                </a:cubicBezTo>
                <a:close/>
                <a:moveTo>
                  <a:pt x="453" y="209"/>
                </a:moveTo>
                <a:cubicBezTo>
                  <a:pt x="442" y="201"/>
                  <a:pt x="430" y="194"/>
                  <a:pt x="418" y="187"/>
                </a:cubicBezTo>
                <a:cubicBezTo>
                  <a:pt x="406" y="180"/>
                  <a:pt x="394" y="174"/>
                  <a:pt x="382" y="168"/>
                </a:cubicBezTo>
                <a:cubicBezTo>
                  <a:pt x="400" y="162"/>
                  <a:pt x="419" y="158"/>
                  <a:pt x="437" y="155"/>
                </a:cubicBezTo>
                <a:cubicBezTo>
                  <a:pt x="443" y="172"/>
                  <a:pt x="449" y="190"/>
                  <a:pt x="453" y="209"/>
                </a:cubicBezTo>
                <a:close/>
                <a:moveTo>
                  <a:pt x="327" y="40"/>
                </a:moveTo>
                <a:cubicBezTo>
                  <a:pt x="360" y="40"/>
                  <a:pt x="393" y="68"/>
                  <a:pt x="419" y="117"/>
                </a:cubicBezTo>
                <a:cubicBezTo>
                  <a:pt x="390" y="123"/>
                  <a:pt x="359" y="132"/>
                  <a:pt x="327" y="144"/>
                </a:cubicBezTo>
                <a:cubicBezTo>
                  <a:pt x="296" y="132"/>
                  <a:pt x="265" y="123"/>
                  <a:pt x="235" y="117"/>
                </a:cubicBezTo>
                <a:cubicBezTo>
                  <a:pt x="261" y="68"/>
                  <a:pt x="294" y="40"/>
                  <a:pt x="327" y="40"/>
                </a:cubicBezTo>
                <a:close/>
                <a:moveTo>
                  <a:pt x="218" y="155"/>
                </a:moveTo>
                <a:cubicBezTo>
                  <a:pt x="236" y="158"/>
                  <a:pt x="254" y="162"/>
                  <a:pt x="273" y="168"/>
                </a:cubicBezTo>
                <a:cubicBezTo>
                  <a:pt x="261" y="174"/>
                  <a:pt x="249" y="180"/>
                  <a:pt x="237" y="187"/>
                </a:cubicBezTo>
                <a:cubicBezTo>
                  <a:pt x="225" y="194"/>
                  <a:pt x="213" y="201"/>
                  <a:pt x="202" y="209"/>
                </a:cubicBezTo>
                <a:cubicBezTo>
                  <a:pt x="206" y="190"/>
                  <a:pt x="212" y="172"/>
                  <a:pt x="218" y="155"/>
                </a:cubicBezTo>
                <a:close/>
                <a:moveTo>
                  <a:pt x="66" y="495"/>
                </a:moveTo>
                <a:cubicBezTo>
                  <a:pt x="49" y="467"/>
                  <a:pt x="56" y="424"/>
                  <a:pt x="85" y="378"/>
                </a:cubicBezTo>
                <a:cubicBezTo>
                  <a:pt x="104" y="401"/>
                  <a:pt x="128" y="423"/>
                  <a:pt x="154" y="444"/>
                </a:cubicBezTo>
                <a:cubicBezTo>
                  <a:pt x="159" y="477"/>
                  <a:pt x="166" y="509"/>
                  <a:pt x="177" y="537"/>
                </a:cubicBezTo>
                <a:cubicBezTo>
                  <a:pt x="122" y="539"/>
                  <a:pt x="82" y="524"/>
                  <a:pt x="66" y="495"/>
                </a:cubicBezTo>
                <a:close/>
                <a:moveTo>
                  <a:pt x="147" y="385"/>
                </a:moveTo>
                <a:cubicBezTo>
                  <a:pt x="133" y="372"/>
                  <a:pt x="120" y="358"/>
                  <a:pt x="109" y="344"/>
                </a:cubicBezTo>
                <a:cubicBezTo>
                  <a:pt x="120" y="330"/>
                  <a:pt x="133" y="316"/>
                  <a:pt x="147" y="303"/>
                </a:cubicBezTo>
                <a:cubicBezTo>
                  <a:pt x="146" y="316"/>
                  <a:pt x="146" y="330"/>
                  <a:pt x="146" y="344"/>
                </a:cubicBezTo>
                <a:cubicBezTo>
                  <a:pt x="146" y="358"/>
                  <a:pt x="146" y="372"/>
                  <a:pt x="147" y="385"/>
                </a:cubicBezTo>
                <a:close/>
                <a:moveTo>
                  <a:pt x="154" y="244"/>
                </a:moveTo>
                <a:cubicBezTo>
                  <a:pt x="128" y="265"/>
                  <a:pt x="104" y="287"/>
                  <a:pt x="85" y="310"/>
                </a:cubicBezTo>
                <a:cubicBezTo>
                  <a:pt x="56" y="264"/>
                  <a:pt x="49" y="221"/>
                  <a:pt x="66" y="193"/>
                </a:cubicBezTo>
                <a:cubicBezTo>
                  <a:pt x="86" y="158"/>
                  <a:pt x="136" y="150"/>
                  <a:pt x="177" y="151"/>
                </a:cubicBezTo>
                <a:cubicBezTo>
                  <a:pt x="166" y="180"/>
                  <a:pt x="159" y="211"/>
                  <a:pt x="154" y="244"/>
                </a:cubicBezTo>
                <a:close/>
                <a:moveTo>
                  <a:pt x="202" y="479"/>
                </a:moveTo>
                <a:cubicBezTo>
                  <a:pt x="213" y="487"/>
                  <a:pt x="225" y="494"/>
                  <a:pt x="237" y="501"/>
                </a:cubicBezTo>
                <a:cubicBezTo>
                  <a:pt x="249" y="508"/>
                  <a:pt x="261" y="515"/>
                  <a:pt x="273" y="521"/>
                </a:cubicBezTo>
                <a:cubicBezTo>
                  <a:pt x="254" y="526"/>
                  <a:pt x="236" y="530"/>
                  <a:pt x="218" y="533"/>
                </a:cubicBezTo>
                <a:cubicBezTo>
                  <a:pt x="212" y="516"/>
                  <a:pt x="206" y="498"/>
                  <a:pt x="202" y="479"/>
                </a:cubicBezTo>
                <a:close/>
                <a:moveTo>
                  <a:pt x="327" y="648"/>
                </a:moveTo>
                <a:cubicBezTo>
                  <a:pt x="294" y="648"/>
                  <a:pt x="261" y="620"/>
                  <a:pt x="235" y="571"/>
                </a:cubicBezTo>
                <a:cubicBezTo>
                  <a:pt x="265" y="566"/>
                  <a:pt x="296" y="557"/>
                  <a:pt x="327" y="545"/>
                </a:cubicBezTo>
                <a:cubicBezTo>
                  <a:pt x="359" y="557"/>
                  <a:pt x="390" y="566"/>
                  <a:pt x="419" y="571"/>
                </a:cubicBezTo>
                <a:cubicBezTo>
                  <a:pt x="393" y="620"/>
                  <a:pt x="360" y="648"/>
                  <a:pt x="327" y="648"/>
                </a:cubicBezTo>
                <a:close/>
                <a:moveTo>
                  <a:pt x="437" y="533"/>
                </a:moveTo>
                <a:cubicBezTo>
                  <a:pt x="419" y="530"/>
                  <a:pt x="400" y="526"/>
                  <a:pt x="382" y="521"/>
                </a:cubicBezTo>
                <a:cubicBezTo>
                  <a:pt x="394" y="515"/>
                  <a:pt x="406" y="508"/>
                  <a:pt x="418" y="501"/>
                </a:cubicBezTo>
                <a:cubicBezTo>
                  <a:pt x="430" y="494"/>
                  <a:pt x="442" y="487"/>
                  <a:pt x="453" y="479"/>
                </a:cubicBezTo>
                <a:cubicBezTo>
                  <a:pt x="449" y="498"/>
                  <a:pt x="443" y="516"/>
                  <a:pt x="437" y="533"/>
                </a:cubicBezTo>
                <a:close/>
                <a:moveTo>
                  <a:pt x="463" y="423"/>
                </a:moveTo>
                <a:cubicBezTo>
                  <a:pt x="443" y="438"/>
                  <a:pt x="421" y="453"/>
                  <a:pt x="398" y="466"/>
                </a:cubicBezTo>
                <a:cubicBezTo>
                  <a:pt x="375" y="480"/>
                  <a:pt x="351" y="491"/>
                  <a:pt x="327" y="501"/>
                </a:cubicBezTo>
                <a:cubicBezTo>
                  <a:pt x="304" y="491"/>
                  <a:pt x="280" y="480"/>
                  <a:pt x="257" y="466"/>
                </a:cubicBezTo>
                <a:cubicBezTo>
                  <a:pt x="233" y="453"/>
                  <a:pt x="211" y="438"/>
                  <a:pt x="191" y="423"/>
                </a:cubicBezTo>
                <a:cubicBezTo>
                  <a:pt x="188" y="397"/>
                  <a:pt x="186" y="371"/>
                  <a:pt x="186" y="344"/>
                </a:cubicBezTo>
                <a:cubicBezTo>
                  <a:pt x="186" y="317"/>
                  <a:pt x="188" y="291"/>
                  <a:pt x="191" y="266"/>
                </a:cubicBezTo>
                <a:cubicBezTo>
                  <a:pt x="211" y="250"/>
                  <a:pt x="233" y="235"/>
                  <a:pt x="257" y="222"/>
                </a:cubicBezTo>
                <a:cubicBezTo>
                  <a:pt x="280" y="208"/>
                  <a:pt x="304" y="197"/>
                  <a:pt x="327" y="187"/>
                </a:cubicBezTo>
                <a:cubicBezTo>
                  <a:pt x="351" y="197"/>
                  <a:pt x="375" y="208"/>
                  <a:pt x="398" y="222"/>
                </a:cubicBezTo>
                <a:cubicBezTo>
                  <a:pt x="421" y="235"/>
                  <a:pt x="443" y="250"/>
                  <a:pt x="463" y="266"/>
                </a:cubicBezTo>
                <a:cubicBezTo>
                  <a:pt x="467" y="291"/>
                  <a:pt x="468" y="317"/>
                  <a:pt x="468" y="344"/>
                </a:cubicBezTo>
                <a:cubicBezTo>
                  <a:pt x="468" y="371"/>
                  <a:pt x="467" y="397"/>
                  <a:pt x="463" y="423"/>
                </a:cubicBezTo>
                <a:close/>
                <a:moveTo>
                  <a:pt x="589" y="193"/>
                </a:moveTo>
                <a:cubicBezTo>
                  <a:pt x="605" y="221"/>
                  <a:pt x="598" y="264"/>
                  <a:pt x="570" y="310"/>
                </a:cubicBezTo>
                <a:cubicBezTo>
                  <a:pt x="550" y="287"/>
                  <a:pt x="527" y="265"/>
                  <a:pt x="501" y="244"/>
                </a:cubicBezTo>
                <a:cubicBezTo>
                  <a:pt x="496" y="211"/>
                  <a:pt x="488" y="180"/>
                  <a:pt x="478" y="151"/>
                </a:cubicBezTo>
                <a:cubicBezTo>
                  <a:pt x="519" y="150"/>
                  <a:pt x="569" y="158"/>
                  <a:pt x="589" y="193"/>
                </a:cubicBezTo>
                <a:close/>
                <a:moveTo>
                  <a:pt x="507" y="303"/>
                </a:moveTo>
                <a:cubicBezTo>
                  <a:pt x="521" y="316"/>
                  <a:pt x="534" y="330"/>
                  <a:pt x="546" y="344"/>
                </a:cubicBezTo>
                <a:cubicBezTo>
                  <a:pt x="534" y="358"/>
                  <a:pt x="521" y="372"/>
                  <a:pt x="507" y="385"/>
                </a:cubicBezTo>
                <a:cubicBezTo>
                  <a:pt x="508" y="372"/>
                  <a:pt x="509" y="358"/>
                  <a:pt x="509" y="344"/>
                </a:cubicBezTo>
                <a:cubicBezTo>
                  <a:pt x="509" y="330"/>
                  <a:pt x="508" y="316"/>
                  <a:pt x="507" y="303"/>
                </a:cubicBezTo>
                <a:close/>
                <a:moveTo>
                  <a:pt x="589" y="495"/>
                </a:moveTo>
                <a:cubicBezTo>
                  <a:pt x="573" y="524"/>
                  <a:pt x="533" y="539"/>
                  <a:pt x="478" y="537"/>
                </a:cubicBezTo>
                <a:cubicBezTo>
                  <a:pt x="488" y="509"/>
                  <a:pt x="496" y="477"/>
                  <a:pt x="501" y="444"/>
                </a:cubicBezTo>
                <a:cubicBezTo>
                  <a:pt x="527" y="423"/>
                  <a:pt x="550" y="401"/>
                  <a:pt x="570" y="378"/>
                </a:cubicBezTo>
                <a:cubicBezTo>
                  <a:pt x="598" y="424"/>
                  <a:pt x="605" y="467"/>
                  <a:pt x="589" y="495"/>
                </a:cubicBezTo>
                <a:close/>
                <a:moveTo>
                  <a:pt x="388" y="284"/>
                </a:moveTo>
                <a:cubicBezTo>
                  <a:pt x="388" y="404"/>
                  <a:pt x="388" y="404"/>
                  <a:pt x="388" y="404"/>
                </a:cubicBezTo>
                <a:cubicBezTo>
                  <a:pt x="388" y="414"/>
                  <a:pt x="396" y="423"/>
                  <a:pt x="406" y="425"/>
                </a:cubicBezTo>
                <a:cubicBezTo>
                  <a:pt x="418" y="426"/>
                  <a:pt x="429" y="416"/>
                  <a:pt x="429" y="405"/>
                </a:cubicBezTo>
                <a:cubicBezTo>
                  <a:pt x="429" y="284"/>
                  <a:pt x="429" y="284"/>
                  <a:pt x="429" y="284"/>
                </a:cubicBezTo>
                <a:cubicBezTo>
                  <a:pt x="429" y="272"/>
                  <a:pt x="418" y="262"/>
                  <a:pt x="406" y="264"/>
                </a:cubicBezTo>
                <a:cubicBezTo>
                  <a:pt x="396" y="265"/>
                  <a:pt x="388" y="274"/>
                  <a:pt x="388" y="284"/>
                </a:cubicBezTo>
                <a:close/>
                <a:moveTo>
                  <a:pt x="308" y="324"/>
                </a:moveTo>
                <a:cubicBezTo>
                  <a:pt x="308" y="404"/>
                  <a:pt x="308" y="404"/>
                  <a:pt x="308" y="404"/>
                </a:cubicBezTo>
                <a:cubicBezTo>
                  <a:pt x="308" y="414"/>
                  <a:pt x="315" y="423"/>
                  <a:pt x="325" y="425"/>
                </a:cubicBezTo>
                <a:cubicBezTo>
                  <a:pt x="338" y="426"/>
                  <a:pt x="348" y="416"/>
                  <a:pt x="348" y="405"/>
                </a:cubicBezTo>
                <a:cubicBezTo>
                  <a:pt x="348" y="324"/>
                  <a:pt x="348" y="324"/>
                  <a:pt x="348" y="324"/>
                </a:cubicBezTo>
                <a:cubicBezTo>
                  <a:pt x="348" y="312"/>
                  <a:pt x="338" y="303"/>
                  <a:pt x="325" y="304"/>
                </a:cubicBezTo>
                <a:cubicBezTo>
                  <a:pt x="315" y="305"/>
                  <a:pt x="308" y="314"/>
                  <a:pt x="308" y="32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538;p64">
            <a:extLst>
              <a:ext uri="{FF2B5EF4-FFF2-40B4-BE49-F238E27FC236}">
                <a16:creationId xmlns:a16="http://schemas.microsoft.com/office/drawing/2014/main" id="{0EB51B27-C84F-3903-37A4-89B2AD8162B8}"/>
              </a:ext>
            </a:extLst>
          </p:cNvPr>
          <p:cNvSpPr/>
          <p:nvPr/>
        </p:nvSpPr>
        <p:spPr>
          <a:xfrm>
            <a:off x="6685466" y="1603998"/>
            <a:ext cx="353587" cy="354527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3320C604-DBBC-2D5B-2FD4-CDC9BD21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>
            <a:extLst>
              <a:ext uri="{FF2B5EF4-FFF2-40B4-BE49-F238E27FC236}">
                <a16:creationId xmlns:a16="http://schemas.microsoft.com/office/drawing/2014/main" id="{51AEB69D-901A-FF54-AB59-F3B866987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49" y="2229449"/>
            <a:ext cx="4405695" cy="201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/>
            <a:r>
              <a:rPr lang="en-US" dirty="0"/>
              <a:t>Types Open-source data</a:t>
            </a:r>
          </a:p>
        </p:txBody>
      </p:sp>
      <p:sp>
        <p:nvSpPr>
          <p:cNvPr id="401" name="Google Shape;401;p32">
            <a:extLst>
              <a:ext uri="{FF2B5EF4-FFF2-40B4-BE49-F238E27FC236}">
                <a16:creationId xmlns:a16="http://schemas.microsoft.com/office/drawing/2014/main" id="{264B80CC-15D8-381C-D476-3BE7B95538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71951" y="147375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2" name="Google Shape;402;p32">
            <a:extLst>
              <a:ext uri="{FF2B5EF4-FFF2-40B4-BE49-F238E27FC236}">
                <a16:creationId xmlns:a16="http://schemas.microsoft.com/office/drawing/2014/main" id="{977721C3-2A2A-F37C-D630-C875DAAB428B}"/>
              </a:ext>
            </a:extLst>
          </p:cNvPr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403" name="Google Shape;403;p32">
              <a:extLst>
                <a:ext uri="{FF2B5EF4-FFF2-40B4-BE49-F238E27FC236}">
                  <a16:creationId xmlns:a16="http://schemas.microsoft.com/office/drawing/2014/main" id="{644320EA-D2E9-81E1-37B3-A6F01DE8681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>
              <a:extLst>
                <a:ext uri="{FF2B5EF4-FFF2-40B4-BE49-F238E27FC236}">
                  <a16:creationId xmlns:a16="http://schemas.microsoft.com/office/drawing/2014/main" id="{D4A191B3-1EA8-1518-1599-49208E844A9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>
              <a:extLst>
                <a:ext uri="{FF2B5EF4-FFF2-40B4-BE49-F238E27FC236}">
                  <a16:creationId xmlns:a16="http://schemas.microsoft.com/office/drawing/2014/main" id="{F0CF78EF-85E0-5572-88B8-7DA5114E7EF5}"/>
                </a:ext>
              </a:extLst>
            </p:cNvPr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>
                <a:extLst>
                  <a:ext uri="{FF2B5EF4-FFF2-40B4-BE49-F238E27FC236}">
                    <a16:creationId xmlns:a16="http://schemas.microsoft.com/office/drawing/2014/main" id="{98FF8B52-FCCA-0C1C-F74D-DDA511E2C7C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40165FE0-7254-2E36-4826-62436D4D367B}"/>
                  </a:ext>
                </a:extLst>
              </p:cNvPr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814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>
          <a:extLst>
            <a:ext uri="{FF2B5EF4-FFF2-40B4-BE49-F238E27FC236}">
              <a16:creationId xmlns:a16="http://schemas.microsoft.com/office/drawing/2014/main" id="{4BBB0580-5006-8AF6-D906-8EA3A4BC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>
            <a:extLst>
              <a:ext uri="{FF2B5EF4-FFF2-40B4-BE49-F238E27FC236}">
                <a16:creationId xmlns:a16="http://schemas.microsoft.com/office/drawing/2014/main" id="{869DD572-AC97-BC4D-79B0-618D5DD55598}"/>
              </a:ext>
            </a:extLst>
          </p:cNvPr>
          <p:cNvSpPr/>
          <p:nvPr/>
        </p:nvSpPr>
        <p:spPr>
          <a:xfrm>
            <a:off x="348338" y="1574047"/>
            <a:ext cx="663600" cy="723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9" name="Google Shape;559;p43">
            <a:extLst>
              <a:ext uri="{FF2B5EF4-FFF2-40B4-BE49-F238E27FC236}">
                <a16:creationId xmlns:a16="http://schemas.microsoft.com/office/drawing/2014/main" id="{954E2FC3-DE6C-72CC-EEDB-2841F2CBE956}"/>
              </a:ext>
            </a:extLst>
          </p:cNvPr>
          <p:cNvSpPr/>
          <p:nvPr/>
        </p:nvSpPr>
        <p:spPr>
          <a:xfrm>
            <a:off x="4597175" y="1574047"/>
            <a:ext cx="663600" cy="723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60" name="Google Shape;560;p43">
            <a:extLst>
              <a:ext uri="{FF2B5EF4-FFF2-40B4-BE49-F238E27FC236}">
                <a16:creationId xmlns:a16="http://schemas.microsoft.com/office/drawing/2014/main" id="{A7D4724B-8AAF-D9AD-D8A2-DBB2A37B1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5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Open-source data</a:t>
            </a:r>
            <a:endParaRPr dirty="0"/>
          </a:p>
        </p:txBody>
      </p:sp>
      <p:sp>
        <p:nvSpPr>
          <p:cNvPr id="561" name="Google Shape;561;p43">
            <a:extLst>
              <a:ext uri="{FF2B5EF4-FFF2-40B4-BE49-F238E27FC236}">
                <a16:creationId xmlns:a16="http://schemas.microsoft.com/office/drawing/2014/main" id="{A32104EA-73D1-5471-DD3A-0CFD9A239060}"/>
              </a:ext>
            </a:extLst>
          </p:cNvPr>
          <p:cNvSpPr/>
          <p:nvPr/>
        </p:nvSpPr>
        <p:spPr>
          <a:xfrm>
            <a:off x="348338" y="1692397"/>
            <a:ext cx="6636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P</a:t>
            </a:r>
            <a:endParaRPr sz="2300" dirty="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562" name="Google Shape;562;p43">
            <a:extLst>
              <a:ext uri="{FF2B5EF4-FFF2-40B4-BE49-F238E27FC236}">
                <a16:creationId xmlns:a16="http://schemas.microsoft.com/office/drawing/2014/main" id="{96632646-F606-AA32-0144-180353128A1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403825" y="1383592"/>
            <a:ext cx="3143100" cy="1519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Description</a:t>
            </a:r>
            <a:r>
              <a:rPr lang="en-US" dirty="0"/>
              <a:t>: These include general internet sources such as news websites, blogs, forums, and company websites.</a:t>
            </a:r>
            <a:r>
              <a:rPr lang="en" dirty="0"/>
              <a:t>Include unique selling propositions, talented team, strong brand reputation, etc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Examples</a:t>
            </a:r>
            <a:r>
              <a:rPr lang="en-US" dirty="0"/>
              <a:t>: Wikipedia, online articles, financial reports, and press releases.</a:t>
            </a:r>
            <a:endParaRPr lang="en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  <p:sp>
        <p:nvSpPr>
          <p:cNvPr id="563" name="Google Shape;563;p43">
            <a:extLst>
              <a:ext uri="{FF2B5EF4-FFF2-40B4-BE49-F238E27FC236}">
                <a16:creationId xmlns:a16="http://schemas.microsoft.com/office/drawing/2014/main" id="{843E8060-3182-4BAA-8A20-E72E32E9FE9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403825" y="1107797"/>
            <a:ext cx="3143100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hroma"/>
              </a:rPr>
              <a:t>Publicly Available Data Sources</a:t>
            </a:r>
            <a:endParaRPr sz="1600" dirty="0">
              <a:solidFill>
                <a:schemeClr val="tx1"/>
              </a:solidFill>
              <a:latin typeface="Michroma"/>
              <a:sym typeface="Michroma"/>
            </a:endParaRPr>
          </a:p>
        </p:txBody>
      </p:sp>
      <p:sp>
        <p:nvSpPr>
          <p:cNvPr id="564" name="Google Shape;564;p43">
            <a:extLst>
              <a:ext uri="{FF2B5EF4-FFF2-40B4-BE49-F238E27FC236}">
                <a16:creationId xmlns:a16="http://schemas.microsoft.com/office/drawing/2014/main" id="{ADD7366B-D903-98A5-D85F-B03E1C9A722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34502" y="3658208"/>
            <a:ext cx="31431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Description</a:t>
            </a:r>
            <a:r>
              <a:rPr lang="en-US" dirty="0"/>
              <a:t>: These are databases maintained by government </a:t>
            </a:r>
            <a:r>
              <a:rPr lang="en-US" dirty="0" err="1"/>
              <a:t>entitie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Examples</a:t>
            </a:r>
            <a:r>
              <a:rPr lang="en-US" dirty="0"/>
              <a:t>: Court records, company registries, property records, and patents.</a:t>
            </a:r>
          </a:p>
        </p:txBody>
      </p:sp>
      <p:sp>
        <p:nvSpPr>
          <p:cNvPr id="565" name="Google Shape;565;p43">
            <a:extLst>
              <a:ext uri="{FF2B5EF4-FFF2-40B4-BE49-F238E27FC236}">
                <a16:creationId xmlns:a16="http://schemas.microsoft.com/office/drawing/2014/main" id="{C49E9896-0138-B76E-CBC0-AB9DAC85D6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11938" y="3267278"/>
            <a:ext cx="3788229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hroma"/>
              </a:rPr>
              <a:t>Government Databases and Public Records</a:t>
            </a:r>
            <a:endParaRPr sz="1600" dirty="0">
              <a:solidFill>
                <a:schemeClr val="tx1"/>
              </a:solidFill>
              <a:latin typeface="Michroma"/>
              <a:sym typeface="Michroma"/>
            </a:endParaRPr>
          </a:p>
        </p:txBody>
      </p:sp>
      <p:sp>
        <p:nvSpPr>
          <p:cNvPr id="566" name="Google Shape;566;p43">
            <a:extLst>
              <a:ext uri="{FF2B5EF4-FFF2-40B4-BE49-F238E27FC236}">
                <a16:creationId xmlns:a16="http://schemas.microsoft.com/office/drawing/2014/main" id="{C3A9272C-0A65-73C7-736B-D3EA4B1E627E}"/>
              </a:ext>
            </a:extLst>
          </p:cNvPr>
          <p:cNvSpPr/>
          <p:nvPr/>
        </p:nvSpPr>
        <p:spPr>
          <a:xfrm>
            <a:off x="4597175" y="1692397"/>
            <a:ext cx="6636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W</a:t>
            </a:r>
            <a:endParaRPr sz="23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567" name="Google Shape;567;p43">
            <a:extLst>
              <a:ext uri="{FF2B5EF4-FFF2-40B4-BE49-F238E27FC236}">
                <a16:creationId xmlns:a16="http://schemas.microsoft.com/office/drawing/2014/main" id="{7CAD3AAE-548A-43C9-7B81-5B7CD2BA96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60775" y="1397720"/>
            <a:ext cx="3143100" cy="1567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Description</a:t>
            </a:r>
            <a:r>
              <a:rPr lang="en-US" dirty="0"/>
              <a:t>: Social media platforms are rich sources of real-time data, where users share personal information, opinions, and activities</a:t>
            </a:r>
            <a:r>
              <a:rPr lang="en" dirty="0"/>
              <a:t>Mention resource limitations, expertise gaps, or  potential obstacles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Examples</a:t>
            </a:r>
            <a:r>
              <a:rPr lang="en-US" dirty="0"/>
              <a:t>: Facebook, Twitter, Instagram, LinkedIn.</a:t>
            </a:r>
            <a:endParaRPr dirty="0"/>
          </a:p>
        </p:txBody>
      </p:sp>
      <p:sp>
        <p:nvSpPr>
          <p:cNvPr id="568" name="Google Shape;568;p43">
            <a:extLst>
              <a:ext uri="{FF2B5EF4-FFF2-40B4-BE49-F238E27FC236}">
                <a16:creationId xmlns:a16="http://schemas.microsoft.com/office/drawing/2014/main" id="{5F1118F3-2B2F-669F-B51E-F1FC63CC5A8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60775" y="1026922"/>
            <a:ext cx="3143100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hroma"/>
              </a:rPr>
              <a:t>Social Media Information</a:t>
            </a:r>
            <a:endParaRPr sz="1600" dirty="0">
              <a:solidFill>
                <a:schemeClr val="tx1"/>
              </a:solidFill>
              <a:latin typeface="Michroma"/>
              <a:sym typeface="Michroma"/>
            </a:endParaRPr>
          </a:p>
        </p:txBody>
      </p:sp>
      <p:sp>
        <p:nvSpPr>
          <p:cNvPr id="569" name="Google Shape;569;p43">
            <a:extLst>
              <a:ext uri="{FF2B5EF4-FFF2-40B4-BE49-F238E27FC236}">
                <a16:creationId xmlns:a16="http://schemas.microsoft.com/office/drawing/2014/main" id="{5F566B52-12B8-4FAD-A732-091477241B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37025" y="3620610"/>
            <a:ext cx="31431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Description</a:t>
            </a:r>
            <a:r>
              <a:rPr lang="en-US" dirty="0"/>
              <a:t>: The dark web is a hidden part of the internet that requires special software (like Tor) to access</a:t>
            </a:r>
            <a:r>
              <a:rPr lang="en" dirty="0"/>
              <a:t>Address competition, changing consumer behavior, or risks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Examples</a:t>
            </a:r>
            <a:r>
              <a:rPr lang="en-US" dirty="0"/>
              <a:t>: Dark web forums, black market sites, and leak databases.</a:t>
            </a:r>
            <a:endParaRPr dirty="0"/>
          </a:p>
        </p:txBody>
      </p:sp>
      <p:sp>
        <p:nvSpPr>
          <p:cNvPr id="570" name="Google Shape;570;p43">
            <a:extLst>
              <a:ext uri="{FF2B5EF4-FFF2-40B4-BE49-F238E27FC236}">
                <a16:creationId xmlns:a16="http://schemas.microsoft.com/office/drawing/2014/main" id="{E7FB2689-45D1-C31A-62C0-A14F49B018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37025" y="3249810"/>
            <a:ext cx="3143100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hroma"/>
              </a:rPr>
              <a:t>Dark Web Sources</a:t>
            </a:r>
            <a:endParaRPr sz="1600" dirty="0">
              <a:solidFill>
                <a:schemeClr val="tx1"/>
              </a:solidFill>
              <a:latin typeface="Michroma"/>
              <a:sym typeface="Michroma"/>
            </a:endParaRPr>
          </a:p>
        </p:txBody>
      </p:sp>
      <p:sp>
        <p:nvSpPr>
          <p:cNvPr id="571" name="Google Shape;571;p43">
            <a:extLst>
              <a:ext uri="{FF2B5EF4-FFF2-40B4-BE49-F238E27FC236}">
                <a16:creationId xmlns:a16="http://schemas.microsoft.com/office/drawing/2014/main" id="{C561D21D-DA7C-C5C2-CF81-F8736E1FF313}"/>
              </a:ext>
            </a:extLst>
          </p:cNvPr>
          <p:cNvSpPr/>
          <p:nvPr/>
        </p:nvSpPr>
        <p:spPr>
          <a:xfrm>
            <a:off x="372092" y="3820234"/>
            <a:ext cx="663600" cy="723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2" name="Google Shape;572;p43">
            <a:extLst>
              <a:ext uri="{FF2B5EF4-FFF2-40B4-BE49-F238E27FC236}">
                <a16:creationId xmlns:a16="http://schemas.microsoft.com/office/drawing/2014/main" id="{B88D089A-098B-3F04-0ED3-65D1EC7EF355}"/>
              </a:ext>
            </a:extLst>
          </p:cNvPr>
          <p:cNvSpPr/>
          <p:nvPr/>
        </p:nvSpPr>
        <p:spPr>
          <a:xfrm>
            <a:off x="4573425" y="3820234"/>
            <a:ext cx="663600" cy="723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3" name="Google Shape;573;p43">
            <a:extLst>
              <a:ext uri="{FF2B5EF4-FFF2-40B4-BE49-F238E27FC236}">
                <a16:creationId xmlns:a16="http://schemas.microsoft.com/office/drawing/2014/main" id="{958ACCE7-7B49-2BA3-80AF-5697C779C742}"/>
              </a:ext>
            </a:extLst>
          </p:cNvPr>
          <p:cNvSpPr/>
          <p:nvPr/>
        </p:nvSpPr>
        <p:spPr>
          <a:xfrm>
            <a:off x="372092" y="3938583"/>
            <a:ext cx="6636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O</a:t>
            </a:r>
            <a:endParaRPr sz="23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574" name="Google Shape;574;p43">
            <a:extLst>
              <a:ext uri="{FF2B5EF4-FFF2-40B4-BE49-F238E27FC236}">
                <a16:creationId xmlns:a16="http://schemas.microsoft.com/office/drawing/2014/main" id="{63DF2660-92EB-A050-AEF8-98AEC47ED452}"/>
              </a:ext>
            </a:extLst>
          </p:cNvPr>
          <p:cNvSpPr/>
          <p:nvPr/>
        </p:nvSpPr>
        <p:spPr>
          <a:xfrm>
            <a:off x="4573425" y="3938583"/>
            <a:ext cx="6636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T</a:t>
            </a:r>
            <a:endParaRPr sz="23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</p:spTree>
    <p:extLst>
      <p:ext uri="{BB962C8B-B14F-4D97-AF65-F5344CB8AC3E}">
        <p14:creationId xmlns:p14="http://schemas.microsoft.com/office/powerpoint/2010/main" val="1999644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15149F24-4A9D-F872-6004-8F6A3A8F9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>
            <a:extLst>
              <a:ext uri="{FF2B5EF4-FFF2-40B4-BE49-F238E27FC236}">
                <a16:creationId xmlns:a16="http://schemas.microsoft.com/office/drawing/2014/main" id="{48DD02D4-FAD7-EC5B-837F-E527261B8A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50" y="2229449"/>
            <a:ext cx="3856800" cy="201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/>
            <a:r>
              <a:rPr lang="en-US" dirty="0"/>
              <a:t>Methodologies</a:t>
            </a:r>
            <a:r>
              <a:rPr lang="en-US" sz="1800" b="0" i="0" dirty="0">
                <a:solidFill>
                  <a:srgbClr val="F1FFFD"/>
                </a:solidFill>
                <a:effectLst/>
                <a:latin typeface="Michroma"/>
                <a:ea typeface="Michroma"/>
                <a:cs typeface="Michroma"/>
              </a:rPr>
              <a:t> </a:t>
            </a:r>
            <a:r>
              <a:rPr lang="en-US" dirty="0"/>
              <a:t>and Tools for OSINT</a:t>
            </a:r>
          </a:p>
        </p:txBody>
      </p:sp>
      <p:sp>
        <p:nvSpPr>
          <p:cNvPr id="401" name="Google Shape;401;p32">
            <a:extLst>
              <a:ext uri="{FF2B5EF4-FFF2-40B4-BE49-F238E27FC236}">
                <a16:creationId xmlns:a16="http://schemas.microsoft.com/office/drawing/2014/main" id="{178D9CA2-0B83-4A3D-61F0-D79670984D7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71951" y="147375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2" name="Google Shape;402;p32">
            <a:extLst>
              <a:ext uri="{FF2B5EF4-FFF2-40B4-BE49-F238E27FC236}">
                <a16:creationId xmlns:a16="http://schemas.microsoft.com/office/drawing/2014/main" id="{C334383F-B8F4-7DA7-C899-6742B23D2CEB}"/>
              </a:ext>
            </a:extLst>
          </p:cNvPr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403" name="Google Shape;403;p32">
              <a:extLst>
                <a:ext uri="{FF2B5EF4-FFF2-40B4-BE49-F238E27FC236}">
                  <a16:creationId xmlns:a16="http://schemas.microsoft.com/office/drawing/2014/main" id="{01B9E10C-0E83-2DC2-5D21-15206BFF2E4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>
              <a:extLst>
                <a:ext uri="{FF2B5EF4-FFF2-40B4-BE49-F238E27FC236}">
                  <a16:creationId xmlns:a16="http://schemas.microsoft.com/office/drawing/2014/main" id="{B90429D5-67FA-6ED1-DE88-451DA18C377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>
              <a:extLst>
                <a:ext uri="{FF2B5EF4-FFF2-40B4-BE49-F238E27FC236}">
                  <a16:creationId xmlns:a16="http://schemas.microsoft.com/office/drawing/2014/main" id="{9887C03D-34C3-2857-8440-8834196B8C15}"/>
                </a:ext>
              </a:extLst>
            </p:cNvPr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>
                <a:extLst>
                  <a:ext uri="{FF2B5EF4-FFF2-40B4-BE49-F238E27FC236}">
                    <a16:creationId xmlns:a16="http://schemas.microsoft.com/office/drawing/2014/main" id="{63BAAD29-A8E2-B714-BB7D-0E55150817E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7E4F5623-6889-5FC5-1DC7-E366A06078DC}"/>
                  </a:ext>
                </a:extLst>
              </p:cNvPr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6036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Campaign by Slidesgo">
  <a:themeElements>
    <a:clrScheme name="Simple Light">
      <a:dk1>
        <a:srgbClr val="F1FFFD"/>
      </a:dk1>
      <a:lt1>
        <a:srgbClr val="1A1919"/>
      </a:lt1>
      <a:dk2>
        <a:srgbClr val="FC86E1"/>
      </a:dk2>
      <a:lt2>
        <a:srgbClr val="C26AF4"/>
      </a:lt2>
      <a:accent1>
        <a:srgbClr val="825DA9"/>
      </a:accent1>
      <a:accent2>
        <a:srgbClr val="8CC1D4"/>
      </a:accent2>
      <a:accent3>
        <a:srgbClr val="2186E1"/>
      </a:accent3>
      <a:accent4>
        <a:srgbClr val="FFAF94"/>
      </a:accent4>
      <a:accent5>
        <a:srgbClr val="E9E9C8"/>
      </a:accent5>
      <a:accent6>
        <a:srgbClr val="FFFFFF"/>
      </a:accent6>
      <a:hlink>
        <a:srgbClr val="F1FF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744</Words>
  <Application>Microsoft Office PowerPoint</Application>
  <PresentationFormat>عرض على الشاشة (16:9)</PresentationFormat>
  <Paragraphs>93</Paragraphs>
  <Slides>19</Slides>
  <Notes>18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6" baseType="lpstr">
      <vt:lpstr>Nunito Light</vt:lpstr>
      <vt:lpstr>Michroma</vt:lpstr>
      <vt:lpstr>Archivo</vt:lpstr>
      <vt:lpstr>Calibri</vt:lpstr>
      <vt:lpstr>Open Sans Light</vt:lpstr>
      <vt:lpstr>Arial</vt:lpstr>
      <vt:lpstr>5G Wireless Technology Campaign by Slidesgo</vt:lpstr>
      <vt:lpstr>Unlocking Intelligence: The Power of Open Source OSINT</vt:lpstr>
      <vt:lpstr>Table of contents</vt:lpstr>
      <vt:lpstr>Introduction and Importance of OSINT </vt:lpstr>
      <vt:lpstr>عرض تقديمي في PowerPoint</vt:lpstr>
      <vt:lpstr>What is OSINT?</vt:lpstr>
      <vt:lpstr>Importance of OSINT</vt:lpstr>
      <vt:lpstr>Types Open-source data</vt:lpstr>
      <vt:lpstr>Types Open-source data</vt:lpstr>
      <vt:lpstr>Methodologies and Tools for OSINT</vt:lpstr>
      <vt:lpstr>OSINT Methodologies</vt:lpstr>
      <vt:lpstr>TOOLS FOR OSINT</vt:lpstr>
      <vt:lpstr>Applications of OSINT</vt:lpstr>
      <vt:lpstr>Applications of OSINT</vt:lpstr>
      <vt:lpstr>Challenges in OSINT</vt:lpstr>
      <vt:lpstr>Challenges in OSINT</vt:lpstr>
      <vt:lpstr>Conclusion</vt:lpstr>
      <vt:lpstr>In conclusion, OSINT is a powerful tool that enables organizations to unlock intelligence from publicly available data. By understanding its methodologies, tools, and ethical implications, businesses can harness its potential to enhance their strategic initiatives.</vt:lpstr>
      <vt:lpstr>Thanks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عبدالرحمن  عمرو عبدالمنعم عبدالعال</cp:lastModifiedBy>
  <cp:revision>46</cp:revision>
  <dcterms:modified xsi:type="dcterms:W3CDTF">2024-11-09T21:12:46Z</dcterms:modified>
</cp:coreProperties>
</file>