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FB5C-F46D-5E2A-D4AF-73F7BD0F4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76179-8EA5-0474-3235-0D65773A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2035E-1422-0BE0-9EE1-4F8B88BB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5AE0-9B31-FFDD-B688-819AED01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E474-D889-33CF-67B5-2680B7BD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AEF6-BF13-3EE3-3CBA-37D05520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2B6D-E6BC-3E8F-39C0-948994C0B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7AB6-4FF3-3A1E-A35B-6EB62AB7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4E4A-0E67-25AD-F86A-3F98D50C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CA8B-073F-6CB7-C274-4EA1F4F3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AF673-30C1-97F9-4620-D3E03FD9A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C74C0-9905-3248-6821-B33F4BC5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31E0-6B35-2B56-126D-E2F6B192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2CC0-B5B9-C5CB-D659-EE8D968A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73B7-691D-A414-A1DF-8F467FB8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AD3B-BE78-D48B-4584-F4684925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45DD-8A42-F492-752B-7CCB1EDC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F004-45BE-66C7-BB70-E1A69AD0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7F325-DE37-9FC5-45E9-3012769D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8B99-C3B3-56F5-1462-F901BB12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9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C38B-E39F-3C48-F157-1E1603B2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39798-B282-681F-9A68-388E25BC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5486-C20E-9BF6-3A3F-41AC2D33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66A3A-8C7E-8EE9-1AAE-D1390EA7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33DD-D6C2-D819-8603-9989DEF8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4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DC5E-0B8E-2854-5BE3-D6CC008A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FA2D-DC17-B96A-702B-73A504B30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477EC-9022-8643-62A6-CB2EE48B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7B90F-3989-426C-0076-A5C7CBCA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A6F5F-AF91-6110-6A7E-8CBDEBF2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DC2C0-B48C-81A5-206B-A2B24CA2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0536-F445-B1A2-D01E-9DD2988A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64DE9-8FDA-AAF6-F883-4D5037A6A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A580-3396-A0AC-881A-51C0B6784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F2C40-DDD4-9A4A-E1E8-7333795B5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8E66D-D8CB-1DD3-9EF4-866F380BA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D63FE-E4C0-77A1-75AF-78B10611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16A5D-1F7C-1357-3F24-678EAE8B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9A328-C8CB-7BA1-8D47-5E1E241F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B40-F505-8580-DE06-E2FE311A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95715-469D-36B1-5C29-0CC6F170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81C69-81F0-12AE-583F-BC6CB82B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3952A-5674-B345-1EE6-66145012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3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DA08-6367-E76C-C4DD-4E26E6A1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2A7B4-5EBA-099F-9F88-CCBBF1F0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9ED6-E287-510A-16C7-75D74037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3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A6C4-57B3-23F0-DFF3-E37DD685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0C05-7613-7C19-5E98-F60FD6D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4232-B74A-E58A-7C4D-D31AAFF56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D9BA4-FE3A-B0E1-4CCA-9B60A7E5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2303-B594-0E0B-A799-0F3FF6E9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1411C-0336-9304-DED6-8B0CA8E5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3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7A20-C43C-153A-3A2C-51444F47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A5AC8-FB4F-E7B4-76A5-B9E545199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0F56-E9F3-7ACB-C7FD-14BBE2A91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6BC0C-83AE-D06A-82EC-4EB35373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8228-8736-06BE-D42E-785F0AE2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B76F3-68A1-5D62-4727-004370D5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910EE-7DF5-1086-BE1A-C5BD3CCE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E9364-587D-7E7F-15E7-1B5F95643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CFFA-7381-774B-6CEE-0F045B33E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F014F-2EA6-4E33-B0E9-CC327DF9EB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B69D-68D0-D669-555F-8B43343DB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D7B-CFA2-4EB2-129F-52112EAF6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0A766-C781-4CBB-ABE2-BDC7CBD27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0xMomen/Stegnography-project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9046F-4BD1-7339-721D-B15D0CD7E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Steganography Application 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0513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4E474-2089-7A9E-6FD3-C0B9D96C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06" y="249761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GifShuff</a:t>
            </a:r>
            <a:r>
              <a:rPr lang="en-US" sz="4000" dirty="0">
                <a:solidFill>
                  <a:schemeClr val="bg1"/>
                </a:solidFill>
              </a:rPr>
              <a:t> tool: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01D1-54AA-0643-7461-5D2F66FD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3698"/>
            <a:ext cx="6095998" cy="561803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GifShuff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hide string inside Gif photo but how to work?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It take message ad string from the user and embed it the image without any corruption of the new GIF image that will produce 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As we see we want from the user in hiding: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Carrie file and this file is .GIF file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And password for encryption 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The hidden String message 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Output name the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stego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file and it should be .GIF file</a:t>
            </a:r>
          </a:p>
          <a:p>
            <a:pPr lvl="1"/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For extracting we need only 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stego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file and the password and the string will extract in the hidden data  field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7BDBC3-C17A-7665-9890-18778D0E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867968"/>
            <a:ext cx="5162067" cy="39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58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0D7-4418-01F2-4734-E02060A7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Hiding in video: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4F8FF-335D-F5EB-A4B0-6283E940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Tools we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DeEgger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Embedder Tool(GUI)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49BC5-8BBF-721D-60C9-240BE2455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95601"/>
            <a:ext cx="5260976" cy="282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320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C2E78-AD71-3707-1240-7B0D789E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40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Library an tools used:</a:t>
            </a:r>
          </a:p>
        </p:txBody>
      </p:sp>
      <p:sp>
        <p:nvSpPr>
          <p:cNvPr id="43" name="Content Placeholder 8">
            <a:extLst>
              <a:ext uri="{FF2B5EF4-FFF2-40B4-BE49-F238E27FC236}">
                <a16:creationId xmlns:a16="http://schemas.microsoft.com/office/drawing/2014/main" id="{B047087C-7638-1F7F-F07E-4F866387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290502"/>
            <a:ext cx="5224373" cy="326183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Tkinter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to build the UI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Subprocess to deal with the CLI and GUI tools and </a:t>
            </a: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to deal with the operating system 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Win32com for deal with windows API for some application</a:t>
            </a:r>
          </a:p>
        </p:txBody>
      </p:sp>
      <p:pic>
        <p:nvPicPr>
          <p:cNvPr id="5" name="Content Placeholder 4" descr="A black rectangular object with colorful text&#10;&#10;Description automatically generated">
            <a:extLst>
              <a:ext uri="{FF2B5EF4-FFF2-40B4-BE49-F238E27FC236}">
                <a16:creationId xmlns:a16="http://schemas.microsoft.com/office/drawing/2014/main" id="{30745691-DDFE-1238-3A91-D9680CC88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1" y="1429488"/>
            <a:ext cx="50285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685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D30CFA98-3903-F6F8-2EF5-106DB2F3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9" r="1884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2AC7-4CF6-8D3B-7B51-D6870387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751"/>
            <a:ext cx="10515600" cy="5409212"/>
          </a:xfrm>
        </p:spPr>
        <p:txBody>
          <a:bodyPr/>
          <a:lstStyle/>
          <a:p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Any Q&amp;A 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Contact us from the link of the application</a:t>
            </a:r>
          </a:p>
          <a:p>
            <a:pPr marL="0" indent="0" algn="ctr">
              <a:buNone/>
            </a:pPr>
            <a:r>
              <a:rPr lang="en-US"/>
              <a:t>For any issues and manuals visit:</a:t>
            </a:r>
          </a:p>
          <a:p>
            <a:pPr marL="0" indent="0" algn="ctr">
              <a:buNone/>
            </a:pPr>
            <a:r>
              <a:rPr lang="en-US">
                <a:hlinkClick r:id="rId3"/>
              </a:rPr>
              <a:t>https://github.com/E0xMomen/Stegnography-project</a:t>
            </a:r>
            <a:endParaRPr lang="en-US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5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6F31-6FB1-5E68-EB6E-5EAF1B28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3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4D181-6033-300D-AC80-6A22B40B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005F-C155-2551-15AB-AC09A8F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6261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Steganography </a:t>
            </a:r>
          </a:p>
          <a:p>
            <a:r>
              <a:rPr lang="en-US" dirty="0">
                <a:solidFill>
                  <a:schemeClr val="bg1"/>
                </a:solidFill>
              </a:rPr>
              <a:t>Hiding in audio </a:t>
            </a:r>
          </a:p>
          <a:p>
            <a:r>
              <a:rPr lang="en-US" dirty="0">
                <a:solidFill>
                  <a:schemeClr val="bg1"/>
                </a:solidFill>
              </a:rPr>
              <a:t>Hiding in text </a:t>
            </a:r>
          </a:p>
          <a:p>
            <a:r>
              <a:rPr lang="en-US" dirty="0">
                <a:solidFill>
                  <a:schemeClr val="bg1"/>
                </a:solidFill>
              </a:rPr>
              <a:t>Hiding in images</a:t>
            </a:r>
          </a:p>
          <a:p>
            <a:r>
              <a:rPr lang="en-US" dirty="0">
                <a:solidFill>
                  <a:schemeClr val="bg1"/>
                </a:solidFill>
              </a:rPr>
              <a:t> Hiding in video</a:t>
            </a:r>
          </a:p>
          <a:p>
            <a:r>
              <a:rPr lang="en-US" dirty="0">
                <a:solidFill>
                  <a:schemeClr val="bg1"/>
                </a:solidFill>
              </a:rPr>
              <a:t>Library's used and Tools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14919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D976B-0523-63D8-BA50-1529CBDA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What is Steganography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037F-EB62-D769-5187-DE020FAD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223"/>
            <a:ext cx="4391025" cy="2454300"/>
          </a:xfrm>
        </p:spPr>
        <p:txBody>
          <a:bodyPr>
            <a:normAutofit/>
          </a:bodyPr>
          <a:lstStyle/>
          <a:p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Steganography is the practice of </a:t>
            </a:r>
            <a:r>
              <a:rPr lang="en-US" sz="1700" b="1" dirty="0">
                <a:solidFill>
                  <a:schemeClr val="bg1">
                    <a:alpha val="80000"/>
                  </a:schemeClr>
                </a:solidFill>
              </a:rPr>
              <a:t>concealing information or messages within other, seemingly innocuous objects or files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. The primary goal of steganography is to keep the very existence of the message hidden, unlike encryption, which focuses on making the content unreadable without a key</a:t>
            </a:r>
          </a:p>
        </p:txBody>
      </p:sp>
      <p:pic>
        <p:nvPicPr>
          <p:cNvPr id="6" name="Picture 5" descr="A black arrow with white dots and a black arrow in front of a colorful background&#10;&#10;Description automatically generated with medium confidence">
            <a:extLst>
              <a:ext uri="{FF2B5EF4-FFF2-40B4-BE49-F238E27FC236}">
                <a16:creationId xmlns:a16="http://schemas.microsoft.com/office/drawing/2014/main" id="{4BDCD1D1-3662-C3AF-F93F-EE855953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36621"/>
            <a:ext cx="5260976" cy="39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618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E1A03-F1A5-74EC-1C46-C05E9AB9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Hiding in audio Tools: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3C95F2-B7BC-3F82-0619-8FC73705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Tools we used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mp3 stego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Steghide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Deepsound Tool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And this is photo from out application: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BD699-D323-D808-24E9-B69F5135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83" y="1358779"/>
            <a:ext cx="4891177" cy="39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A5980-48AB-04E2-FE98-45C8684D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661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EE64-074D-C998-222C-6E9EF848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" y="1308075"/>
            <a:ext cx="5820613" cy="498426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Mp3Stego Hiding data inside mp3 file but how it Work ?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We make a very simple UI to deal with this tool.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As we see we want from the user in hiding: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Carrie file and this file is .WAV file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And password for encryption 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The hidden message file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Output name the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stego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file and it should be .MP3 file</a:t>
            </a:r>
          </a:p>
          <a:p>
            <a:pPr lvl="1"/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For extracting we need only 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stego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file and the password only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9E9A212-4D81-A5A8-2BCD-33C48972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420" y="1372002"/>
            <a:ext cx="5373555" cy="36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259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64903-FF5F-AC1B-378D-46CC6B2F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95580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Steghide</a:t>
            </a:r>
            <a:r>
              <a:rPr lang="en-US" sz="4000" dirty="0">
                <a:solidFill>
                  <a:schemeClr val="bg1"/>
                </a:solidFill>
              </a:rPr>
              <a:t> Tool: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7FA5-FB40-89D7-747C-6A69E88A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13" y="1306689"/>
            <a:ext cx="5686244" cy="470759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Steghide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hide data inside .WAV file also but how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ot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work ?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As we see we want from the user in hiding: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The carrier file 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Password for encryption 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The hidden file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But this tool does not need any out put file this hide inside the carrier file it self 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For extracting we need only the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stego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file and the password only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9E983F1-44CB-6344-8704-F800E3A2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57" y="1398636"/>
            <a:ext cx="5224982" cy="32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23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9CA2D-6A66-EFB9-9BF5-EF42044F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Hiding in text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4E83-1E5D-0FA3-900A-F4D15D0E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Tools we used: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Open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Stego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Tool (GUI)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Snow Tool (CLI)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9A0BE21-A8A5-D28D-EC71-712A5FE0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397008"/>
            <a:ext cx="4369112" cy="30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732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17D33-6CA0-3625-5261-4397969F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3027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28ED-BD73-838C-C786-200C618B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309031"/>
            <a:ext cx="5867400" cy="54441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Snow Tools hide text file inside text file and how it work ?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It take a plain text file and hidden file message and embed the hidden inside the plain text file and produce file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stego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file contain the plain text file and hidden not viewed 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As we see we want from the user in hiding: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Carrie file and this file is .txt file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And password for encryption 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The hidden message file .txt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Output name the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stego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file and it should be .txt file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For extracting we need only the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stego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file and the password and the name of the output file you want.</a:t>
            </a: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1E2EDCE-D775-0947-2D9C-B19DDC0C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1074746"/>
            <a:ext cx="5557417" cy="40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879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0BD36-65C2-A548-7F54-50B1BDAB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841376"/>
            <a:ext cx="4391024" cy="920750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Hiding in image: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B6F9-6F70-BAF6-AB4D-7F8B7C19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860291"/>
            <a:ext cx="5372100" cy="47323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Tools we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GifShuff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(CLI)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StenographyX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plus(GUI)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S-tool(GUI)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Wbs43open(GUI)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Xiao Steganography(GUI)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Hex Editor neo(GUI)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FE316-D996-3666-E72E-DD94830F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74" r="2600" b="-3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13928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586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Steganography Application </vt:lpstr>
      <vt:lpstr>Agenda</vt:lpstr>
      <vt:lpstr>What is Steganography ?</vt:lpstr>
      <vt:lpstr>Hiding in audio Tools:</vt:lpstr>
      <vt:lpstr>Continue:</vt:lpstr>
      <vt:lpstr>Steghide Tool:</vt:lpstr>
      <vt:lpstr>Hiding in text Tools</vt:lpstr>
      <vt:lpstr>Continue:</vt:lpstr>
      <vt:lpstr>Hiding in image:</vt:lpstr>
      <vt:lpstr>GifShuff tool:</vt:lpstr>
      <vt:lpstr>Hiding in video:</vt:lpstr>
      <vt:lpstr>Library an tools used: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E0x Momen</dc:creator>
  <cp:lastModifiedBy>E0x Momen</cp:lastModifiedBy>
  <cp:revision>1</cp:revision>
  <dcterms:created xsi:type="dcterms:W3CDTF">2024-12-16T13:42:50Z</dcterms:created>
  <dcterms:modified xsi:type="dcterms:W3CDTF">2024-12-16T15:18:32Z</dcterms:modified>
</cp:coreProperties>
</file>