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DDDE0-E67A-46E6-991C-FE25CBC90A40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63AE80-8849-4BFD-BF07-B8983AD58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762000"/>
            <a:ext cx="6777318" cy="1752599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VOICE BASED NOTICE BOARD SYSTEM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7620000" cy="335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665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LCD DISPLAY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5334000" cy="266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791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Fig: 16x2 LCD display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10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Notice Board is easy to install and easy to use.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controlled rolling display is really helpful for disabled people or handicapped people.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requires less time.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Gross error does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812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Range is limited to 10 meters.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requires proper pronunciation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07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wireless notice board can be used in public transportation like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station , Railway station and even it airports.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Voice operated electronic notice board find its main educational premises like School , College , University Campuses.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to display information like Exam schedule , notice , event notification and Exam Result announcement.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29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introducing the concept of this technology in the Field of the communication we can make our communication more efficient and faster, with greater efficiency.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display the messages with less errors and maintenance. This system can be used in college, school, offices, railway station and commercial as well as personal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7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work focuses on implementation of Wi-Fi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Multilingual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can be another added variation in the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Bluetooth printing has been implemented successfully with android phone and outputs have been verified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74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 &amp;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IBLOGRAPHY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-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R. G. Gupta,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Nawale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Shubhangi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Waghmare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Android based E-notice board. International Journal of Advance Research and Innovative Ideas in Education (IJARIIE).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Gupta, Rani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Borkar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Samita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Gawas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Joshi. GSM based wireless notice board. International Journal of Technical Research and Applications.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BIBLOGRAPHY –</a:t>
            </a:r>
          </a:p>
          <a:p>
            <a:pPr marL="457200" indent="-45720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www.google.com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2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024411">
            <a:off x="1577324" y="2572412"/>
            <a:ext cx="627427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25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GROUP MEMBERS: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Jadhav</a:t>
            </a:r>
            <a:r>
              <a:rPr lang="en-US" dirty="0" smtClean="0"/>
              <a:t> </a:t>
            </a:r>
            <a:r>
              <a:rPr lang="en-US" dirty="0" err="1" smtClean="0"/>
              <a:t>Rutuja</a:t>
            </a:r>
            <a:r>
              <a:rPr lang="en-US" dirty="0" smtClean="0"/>
              <a:t> </a:t>
            </a:r>
            <a:r>
              <a:rPr lang="en-US" dirty="0" err="1" smtClean="0"/>
              <a:t>sanjay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Walhekar</a:t>
            </a:r>
            <a:r>
              <a:rPr lang="en-US" dirty="0" smtClean="0"/>
              <a:t> </a:t>
            </a:r>
            <a:r>
              <a:rPr lang="en-US" dirty="0" err="1" smtClean="0"/>
              <a:t>Komal</a:t>
            </a:r>
            <a:r>
              <a:rPr lang="en-US" dirty="0" smtClean="0"/>
              <a:t> </a:t>
            </a:r>
            <a:r>
              <a:rPr lang="en-US" dirty="0" err="1" smtClean="0"/>
              <a:t>Balaso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Devkar</a:t>
            </a:r>
            <a:r>
              <a:rPr lang="en-US" dirty="0" smtClean="0"/>
              <a:t> </a:t>
            </a:r>
            <a:r>
              <a:rPr lang="en-US" dirty="0" err="1" smtClean="0"/>
              <a:t>Poonam</a:t>
            </a:r>
            <a:r>
              <a:rPr lang="en-US" dirty="0" smtClean="0"/>
              <a:t> </a:t>
            </a:r>
            <a:r>
              <a:rPr lang="en-US" dirty="0" err="1" smtClean="0"/>
              <a:t>Dhanaji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Kanse</a:t>
            </a:r>
            <a:r>
              <a:rPr lang="en-US" dirty="0" smtClean="0"/>
              <a:t> </a:t>
            </a:r>
            <a:r>
              <a:rPr lang="en-US" dirty="0" err="1" smtClean="0"/>
              <a:t>Payal</a:t>
            </a:r>
            <a:r>
              <a:rPr lang="en-US" dirty="0" smtClean="0"/>
              <a:t> Ashok.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UNDER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GUIDANCE OF-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(Prof. </a:t>
            </a:r>
            <a:r>
              <a:rPr lang="en-US" dirty="0" err="1" smtClean="0"/>
              <a:t>Jarad</a:t>
            </a:r>
            <a:r>
              <a:rPr lang="en-US" dirty="0" smtClean="0"/>
              <a:t> U.T)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7603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924800"/>
            <a:ext cx="2590800" cy="838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SHRI  CHHATRAPATI SAMBHAJIRAJE  POLYTECHNIC  DHANGWADI,PUNE</a:t>
            </a:r>
          </a:p>
          <a:p>
            <a:pPr marL="0" indent="0" algn="ctr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752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1" y="3657600"/>
            <a:ext cx="784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881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 description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Bluetooth module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 display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6968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concept behind voice operated electronic notice board using is to show message and control them by using our own message.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already seen GSM primarily based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synthesictronic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board, but speech controlled board has extra advantages of simple use.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Bluetooth is one of the fastest growing field in wireless technology.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76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35163"/>
            <a:ext cx="6629400" cy="38560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1" y="6019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Block diagram of voice based notice board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58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BLOCK DIAGRAM DESCRIPTION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8051 Microcontroller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Bluetooth module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LCD display.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Regulator.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Rectifier.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application device.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17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BLUETOOTH MODULE: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1"/>
            <a:ext cx="7379677" cy="3428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5181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Fig: Bluetooth Module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83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981201"/>
            <a:ext cx="4876801" cy="2895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5715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Fig: Voice search Android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578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8265205</TotalTime>
  <Words>475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VOICE BASED NOTICE BOARD SYSTEM</vt:lpstr>
      <vt:lpstr>GROUP MEMBERS: </vt:lpstr>
      <vt:lpstr>Slide 3</vt:lpstr>
      <vt:lpstr>CONTENTS:</vt:lpstr>
      <vt:lpstr>INTRODUCTION:</vt:lpstr>
      <vt:lpstr>BLOCK DIAGRAM: </vt:lpstr>
      <vt:lpstr>BLOCK DIAGRAM DESCRIPTION:</vt:lpstr>
      <vt:lpstr>BLUETOOTH MODULE:</vt:lpstr>
      <vt:lpstr>ANDROID:</vt:lpstr>
      <vt:lpstr>LCD DISPLAY:</vt:lpstr>
      <vt:lpstr>ADVANTAGES:</vt:lpstr>
      <vt:lpstr>DISADVANTAGES:</vt:lpstr>
      <vt:lpstr>APPLICATIONS:</vt:lpstr>
      <vt:lpstr>CONCLUSION:</vt:lpstr>
      <vt:lpstr>FUTURE SCOPE:</vt:lpstr>
      <vt:lpstr>REFERENCES &amp; BIBLOGRAPHY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NOTICE BOARD SYSTEM</dc:title>
  <dc:creator>english1</dc:creator>
  <cp:lastModifiedBy>Administrator</cp:lastModifiedBy>
  <cp:revision>25</cp:revision>
  <dcterms:created xsi:type="dcterms:W3CDTF">2019-09-18T09:05:05Z</dcterms:created>
  <dcterms:modified xsi:type="dcterms:W3CDTF">2020-01-23T10:33:16Z</dcterms:modified>
</cp:coreProperties>
</file>