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30283-6DEA-45DC-85C2-C178F8DE2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67C835-0BD0-4541-ABA5-E92E0D7A5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C710C8-161B-4B75-8B0D-839DDDF8C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9301-D362-4603-A6AF-360A3B9F9687}" type="datetimeFigureOut">
              <a:rPr lang="es-ES" smtClean="0"/>
              <a:t>24/03/2022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C1EEEE-E96E-492D-87C4-85E185C3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7C5324-4086-4E96-BA1F-4C7B27E5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2B84-13DC-4ABE-82AF-46A0F27844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885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DAB15-2DD3-4229-A912-240A133C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99C447-A9BA-40B9-9048-0AE5337C9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EE7401-05BB-442F-A8A5-A0E06B5C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9301-D362-4603-A6AF-360A3B9F9687}" type="datetimeFigureOut">
              <a:rPr lang="es-ES" smtClean="0"/>
              <a:t>24/03/2022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5A1D2F-A21C-4BC5-B150-8BAD6AEA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829114-2476-45E5-899C-D48B9E3C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2B84-13DC-4ABE-82AF-46A0F27844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85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2ABE08-4B10-405B-AF31-A88EE58CC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9C053E-8B8C-41E3-A6FD-03AB34259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ACFA3E-A3F0-427B-8769-05538B1A6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9301-D362-4603-A6AF-360A3B9F9687}" type="datetimeFigureOut">
              <a:rPr lang="es-ES" smtClean="0"/>
              <a:t>24/03/2022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CE7A50-A558-4EB9-9738-E167F555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E023D8-4877-4271-AA65-86474B51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2B84-13DC-4ABE-82AF-46A0F27844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260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9E9B8-7CBA-4F06-A4EC-6B080D4D5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F549A-E50F-402C-B6EE-6E9914CFA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D670A0-E86C-4B12-A158-D5DE2EAA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9301-D362-4603-A6AF-360A3B9F9687}" type="datetimeFigureOut">
              <a:rPr lang="es-ES" smtClean="0"/>
              <a:t>24/03/2022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05C8CF-6217-429E-B6EB-6FD92A28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72D6FC-9348-4DDE-B8EC-003CB854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2B84-13DC-4ABE-82AF-46A0F27844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889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67D20-DD2A-43D8-A0D3-55CB2497C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4D91E4-F931-4632-94E7-CDDAF9572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77C25-1925-4640-978C-288856DFC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9301-D362-4603-A6AF-360A3B9F9687}" type="datetimeFigureOut">
              <a:rPr lang="es-ES" smtClean="0"/>
              <a:t>24/03/2022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4FF620-1038-4797-B09E-81CE7EEE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2C011F-AF6A-47CD-8933-764529D5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2B84-13DC-4ABE-82AF-46A0F27844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981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9C6C4-390D-4861-A6CA-D495A4BD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40AE07-D688-47E2-AA00-29CE9FE87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7A2642-C187-4A49-A8DC-683EA4209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FC36CB-CBA1-4B3D-9031-D6673A62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9301-D362-4603-A6AF-360A3B9F9687}" type="datetimeFigureOut">
              <a:rPr lang="es-ES" smtClean="0"/>
              <a:t>24/03/2022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121C81-CA5F-41B6-B316-7EB80CA5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5BFE37-ABE5-4B6F-8A7E-0E523913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2B84-13DC-4ABE-82AF-46A0F27844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292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0ADF4-7CDA-41BC-B613-D118EA43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063DA8-FBFC-449B-878C-4273C9E35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4FC101-EC6A-4617-B9F5-0B0F824B2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FDEA299-1260-454A-9FA8-2605BEF17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CF48A79-93E4-42CF-81E1-E1B850488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C0E4D4A-D118-4B46-A1A3-69A4BDDF2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9301-D362-4603-A6AF-360A3B9F9687}" type="datetimeFigureOut">
              <a:rPr lang="es-ES" smtClean="0"/>
              <a:t>24/03/2022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1551911-E1B0-4A49-BA00-26180E3B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5D3BF7-CC46-49CB-904C-096A8E4E8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2B84-13DC-4ABE-82AF-46A0F27844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87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E4212-A219-4E06-A053-428783F6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345FAB5-F96C-4529-B613-A8D68693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9301-D362-4603-A6AF-360A3B9F9687}" type="datetimeFigureOut">
              <a:rPr lang="es-ES" smtClean="0"/>
              <a:t>24/03/2022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F8A058F-27F0-4B6E-8591-A572F27E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B245C9-CB2B-4372-A001-5A80A7A7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2B84-13DC-4ABE-82AF-46A0F27844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654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9BA2E7-568F-4E27-B9FA-B09FF28E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9301-D362-4603-A6AF-360A3B9F9687}" type="datetimeFigureOut">
              <a:rPr lang="es-ES" smtClean="0"/>
              <a:t>24/03/2022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775F5D7-E6EC-4994-A24F-E02035F55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0161C4-B2AA-45F1-A243-DA7DC6A59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2B84-13DC-4ABE-82AF-46A0F27844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769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3FFA9-793B-42E5-9D68-038AB970F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1FD222-91EE-49F6-B986-38ED1AD2B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3EE535-4EC9-4F5A-AA95-1D8296AD2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6E6455-F600-454E-8ACD-E1EF104C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9301-D362-4603-A6AF-360A3B9F9687}" type="datetimeFigureOut">
              <a:rPr lang="es-ES" smtClean="0"/>
              <a:t>24/03/2022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77AA5C-C900-4564-9904-D0DB66E9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816FFF-0A1A-45DD-9308-89BADC691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2B84-13DC-4ABE-82AF-46A0F27844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304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61C0C-8751-4B46-A425-76F562E8D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6EFFAC-C824-4916-A623-9A59C2CAF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0CE09C-F9E1-4CF4-AFF4-BB26BDDD6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D6F432-5DD2-40D1-B9AD-DAE22A60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9301-D362-4603-A6AF-360A3B9F9687}" type="datetimeFigureOut">
              <a:rPr lang="es-ES" smtClean="0"/>
              <a:t>24/03/2022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42FD89-63EB-4321-BDB2-6D70F954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96A040-CEF0-4EDD-B51D-2C95A6E2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2B84-13DC-4ABE-82AF-46A0F27844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231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2D53267-A9A5-4E6D-B3C2-7AD509F9F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A734F8-8B4C-476A-AE1A-8DC64A061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877D95-DC54-41C3-B114-88AB9EE71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89301-D362-4603-A6AF-360A3B9F9687}" type="datetimeFigureOut">
              <a:rPr lang="es-ES" smtClean="0"/>
              <a:t>24/03/2022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29F2E1-9158-4272-9B30-EE951E7F8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718FC5-B8D1-4424-A90D-BC7A19DA1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2B84-13DC-4ABE-82AF-46A0F27844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591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91B90-8FAC-41D0-8E9C-912BE62D67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126BF5-478B-4DA4-B94C-F1248C84AE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 descr="Un dibujo de un pizarrón blanco&#10;&#10;Descripción generada automáticamente con confianza media">
            <a:extLst>
              <a:ext uri="{FF2B5EF4-FFF2-40B4-BE49-F238E27FC236}">
                <a16:creationId xmlns:a16="http://schemas.microsoft.com/office/drawing/2014/main" id="{8DEF5F88-4252-4B23-B6FF-66930C57D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1142999"/>
            <a:ext cx="6857999" cy="914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0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A20AC0F-48EB-4906-8073-D521A1D4C7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57" t="37670" r="32864" b="15857"/>
          <a:stretch/>
        </p:blipFill>
        <p:spPr>
          <a:xfrm>
            <a:off x="1873169" y="142043"/>
            <a:ext cx="8445662" cy="618773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1EFA114-D88A-4F59-9F98-E88720545742}"/>
              </a:ext>
            </a:extLst>
          </p:cNvPr>
          <p:cNvSpPr txBox="1"/>
          <p:nvPr/>
        </p:nvSpPr>
        <p:spPr>
          <a:xfrm>
            <a:off x="4212268" y="3762273"/>
            <a:ext cx="15069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 err="1"/>
              <a:t>minimax</a:t>
            </a:r>
            <a:r>
              <a:rPr lang="es-ES" sz="1400" dirty="0"/>
              <a:t>= 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7EABFAD-275B-4DD7-9ED7-AF520A423ACA}"/>
              </a:ext>
            </a:extLst>
          </p:cNvPr>
          <p:cNvSpPr txBox="1"/>
          <p:nvPr/>
        </p:nvSpPr>
        <p:spPr>
          <a:xfrm>
            <a:off x="3270682" y="1729950"/>
            <a:ext cx="15069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 err="1"/>
              <a:t>minimax</a:t>
            </a:r>
            <a:r>
              <a:rPr lang="es-ES" sz="1400" dirty="0"/>
              <a:t>= 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25C96F3-EA6A-4678-AE98-980FDAAE82FC}"/>
              </a:ext>
            </a:extLst>
          </p:cNvPr>
          <p:cNvSpPr txBox="1"/>
          <p:nvPr/>
        </p:nvSpPr>
        <p:spPr>
          <a:xfrm>
            <a:off x="6175180" y="1729949"/>
            <a:ext cx="15069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 err="1"/>
              <a:t>minimax</a:t>
            </a:r>
            <a:r>
              <a:rPr lang="es-ES" sz="1400" dirty="0"/>
              <a:t>= 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6C11C66-0518-442B-8F73-D75CE2C603C6}"/>
              </a:ext>
            </a:extLst>
          </p:cNvPr>
          <p:cNvSpPr txBox="1"/>
          <p:nvPr/>
        </p:nvSpPr>
        <p:spPr>
          <a:xfrm>
            <a:off x="8757110" y="1729949"/>
            <a:ext cx="15069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 err="1"/>
              <a:t>minimax</a:t>
            </a:r>
            <a:r>
              <a:rPr lang="es-ES" sz="1400" dirty="0"/>
              <a:t>= 5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DC67246-146D-41EF-AFE8-919D16A67167}"/>
              </a:ext>
            </a:extLst>
          </p:cNvPr>
          <p:cNvSpPr txBox="1"/>
          <p:nvPr/>
        </p:nvSpPr>
        <p:spPr>
          <a:xfrm>
            <a:off x="4475825" y="120413"/>
            <a:ext cx="15069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202124"/>
                </a:solidFill>
                <a:latin typeface="arial" panose="020B0604020202020204" pitchFamily="34" charset="0"/>
              </a:rPr>
              <a:t>[1] (-</a:t>
            </a:r>
            <a:r>
              <a:rPr lang="es-E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∞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s-E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∞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3020FA8-BC5C-40BC-9CAA-05843C8F78C5}"/>
              </a:ext>
            </a:extLst>
          </p:cNvPr>
          <p:cNvSpPr txBox="1"/>
          <p:nvPr/>
        </p:nvSpPr>
        <p:spPr>
          <a:xfrm>
            <a:off x="9510602" y="3354836"/>
            <a:ext cx="15069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 err="1"/>
              <a:t>minimax</a:t>
            </a:r>
            <a:r>
              <a:rPr lang="es-ES" sz="1400" dirty="0"/>
              <a:t>= 6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BA4FCA1-10A3-44D3-9CCA-4CEE72E036D9}"/>
              </a:ext>
            </a:extLst>
          </p:cNvPr>
          <p:cNvSpPr txBox="1"/>
          <p:nvPr/>
        </p:nvSpPr>
        <p:spPr>
          <a:xfrm>
            <a:off x="420919" y="474331"/>
            <a:ext cx="1506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MAX</a:t>
            </a:r>
            <a:endParaRPr lang="es-ES" sz="1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981FEFC-67AB-456C-8BE7-6DEEB75D2CE5}"/>
              </a:ext>
            </a:extLst>
          </p:cNvPr>
          <p:cNvSpPr txBox="1"/>
          <p:nvPr/>
        </p:nvSpPr>
        <p:spPr>
          <a:xfrm>
            <a:off x="420920" y="3354836"/>
            <a:ext cx="1506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MAX</a:t>
            </a:r>
            <a:endParaRPr lang="es-ES" sz="14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CF3A86A-19E7-40D4-8894-3F0B0AC6C1B5}"/>
              </a:ext>
            </a:extLst>
          </p:cNvPr>
          <p:cNvSpPr txBox="1"/>
          <p:nvPr/>
        </p:nvSpPr>
        <p:spPr>
          <a:xfrm>
            <a:off x="420918" y="1729949"/>
            <a:ext cx="1506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MIN</a:t>
            </a:r>
            <a:endParaRPr lang="es-ES" sz="14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D3B96E0-BB06-4506-99C9-11B49076668A}"/>
              </a:ext>
            </a:extLst>
          </p:cNvPr>
          <p:cNvSpPr txBox="1"/>
          <p:nvPr/>
        </p:nvSpPr>
        <p:spPr>
          <a:xfrm>
            <a:off x="425350" y="5097844"/>
            <a:ext cx="1506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MIN</a:t>
            </a:r>
            <a:endParaRPr lang="es-ES" sz="14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F34E9BC-D3C3-4C8A-A56C-1CAE7E43598C}"/>
              </a:ext>
            </a:extLst>
          </p:cNvPr>
          <p:cNvSpPr txBox="1"/>
          <p:nvPr/>
        </p:nvSpPr>
        <p:spPr>
          <a:xfrm>
            <a:off x="6503633" y="626731"/>
            <a:ext cx="15069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 err="1"/>
              <a:t>minimax</a:t>
            </a:r>
            <a:r>
              <a:rPr lang="es-ES" sz="1400" dirty="0"/>
              <a:t>= 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C856EC1-CCF1-4698-B9D2-271806A14473}"/>
              </a:ext>
            </a:extLst>
          </p:cNvPr>
          <p:cNvSpPr txBox="1"/>
          <p:nvPr/>
        </p:nvSpPr>
        <p:spPr>
          <a:xfrm>
            <a:off x="1657147" y="1399407"/>
            <a:ext cx="15069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202124"/>
                </a:solidFill>
                <a:latin typeface="arial" panose="020B0604020202020204" pitchFamily="34" charset="0"/>
              </a:rPr>
              <a:t>[2] (-</a:t>
            </a:r>
            <a:r>
              <a:rPr lang="es-E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∞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s-E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∞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  <a:endParaRPr lang="es-ES" sz="14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744D233-4F37-49F1-BC5D-C7E907E5B96D}"/>
              </a:ext>
            </a:extLst>
          </p:cNvPr>
          <p:cNvSpPr txBox="1"/>
          <p:nvPr/>
        </p:nvSpPr>
        <p:spPr>
          <a:xfrm>
            <a:off x="1174410" y="2985567"/>
            <a:ext cx="15069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202124"/>
                </a:solidFill>
                <a:latin typeface="arial" panose="020B0604020202020204" pitchFamily="34" charset="0"/>
              </a:rPr>
              <a:t>[3] (4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s-E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∞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  <a:endParaRPr lang="es-ES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9BAC4A7-C603-4EEC-A6F3-5CA282EE7282}"/>
              </a:ext>
            </a:extLst>
          </p:cNvPr>
          <p:cNvSpPr txBox="1"/>
          <p:nvPr/>
        </p:nvSpPr>
        <p:spPr>
          <a:xfrm>
            <a:off x="1653080" y="1653005"/>
            <a:ext cx="15069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202124"/>
                </a:solidFill>
                <a:latin typeface="arial" panose="020B0604020202020204" pitchFamily="34" charset="0"/>
              </a:rPr>
              <a:t>[4] (-</a:t>
            </a:r>
            <a:r>
              <a:rPr lang="es-E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∞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s-ES" sz="1400" dirty="0">
                <a:solidFill>
                  <a:srgbClr val="202124"/>
                </a:solidFill>
                <a:latin typeface="arial" panose="020B0604020202020204" pitchFamily="34" charset="0"/>
              </a:rPr>
              <a:t> 4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  <a:endParaRPr lang="es-ES" sz="14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8CA58B9-728A-47D2-9754-8E0F5C4AE058}"/>
              </a:ext>
            </a:extLst>
          </p:cNvPr>
          <p:cNvSpPr txBox="1"/>
          <p:nvPr/>
        </p:nvSpPr>
        <p:spPr>
          <a:xfrm>
            <a:off x="3417510" y="2758857"/>
            <a:ext cx="15069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202124"/>
                </a:solidFill>
                <a:latin typeface="arial" panose="020B0604020202020204" pitchFamily="34" charset="0"/>
              </a:rPr>
              <a:t>[5] (3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s-ES" sz="1400" dirty="0">
                <a:solidFill>
                  <a:srgbClr val="202124"/>
                </a:solidFill>
                <a:latin typeface="arial" panose="020B0604020202020204" pitchFamily="34" charset="0"/>
              </a:rPr>
              <a:t> 4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  <a:endParaRPr lang="es-ES" sz="14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FA6B270-D353-4C6E-B09A-7B68A6C61E88}"/>
              </a:ext>
            </a:extLst>
          </p:cNvPr>
          <p:cNvSpPr txBox="1"/>
          <p:nvPr/>
        </p:nvSpPr>
        <p:spPr>
          <a:xfrm>
            <a:off x="1653080" y="1896411"/>
            <a:ext cx="15069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202124"/>
                </a:solidFill>
                <a:latin typeface="arial" panose="020B0604020202020204" pitchFamily="34" charset="0"/>
              </a:rPr>
              <a:t>[6] (-</a:t>
            </a:r>
            <a:r>
              <a:rPr lang="es-E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∞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s-ES" sz="1400" dirty="0">
                <a:solidFill>
                  <a:srgbClr val="202124"/>
                </a:solidFill>
                <a:latin typeface="arial" panose="020B0604020202020204" pitchFamily="34" charset="0"/>
              </a:rPr>
              <a:t> 3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  <a:endParaRPr lang="es-ES" sz="14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30368E8-7C77-4168-BE5B-D4FCCBF5E18C}"/>
              </a:ext>
            </a:extLst>
          </p:cNvPr>
          <p:cNvSpPr txBox="1"/>
          <p:nvPr/>
        </p:nvSpPr>
        <p:spPr>
          <a:xfrm>
            <a:off x="4475825" y="340262"/>
            <a:ext cx="15069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202124"/>
                </a:solidFill>
                <a:latin typeface="arial" panose="020B0604020202020204" pitchFamily="34" charset="0"/>
              </a:rPr>
              <a:t>[7] (3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s-E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∞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  <a:endParaRPr lang="es-ES" sz="14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9A05E0F-382C-407C-AF9B-91F3539730CC}"/>
              </a:ext>
            </a:extLst>
          </p:cNvPr>
          <p:cNvSpPr txBox="1"/>
          <p:nvPr/>
        </p:nvSpPr>
        <p:spPr>
          <a:xfrm>
            <a:off x="4664128" y="1471769"/>
            <a:ext cx="15069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202124"/>
                </a:solidFill>
                <a:latin typeface="arial" panose="020B0604020202020204" pitchFamily="34" charset="0"/>
              </a:rPr>
              <a:t>[8] (3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s-E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∞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  <a:endParaRPr lang="es-ES" sz="14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E0CB324-7409-4661-9E9A-BE3A812047B1}"/>
              </a:ext>
            </a:extLst>
          </p:cNvPr>
          <p:cNvSpPr txBox="1"/>
          <p:nvPr/>
        </p:nvSpPr>
        <p:spPr>
          <a:xfrm>
            <a:off x="4317506" y="2434872"/>
            <a:ext cx="15069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202124"/>
                </a:solidFill>
                <a:latin typeface="arial" panose="020B0604020202020204" pitchFamily="34" charset="0"/>
              </a:rPr>
              <a:t>[9] (3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s-E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∞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  <a:endParaRPr lang="es-ES" sz="14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0698509-F061-4F39-9A21-049F20730F57}"/>
              </a:ext>
            </a:extLst>
          </p:cNvPr>
          <p:cNvSpPr txBox="1"/>
          <p:nvPr/>
        </p:nvSpPr>
        <p:spPr>
          <a:xfrm>
            <a:off x="3493546" y="4692083"/>
            <a:ext cx="15069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202124"/>
                </a:solidFill>
                <a:latin typeface="arial" panose="020B0604020202020204" pitchFamily="34" charset="0"/>
              </a:rPr>
              <a:t>[10] (3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s-ES" sz="14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  <a:endParaRPr lang="es-ES" sz="14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2051607-73E8-47A4-9337-ABF524E72082}"/>
              </a:ext>
            </a:extLst>
          </p:cNvPr>
          <p:cNvSpPr txBox="1"/>
          <p:nvPr/>
        </p:nvSpPr>
        <p:spPr>
          <a:xfrm>
            <a:off x="4317505" y="2646082"/>
            <a:ext cx="15069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202124"/>
                </a:solidFill>
                <a:latin typeface="arial" panose="020B0604020202020204" pitchFamily="34" charset="0"/>
              </a:rPr>
              <a:t>[11] (3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s-E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∞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  <a:endParaRPr lang="es-ES" sz="14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B76186D-66B4-4D13-B2FD-2057265A38E5}"/>
              </a:ext>
            </a:extLst>
          </p:cNvPr>
          <p:cNvSpPr txBox="1"/>
          <p:nvPr/>
        </p:nvSpPr>
        <p:spPr>
          <a:xfrm>
            <a:off x="4627292" y="1703342"/>
            <a:ext cx="15069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202124"/>
                </a:solidFill>
                <a:latin typeface="arial" panose="020B0604020202020204" pitchFamily="34" charset="0"/>
              </a:rPr>
              <a:t>[14] (3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3)</a:t>
            </a:r>
            <a:endParaRPr lang="es-ES" sz="14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34E2F68-2B75-45E7-B7ED-AF7891EE2293}"/>
              </a:ext>
            </a:extLst>
          </p:cNvPr>
          <p:cNvSpPr txBox="1"/>
          <p:nvPr/>
        </p:nvSpPr>
        <p:spPr>
          <a:xfrm>
            <a:off x="5421687" y="6104927"/>
            <a:ext cx="15069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202124"/>
                </a:solidFill>
                <a:latin typeface="arial" panose="020B0604020202020204" pitchFamily="34" charset="0"/>
              </a:rPr>
              <a:t>[12] (3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s-ES" sz="1400" dirty="0">
                <a:solidFill>
                  <a:srgbClr val="202124"/>
                </a:solidFill>
                <a:latin typeface="arial" panose="020B0604020202020204" pitchFamily="34" charset="0"/>
              </a:rPr>
              <a:t>1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  <a:endParaRPr lang="es-ES" sz="1400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EDA7EF0-0D14-487F-8AFB-2BBA1D5C9BE8}"/>
              </a:ext>
            </a:extLst>
          </p:cNvPr>
          <p:cNvSpPr txBox="1"/>
          <p:nvPr/>
        </p:nvSpPr>
        <p:spPr>
          <a:xfrm>
            <a:off x="4317505" y="2865623"/>
            <a:ext cx="15069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202124"/>
                </a:solidFill>
                <a:latin typeface="arial" panose="020B0604020202020204" pitchFamily="34" charset="0"/>
              </a:rPr>
              <a:t>[13] (3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s-E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∞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  <a:endParaRPr lang="es-ES" sz="1400" dirty="0"/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893D36EB-9E89-4FBB-A7AD-814B692F33B3}"/>
              </a:ext>
            </a:extLst>
          </p:cNvPr>
          <p:cNvGrpSpPr/>
          <p:nvPr/>
        </p:nvGrpSpPr>
        <p:grpSpPr>
          <a:xfrm>
            <a:off x="5886905" y="2391992"/>
            <a:ext cx="785493" cy="688730"/>
            <a:chOff x="5925126" y="2295906"/>
            <a:chExt cx="785493" cy="688730"/>
          </a:xfrm>
        </p:grpSpPr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6AADA808-5B60-480E-95F7-EF4A77CF1DFB}"/>
                </a:ext>
              </a:extLst>
            </p:cNvPr>
            <p:cNvCxnSpPr/>
            <p:nvPr/>
          </p:nvCxnSpPr>
          <p:spPr>
            <a:xfrm flipV="1">
              <a:off x="6013896" y="2418678"/>
              <a:ext cx="696723" cy="56595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63335D86-A8B8-4A3D-9932-5FCF3AA8295E}"/>
                </a:ext>
              </a:extLst>
            </p:cNvPr>
            <p:cNvCxnSpPr/>
            <p:nvPr/>
          </p:nvCxnSpPr>
          <p:spPr>
            <a:xfrm flipV="1">
              <a:off x="5925126" y="2295906"/>
              <a:ext cx="696723" cy="56595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228D0141-7BC3-4B48-A49F-E30FE53FDC9E}"/>
              </a:ext>
            </a:extLst>
          </p:cNvPr>
          <p:cNvGrpSpPr/>
          <p:nvPr/>
        </p:nvGrpSpPr>
        <p:grpSpPr>
          <a:xfrm>
            <a:off x="5417620" y="1524233"/>
            <a:ext cx="944637" cy="808008"/>
            <a:chOff x="5417620" y="1524233"/>
            <a:chExt cx="944637" cy="808008"/>
          </a:xfrm>
        </p:grpSpPr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26DADC9E-09C0-453B-AA26-CD20BCB3B030}"/>
                </a:ext>
              </a:extLst>
            </p:cNvPr>
            <p:cNvCxnSpPr/>
            <p:nvPr/>
          </p:nvCxnSpPr>
          <p:spPr>
            <a:xfrm flipH="1">
              <a:off x="5417620" y="1560684"/>
              <a:ext cx="944637" cy="67428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D9635B02-5971-4FC9-904E-23E9C9E698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0388" y="1524233"/>
              <a:ext cx="879099" cy="80800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CuadroTexto 44">
            <a:extLst>
              <a:ext uri="{FF2B5EF4-FFF2-40B4-BE49-F238E27FC236}">
                <a16:creationId xmlns:a16="http://schemas.microsoft.com/office/drawing/2014/main" id="{20DE8A3F-C059-4D78-9C8C-23D660FB06A3}"/>
              </a:ext>
            </a:extLst>
          </p:cNvPr>
          <p:cNvSpPr txBox="1"/>
          <p:nvPr/>
        </p:nvSpPr>
        <p:spPr>
          <a:xfrm>
            <a:off x="4418141" y="586272"/>
            <a:ext cx="15069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202124"/>
                </a:solidFill>
                <a:latin typeface="arial" panose="020B0604020202020204" pitchFamily="34" charset="0"/>
              </a:rPr>
              <a:t>[15] (3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s-E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∞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  <a:endParaRPr lang="es-ES" sz="1400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7F3E6E9F-79FD-46F2-ACDF-67EB063A02ED}"/>
              </a:ext>
            </a:extLst>
          </p:cNvPr>
          <p:cNvSpPr txBox="1"/>
          <p:nvPr/>
        </p:nvSpPr>
        <p:spPr>
          <a:xfrm>
            <a:off x="8584188" y="853264"/>
            <a:ext cx="15069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202124"/>
                </a:solidFill>
                <a:latin typeface="arial" panose="020B0604020202020204" pitchFamily="34" charset="0"/>
              </a:rPr>
              <a:t>[16] (3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s-E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∞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  <a:endParaRPr lang="es-ES" sz="1400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D91C015B-C91A-455F-A44A-C1464BF4E297}"/>
              </a:ext>
            </a:extLst>
          </p:cNvPr>
          <p:cNvSpPr txBox="1"/>
          <p:nvPr/>
        </p:nvSpPr>
        <p:spPr>
          <a:xfrm>
            <a:off x="6926641" y="2676528"/>
            <a:ext cx="15069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202124"/>
                </a:solidFill>
                <a:latin typeface="arial" panose="020B0604020202020204" pitchFamily="34" charset="0"/>
              </a:rPr>
              <a:t>[17] (5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s-E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∞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  <a:endParaRPr lang="es-ES" sz="1400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1C28529E-26DA-4803-B540-E704E6F610BD}"/>
              </a:ext>
            </a:extLst>
          </p:cNvPr>
          <p:cNvSpPr txBox="1"/>
          <p:nvPr/>
        </p:nvSpPr>
        <p:spPr>
          <a:xfrm>
            <a:off x="8584188" y="1117325"/>
            <a:ext cx="15069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202124"/>
                </a:solidFill>
                <a:latin typeface="arial" panose="020B0604020202020204" pitchFamily="34" charset="0"/>
              </a:rPr>
              <a:t>[18] (3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s-ES" sz="1400" dirty="0">
                <a:solidFill>
                  <a:srgbClr val="202124"/>
                </a:solidFill>
                <a:latin typeface="arial" panose="020B0604020202020204" pitchFamily="34" charset="0"/>
              </a:rPr>
              <a:t>5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  <a:endParaRPr lang="es-ES" sz="1400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5F88D4F9-3615-41E4-BC56-6C8F5FFD0D36}"/>
              </a:ext>
            </a:extLst>
          </p:cNvPr>
          <p:cNvSpPr txBox="1"/>
          <p:nvPr/>
        </p:nvSpPr>
        <p:spPr>
          <a:xfrm>
            <a:off x="10687987" y="3082022"/>
            <a:ext cx="15069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202124"/>
                </a:solidFill>
                <a:latin typeface="arial" panose="020B0604020202020204" pitchFamily="34" charset="0"/>
              </a:rPr>
              <a:t>[19] (3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s-ES" sz="1400" dirty="0">
                <a:solidFill>
                  <a:srgbClr val="202124"/>
                </a:solidFill>
                <a:latin typeface="arial" panose="020B0604020202020204" pitchFamily="34" charset="0"/>
              </a:rPr>
              <a:t>5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  <a:endParaRPr lang="es-ES" sz="1400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B553C0EA-0CB1-4638-A3D6-01096BF4DB96}"/>
              </a:ext>
            </a:extLst>
          </p:cNvPr>
          <p:cNvSpPr txBox="1"/>
          <p:nvPr/>
        </p:nvSpPr>
        <p:spPr>
          <a:xfrm>
            <a:off x="6710619" y="6212477"/>
            <a:ext cx="15069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202124"/>
                </a:solidFill>
                <a:latin typeface="arial" panose="020B0604020202020204" pitchFamily="34" charset="0"/>
              </a:rPr>
              <a:t>[20] (3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4)</a:t>
            </a:r>
            <a:endParaRPr lang="es-ES" sz="1400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1A17B6FB-8C5F-461C-A3A5-983B1FE877B8}"/>
              </a:ext>
            </a:extLst>
          </p:cNvPr>
          <p:cNvSpPr txBox="1"/>
          <p:nvPr/>
        </p:nvSpPr>
        <p:spPr>
          <a:xfrm>
            <a:off x="10687987" y="3324121"/>
            <a:ext cx="15069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202124"/>
                </a:solidFill>
                <a:latin typeface="arial" panose="020B0604020202020204" pitchFamily="34" charset="0"/>
              </a:rPr>
              <a:t>[21] (4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s-ES" sz="1400" dirty="0">
                <a:solidFill>
                  <a:srgbClr val="202124"/>
                </a:solidFill>
                <a:latin typeface="arial" panose="020B0604020202020204" pitchFamily="34" charset="0"/>
              </a:rPr>
              <a:t>5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  <a:endParaRPr lang="es-ES" sz="1400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36316E7-46FB-4A44-9B0D-7DD980A2A068}"/>
              </a:ext>
            </a:extLst>
          </p:cNvPr>
          <p:cNvSpPr txBox="1"/>
          <p:nvPr/>
        </p:nvSpPr>
        <p:spPr>
          <a:xfrm>
            <a:off x="7719371" y="6212477"/>
            <a:ext cx="15069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202124"/>
                </a:solidFill>
                <a:latin typeface="arial" panose="020B0604020202020204" pitchFamily="34" charset="0"/>
              </a:rPr>
              <a:t>[22] (4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s-ES" sz="14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  <a:endParaRPr lang="es-ES" sz="1400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2BA9B178-E88C-4E4A-BD44-E8A658634FD5}"/>
              </a:ext>
            </a:extLst>
          </p:cNvPr>
          <p:cNvSpPr txBox="1"/>
          <p:nvPr/>
        </p:nvSpPr>
        <p:spPr>
          <a:xfrm>
            <a:off x="10687987" y="3566220"/>
            <a:ext cx="15069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202124"/>
                </a:solidFill>
                <a:latin typeface="arial" panose="020B0604020202020204" pitchFamily="34" charset="0"/>
              </a:rPr>
              <a:t>[23] (4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s-ES" sz="1400" dirty="0">
                <a:solidFill>
                  <a:srgbClr val="202124"/>
                </a:solidFill>
                <a:latin typeface="arial" panose="020B0604020202020204" pitchFamily="34" charset="0"/>
              </a:rPr>
              <a:t>5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  <a:endParaRPr lang="es-ES" sz="1400" dirty="0"/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80A21027-E35C-462B-9603-E1A6A6963210}"/>
              </a:ext>
            </a:extLst>
          </p:cNvPr>
          <p:cNvGrpSpPr/>
          <p:nvPr/>
        </p:nvGrpSpPr>
        <p:grpSpPr>
          <a:xfrm>
            <a:off x="4247038" y="4955450"/>
            <a:ext cx="944637" cy="808008"/>
            <a:chOff x="5417620" y="1524233"/>
            <a:chExt cx="944637" cy="808008"/>
          </a:xfrm>
        </p:grpSpPr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49B4EC00-F70F-470D-BB2A-D635BC1CEBD8}"/>
                </a:ext>
              </a:extLst>
            </p:cNvPr>
            <p:cNvCxnSpPr/>
            <p:nvPr/>
          </p:nvCxnSpPr>
          <p:spPr>
            <a:xfrm flipH="1">
              <a:off x="5417620" y="1560684"/>
              <a:ext cx="944637" cy="67428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D65765D8-C33B-4677-8974-56B8C9379D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0388" y="1524233"/>
              <a:ext cx="879099" cy="80800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64676D9D-D246-4143-A80C-2388941FD9F8}"/>
              </a:ext>
            </a:extLst>
          </p:cNvPr>
          <p:cNvGrpSpPr/>
          <p:nvPr/>
        </p:nvGrpSpPr>
        <p:grpSpPr>
          <a:xfrm>
            <a:off x="5374927" y="4930614"/>
            <a:ext cx="944637" cy="808008"/>
            <a:chOff x="5417620" y="1524233"/>
            <a:chExt cx="944637" cy="808008"/>
          </a:xfrm>
        </p:grpSpPr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F1C2C868-2CD4-44C2-8748-0EDC224BC48B}"/>
                </a:ext>
              </a:extLst>
            </p:cNvPr>
            <p:cNvCxnSpPr/>
            <p:nvPr/>
          </p:nvCxnSpPr>
          <p:spPr>
            <a:xfrm flipH="1">
              <a:off x="5417620" y="1560684"/>
              <a:ext cx="944637" cy="67428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373E57BF-13E7-414D-AA02-225A2F8EDF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0388" y="1524233"/>
              <a:ext cx="879099" cy="80800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6471340F-D3C5-4197-998A-E00EB490726F}"/>
              </a:ext>
            </a:extLst>
          </p:cNvPr>
          <p:cNvGrpSpPr/>
          <p:nvPr/>
        </p:nvGrpSpPr>
        <p:grpSpPr>
          <a:xfrm>
            <a:off x="7734613" y="4955450"/>
            <a:ext cx="944637" cy="808008"/>
            <a:chOff x="5417620" y="1524233"/>
            <a:chExt cx="944637" cy="808008"/>
          </a:xfrm>
        </p:grpSpPr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188C8113-45CE-475A-8E04-BDC5CD780A18}"/>
                </a:ext>
              </a:extLst>
            </p:cNvPr>
            <p:cNvCxnSpPr/>
            <p:nvPr/>
          </p:nvCxnSpPr>
          <p:spPr>
            <a:xfrm flipH="1">
              <a:off x="5417620" y="1560684"/>
              <a:ext cx="944637" cy="67428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65DCD98E-9F64-44C3-885E-65B190CC9F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0388" y="1524233"/>
              <a:ext cx="879099" cy="80800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CuadroTexto 62">
            <a:extLst>
              <a:ext uri="{FF2B5EF4-FFF2-40B4-BE49-F238E27FC236}">
                <a16:creationId xmlns:a16="http://schemas.microsoft.com/office/drawing/2014/main" id="{5716F43B-C4AB-41E2-9127-656E9AC502C6}"/>
              </a:ext>
            </a:extLst>
          </p:cNvPr>
          <p:cNvSpPr txBox="1"/>
          <p:nvPr/>
        </p:nvSpPr>
        <p:spPr>
          <a:xfrm>
            <a:off x="8728123" y="6212477"/>
            <a:ext cx="15069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202124"/>
                </a:solidFill>
                <a:latin typeface="arial" panose="020B0604020202020204" pitchFamily="34" charset="0"/>
              </a:rPr>
              <a:t>[24] (4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6)</a:t>
            </a:r>
            <a:endParaRPr lang="es-ES" sz="1400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2FC4841B-419C-4BD9-B990-EEFCCAABA106}"/>
              </a:ext>
            </a:extLst>
          </p:cNvPr>
          <p:cNvSpPr txBox="1"/>
          <p:nvPr/>
        </p:nvSpPr>
        <p:spPr>
          <a:xfrm>
            <a:off x="10687987" y="3825356"/>
            <a:ext cx="15069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202124"/>
                </a:solidFill>
                <a:latin typeface="arial" panose="020B0604020202020204" pitchFamily="34" charset="0"/>
              </a:rPr>
              <a:t>[25] (6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5)</a:t>
            </a:r>
            <a:endParaRPr lang="es-ES" sz="1400" dirty="0"/>
          </a:p>
        </p:txBody>
      </p:sp>
      <p:grpSp>
        <p:nvGrpSpPr>
          <p:cNvPr id="65" name="Grupo 64">
            <a:extLst>
              <a:ext uri="{FF2B5EF4-FFF2-40B4-BE49-F238E27FC236}">
                <a16:creationId xmlns:a16="http://schemas.microsoft.com/office/drawing/2014/main" id="{27033232-E40C-45CB-968D-C683CBA621E7}"/>
              </a:ext>
            </a:extLst>
          </p:cNvPr>
          <p:cNvGrpSpPr/>
          <p:nvPr/>
        </p:nvGrpSpPr>
        <p:grpSpPr>
          <a:xfrm>
            <a:off x="8679250" y="3193312"/>
            <a:ext cx="944637" cy="808008"/>
            <a:chOff x="5417620" y="1524233"/>
            <a:chExt cx="944637" cy="808008"/>
          </a:xfrm>
        </p:grpSpPr>
        <p:cxnSp>
          <p:nvCxnSpPr>
            <p:cNvPr id="66" name="Conector recto 65">
              <a:extLst>
                <a:ext uri="{FF2B5EF4-FFF2-40B4-BE49-F238E27FC236}">
                  <a16:creationId xmlns:a16="http://schemas.microsoft.com/office/drawing/2014/main" id="{55BD0C15-C501-448F-A0A2-2544A738A8F2}"/>
                </a:ext>
              </a:extLst>
            </p:cNvPr>
            <p:cNvCxnSpPr/>
            <p:nvPr/>
          </p:nvCxnSpPr>
          <p:spPr>
            <a:xfrm flipH="1">
              <a:off x="5417620" y="1560684"/>
              <a:ext cx="944637" cy="67428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cto 66">
              <a:extLst>
                <a:ext uri="{FF2B5EF4-FFF2-40B4-BE49-F238E27FC236}">
                  <a16:creationId xmlns:a16="http://schemas.microsoft.com/office/drawing/2014/main" id="{77692FC0-046F-4DCB-8F88-BC2C022212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0388" y="1524233"/>
              <a:ext cx="879099" cy="80800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71625D41-4022-4589-9667-5035026118FC}"/>
              </a:ext>
            </a:extLst>
          </p:cNvPr>
          <p:cNvGrpSpPr/>
          <p:nvPr/>
        </p:nvGrpSpPr>
        <p:grpSpPr>
          <a:xfrm>
            <a:off x="9305680" y="4143611"/>
            <a:ext cx="785493" cy="688730"/>
            <a:chOff x="5925126" y="2295906"/>
            <a:chExt cx="785493" cy="688730"/>
          </a:xfrm>
        </p:grpSpPr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2E935BBC-2A58-4896-9638-EB6E36691214}"/>
                </a:ext>
              </a:extLst>
            </p:cNvPr>
            <p:cNvCxnSpPr/>
            <p:nvPr/>
          </p:nvCxnSpPr>
          <p:spPr>
            <a:xfrm flipV="1">
              <a:off x="6013896" y="2418678"/>
              <a:ext cx="696723" cy="56595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5CD71FDA-7B94-4F1A-9F86-88303ACBE443}"/>
                </a:ext>
              </a:extLst>
            </p:cNvPr>
            <p:cNvCxnSpPr/>
            <p:nvPr/>
          </p:nvCxnSpPr>
          <p:spPr>
            <a:xfrm flipV="1">
              <a:off x="5925126" y="2295906"/>
              <a:ext cx="696723" cy="56595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CuadroTexto 70">
            <a:extLst>
              <a:ext uri="{FF2B5EF4-FFF2-40B4-BE49-F238E27FC236}">
                <a16:creationId xmlns:a16="http://schemas.microsoft.com/office/drawing/2014/main" id="{53770431-A43A-410F-BBC1-F7DA585177AC}"/>
              </a:ext>
            </a:extLst>
          </p:cNvPr>
          <p:cNvSpPr txBox="1"/>
          <p:nvPr/>
        </p:nvSpPr>
        <p:spPr>
          <a:xfrm>
            <a:off x="8584188" y="1359610"/>
            <a:ext cx="15069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202124"/>
                </a:solidFill>
                <a:latin typeface="arial" panose="020B0604020202020204" pitchFamily="34" charset="0"/>
              </a:rPr>
              <a:t>[26] (3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5)</a:t>
            </a:r>
            <a:endParaRPr lang="es-ES" sz="1400" dirty="0"/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78D82956-5426-41B4-872F-3CF35F4A0F96}"/>
              </a:ext>
            </a:extLst>
          </p:cNvPr>
          <p:cNvSpPr txBox="1"/>
          <p:nvPr/>
        </p:nvSpPr>
        <p:spPr>
          <a:xfrm>
            <a:off x="6260396" y="181262"/>
            <a:ext cx="15069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202124"/>
                </a:solidFill>
                <a:latin typeface="arial" panose="020B0604020202020204" pitchFamily="34" charset="0"/>
              </a:rPr>
              <a:t>[27] (5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s-E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∞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21787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52F502F-824F-495D-9544-195F5C4FD388}"/>
              </a:ext>
            </a:extLst>
          </p:cNvPr>
          <p:cNvSpPr txBox="1"/>
          <p:nvPr/>
        </p:nvSpPr>
        <p:spPr>
          <a:xfrm>
            <a:off x="4993690" y="346229"/>
            <a:ext cx="3301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A  </a:t>
            </a:r>
            <a:r>
              <a:rPr lang="es-ES" dirty="0" err="1"/>
              <a:t>minimax</a:t>
            </a:r>
            <a:r>
              <a:rPr lang="es-ES" dirty="0"/>
              <a:t>= 5</a:t>
            </a:r>
            <a:endParaRPr lang="es-ES" sz="28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15688CD-D618-4CB6-A9A0-FCD9267E22A5}"/>
              </a:ext>
            </a:extLst>
          </p:cNvPr>
          <p:cNvSpPr txBox="1"/>
          <p:nvPr/>
        </p:nvSpPr>
        <p:spPr>
          <a:xfrm>
            <a:off x="1361243" y="1608338"/>
            <a:ext cx="3301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B  </a:t>
            </a:r>
            <a:r>
              <a:rPr lang="es-ES" dirty="0" err="1"/>
              <a:t>minimax</a:t>
            </a:r>
            <a:r>
              <a:rPr lang="es-ES" dirty="0"/>
              <a:t>=3</a:t>
            </a:r>
            <a:endParaRPr lang="es-ES" sz="28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38262B7-1052-413F-8932-88BA8155F8C2}"/>
              </a:ext>
            </a:extLst>
          </p:cNvPr>
          <p:cNvSpPr txBox="1"/>
          <p:nvPr/>
        </p:nvSpPr>
        <p:spPr>
          <a:xfrm>
            <a:off x="4993690" y="1608338"/>
            <a:ext cx="3301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C  </a:t>
            </a:r>
            <a:r>
              <a:rPr lang="es-ES" dirty="0" err="1"/>
              <a:t>minimax</a:t>
            </a:r>
            <a:r>
              <a:rPr lang="es-ES" dirty="0"/>
              <a:t>=2</a:t>
            </a:r>
            <a:endParaRPr lang="es-ES" sz="28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6F41F48-4A16-4D75-A914-77308920AF11}"/>
              </a:ext>
            </a:extLst>
          </p:cNvPr>
          <p:cNvSpPr txBox="1"/>
          <p:nvPr/>
        </p:nvSpPr>
        <p:spPr>
          <a:xfrm>
            <a:off x="8753383" y="1608338"/>
            <a:ext cx="3301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D  </a:t>
            </a:r>
            <a:r>
              <a:rPr lang="es-ES" dirty="0" err="1"/>
              <a:t>minimax</a:t>
            </a:r>
            <a:r>
              <a:rPr lang="es-ES" dirty="0"/>
              <a:t>=5</a:t>
            </a:r>
            <a:endParaRPr lang="es-ES" sz="28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43FD5F4-D66B-4CA5-8257-1D58F55FCAC6}"/>
              </a:ext>
            </a:extLst>
          </p:cNvPr>
          <p:cNvSpPr txBox="1"/>
          <p:nvPr/>
        </p:nvSpPr>
        <p:spPr>
          <a:xfrm>
            <a:off x="466079" y="3429000"/>
            <a:ext cx="3301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E  </a:t>
            </a:r>
            <a:r>
              <a:rPr lang="es-ES" dirty="0" err="1"/>
              <a:t>minimax</a:t>
            </a:r>
            <a:r>
              <a:rPr lang="es-ES" dirty="0"/>
              <a:t>=4</a:t>
            </a:r>
            <a:endParaRPr lang="es-ES" sz="2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0C79C65-A76B-46CF-9297-771927961420}"/>
              </a:ext>
            </a:extLst>
          </p:cNvPr>
          <p:cNvSpPr txBox="1"/>
          <p:nvPr/>
        </p:nvSpPr>
        <p:spPr>
          <a:xfrm>
            <a:off x="2243833" y="3429000"/>
            <a:ext cx="3301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F  </a:t>
            </a:r>
            <a:r>
              <a:rPr lang="es-ES" dirty="0" err="1"/>
              <a:t>minimax</a:t>
            </a:r>
            <a:r>
              <a:rPr lang="es-ES" dirty="0"/>
              <a:t>=3</a:t>
            </a:r>
            <a:endParaRPr lang="es-ES" sz="28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652FE69-EBF1-4497-A162-7DE17254B074}"/>
              </a:ext>
            </a:extLst>
          </p:cNvPr>
          <p:cNvSpPr txBox="1"/>
          <p:nvPr/>
        </p:nvSpPr>
        <p:spPr>
          <a:xfrm>
            <a:off x="4365226" y="3429000"/>
            <a:ext cx="3301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G  </a:t>
            </a:r>
            <a:r>
              <a:rPr lang="es-ES" dirty="0" err="1"/>
              <a:t>minimax</a:t>
            </a:r>
            <a:r>
              <a:rPr lang="es-ES" dirty="0"/>
              <a:t>=2</a:t>
            </a:r>
            <a:endParaRPr lang="es-ES" sz="28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F7085F5-517C-4ECF-87D4-80EDB0C7FACD}"/>
              </a:ext>
            </a:extLst>
          </p:cNvPr>
          <p:cNvSpPr txBox="1"/>
          <p:nvPr/>
        </p:nvSpPr>
        <p:spPr>
          <a:xfrm>
            <a:off x="6145199" y="3429000"/>
            <a:ext cx="3301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H  </a:t>
            </a:r>
            <a:r>
              <a:rPr lang="es-ES" dirty="0" err="1"/>
              <a:t>minimax</a:t>
            </a:r>
            <a:r>
              <a:rPr lang="es-ES" dirty="0"/>
              <a:t>=5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8891062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270</Words>
  <Application>Microsoft Office PowerPoint</Application>
  <PresentationFormat>Panorámica</PresentationFormat>
  <Paragraphs>45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Terres Caballero</dc:creator>
  <cp:lastModifiedBy>Eduardo Terres Caballero</cp:lastModifiedBy>
  <cp:revision>2</cp:revision>
  <dcterms:created xsi:type="dcterms:W3CDTF">2022-03-24T01:10:22Z</dcterms:created>
  <dcterms:modified xsi:type="dcterms:W3CDTF">2022-03-24T01:41:57Z</dcterms:modified>
</cp:coreProperties>
</file>