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257" r:id="rId5"/>
    <p:sldId id="261" r:id="rId7"/>
    <p:sldId id="259" r:id="rId8"/>
    <p:sldId id="258" r:id="rId9"/>
    <p:sldId id="260" r:id="rId10"/>
    <p:sldId id="266" r:id="rId11"/>
    <p:sldId id="267" r:id="rId12"/>
    <p:sldId id="268" r:id="rId13"/>
    <p:sldId id="269" r:id="rId14"/>
    <p:sldId id="270" r:id="rId15"/>
    <p:sldId id="271" r:id="rId16"/>
    <p:sldId id="272" r:id="rId17"/>
    <p:sldId id="262" r:id="rId18"/>
    <p:sldId id="263" r:id="rId19"/>
    <p:sldId id="265"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197.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5.xml"/><Relationship Id="rId3" Type="http://schemas.openxmlformats.org/officeDocument/2006/relationships/image" Target="../media/image2.png"/><Relationship Id="rId2" Type="http://schemas.openxmlformats.org/officeDocument/2006/relationships/tags" Target="../tags/tag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media/image3.png"/><Relationship Id="rId6" Type="http://schemas.openxmlformats.org/officeDocument/2006/relationships/tags" Target="../tags/tag8.xml"/><Relationship Id="rId5" Type="http://schemas.openxmlformats.org/officeDocument/2006/relationships/image" Target="../media/image2.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2.xml"/><Relationship Id="rId3" Type="http://schemas.openxmlformats.org/officeDocument/2006/relationships/image" Target="../media/image2.png"/><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4.xml"/><Relationship Id="rId3" Type="http://schemas.openxmlformats.org/officeDocument/2006/relationships/image" Target="../media/image2.png"/><Relationship Id="rId2" Type="http://schemas.openxmlformats.org/officeDocument/2006/relationships/tags" Target="../tags/tag13.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tags" Target="../tags/tag16.xml"/><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8.xml"/><Relationship Id="rId3" Type="http://schemas.openxmlformats.org/officeDocument/2006/relationships/image" Target="../media/image2.png"/><Relationship Id="rId2" Type="http://schemas.openxmlformats.org/officeDocument/2006/relationships/tags" Target="../tags/tag1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0.xml"/><Relationship Id="rId3" Type="http://schemas.openxmlformats.org/officeDocument/2006/relationships/image" Target="../media/image2.png"/><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2.xml"/><Relationship Id="rId3" Type="http://schemas.openxmlformats.org/officeDocument/2006/relationships/image" Target="../media/image2.png"/><Relationship Id="rId2" Type="http://schemas.openxmlformats.org/officeDocument/2006/relationships/tags" Target="../tags/tag2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image" Target="../media/image1.png"/><Relationship Id="rId2" Type="http://schemas.openxmlformats.org/officeDocument/2006/relationships/tags" Target="../tags/tag23.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image" Target="../media/image2.png"/><Relationship Id="rId2" Type="http://schemas.openxmlformats.org/officeDocument/2006/relationships/tags" Target="../tags/tag26.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image" Target="../media/image3.png"/><Relationship Id="rId5" Type="http://schemas.openxmlformats.org/officeDocument/2006/relationships/tags" Target="../tags/tag34.xml"/><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tags" Target="../tags/tag32.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image" Target="../media/image3.png"/><Relationship Id="rId5" Type="http://schemas.openxmlformats.org/officeDocument/2006/relationships/tags" Target="../tags/tag42.xml"/><Relationship Id="rId4" Type="http://schemas.openxmlformats.org/officeDocument/2006/relationships/image" Target="../media/image2.png"/><Relationship Id="rId3" Type="http://schemas.openxmlformats.org/officeDocument/2006/relationships/tags" Target="../tags/tag41.xml"/><Relationship Id="rId2" Type="http://schemas.openxmlformats.org/officeDocument/2006/relationships/tags" Target="../tags/tag40.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png"/><Relationship Id="rId5" Type="http://schemas.openxmlformats.org/officeDocument/2006/relationships/tags" Target="../tags/tag51.xml"/><Relationship Id="rId4" Type="http://schemas.openxmlformats.org/officeDocument/2006/relationships/image" Target="../media/image2.png"/><Relationship Id="rId3" Type="http://schemas.openxmlformats.org/officeDocument/2006/relationships/tags" Target="../tags/tag50.xml"/><Relationship Id="rId2" Type="http://schemas.openxmlformats.org/officeDocument/2006/relationships/tags" Target="../tags/tag49.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image" Target="../media/image3.png"/><Relationship Id="rId5" Type="http://schemas.openxmlformats.org/officeDocument/2006/relationships/tags" Target="../tags/tag60.xml"/><Relationship Id="rId4" Type="http://schemas.openxmlformats.org/officeDocument/2006/relationships/image" Target="../media/image2.png"/><Relationship Id="rId3" Type="http://schemas.openxmlformats.org/officeDocument/2006/relationships/tags" Target="../tags/tag59.xml"/><Relationship Id="rId2" Type="http://schemas.openxmlformats.org/officeDocument/2006/relationships/tags" Target="../tags/tag58.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image" Target="../media/image3.png"/><Relationship Id="rId5" Type="http://schemas.openxmlformats.org/officeDocument/2006/relationships/tags" Target="../tags/tag69.xml"/><Relationship Id="rId4" Type="http://schemas.openxmlformats.org/officeDocument/2006/relationships/image" Target="../media/image2.png"/><Relationship Id="rId3" Type="http://schemas.openxmlformats.org/officeDocument/2006/relationships/tags" Target="../tags/tag68.xml"/><Relationship Id="rId2" Type="http://schemas.openxmlformats.org/officeDocument/2006/relationships/tags" Target="../tags/tag67.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image" Target="../media/image3.png"/><Relationship Id="rId5" Type="http://schemas.openxmlformats.org/officeDocument/2006/relationships/tags" Target="../tags/tag80.xml"/><Relationship Id="rId4" Type="http://schemas.openxmlformats.org/officeDocument/2006/relationships/image" Target="../media/image2.png"/><Relationship Id="rId3" Type="http://schemas.openxmlformats.org/officeDocument/2006/relationships/tags" Target="../tags/tag79.xml"/><Relationship Id="rId2" Type="http://schemas.openxmlformats.org/officeDocument/2006/relationships/tags" Target="../tags/tag78.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a:stretch>
            <a:fillRect/>
          </a:stretch>
        </p:blipFill>
        <p:spPr>
          <a:xfrm>
            <a:off x="693735" y="0"/>
            <a:ext cx="10804530"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2" name="副标题 2"/>
          <p:cNvSpPr/>
          <p:nvPr>
            <p:ph type="subTitle" idx="3" hasCustomPrompt="1"/>
            <p:custDataLst>
              <p:tags r:id="rId4"/>
            </p:custDataLst>
          </p:nvPr>
        </p:nvSpPr>
        <p:spPr>
          <a:xfrm>
            <a:off x="1258916" y="4060315"/>
            <a:ext cx="4786332" cy="470241"/>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4" name="标题 3"/>
          <p:cNvSpPr/>
          <p:nvPr>
            <p:ph type="ctrTitle" idx="2" hasCustomPrompt="1"/>
            <p:custDataLst>
              <p:tags r:id="rId5"/>
            </p:custDataLst>
          </p:nvPr>
        </p:nvSpPr>
        <p:spPr>
          <a:xfrm>
            <a:off x="1219210" y="3077419"/>
            <a:ext cx="4826038" cy="821055"/>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335"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7" name="图片 6"/>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15153" y="1862676"/>
            <a:ext cx="3235350" cy="3132637"/>
          </a:xfrm>
          <a:prstGeom prst="rect">
            <a:avLst/>
          </a:prstGeom>
        </p:spPr>
      </p:pic>
      <p:pic>
        <p:nvPicPr>
          <p:cNvPr id="2" name="图片 1"/>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7" name="图片 6"/>
          <p:cNvPicPr>
            <a:picLocks noChangeAspect="1"/>
          </p:cNvPicPr>
          <p:nvPr>
            <p:custDataLst>
              <p:tags r:id="rId6"/>
            </p:custDataLst>
          </p:nvPr>
        </p:nvPicPr>
        <p:blipFill>
          <a:blip r:embed="rId7">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8" name="副标题 2"/>
          <p:cNvSpPr/>
          <p:nvPr>
            <p:ph type="subTitle" idx="3" hasCustomPrompt="1"/>
            <p:custDataLst>
              <p:tags r:id="rId8"/>
            </p:custDataLst>
          </p:nvPr>
        </p:nvSpPr>
        <p:spPr>
          <a:xfrm>
            <a:off x="4521236" y="2976598"/>
            <a:ext cx="6857365" cy="825334"/>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9" name="标题 3"/>
          <p:cNvSpPr/>
          <p:nvPr>
            <p:ph type="ctrTitle" idx="2" hasCustomPrompt="1"/>
            <p:custDataLst>
              <p:tags r:id="rId9"/>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8" name="图片 7"/>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10" name="图片 9"/>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408790" y="1304111"/>
            <a:ext cx="4389120" cy="4249778"/>
          </a:xfrm>
          <a:prstGeom prst="rect">
            <a:avLst/>
          </a:prstGeom>
        </p:spPr>
      </p:pic>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8" name="图片 7"/>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7" name="图片 6"/>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 name="图片 1"/>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a:stretch>
            <a:fillRect/>
          </a:stretch>
        </p:blipFill>
        <p:spPr>
          <a:xfrm>
            <a:off x="693735" y="0"/>
            <a:ext cx="10804530"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6" name="文本占位符 4"/>
          <p:cNvSpPr/>
          <p:nvPr>
            <p:ph type="body" idx="1" hasCustomPrompt="1"/>
            <p:custDataLst>
              <p:tags r:id="rId4"/>
            </p:custDataLst>
          </p:nvPr>
        </p:nvSpPr>
        <p:spPr>
          <a:xfrm>
            <a:off x="762641" y="2463322"/>
            <a:ext cx="4825403" cy="640394"/>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5"/>
          <p:cNvSpPr/>
          <p:nvPr>
            <p:ph type="title" hasCustomPrompt="1"/>
            <p:custDataLst>
              <p:tags r:id="rId5"/>
            </p:custDataLst>
          </p:nvPr>
        </p:nvSpPr>
        <p:spPr>
          <a:xfrm>
            <a:off x="762006" y="3256115"/>
            <a:ext cx="4826038" cy="1138555"/>
          </a:xfrm>
        </p:spPr>
        <p:txBody>
          <a:bodyPr vert="horz" wrap="square" lIns="0" tIns="0" rIns="0" bIns="0" rtlCol="0" anchor="t"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6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1080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69510" y="-1080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438461" y="5104461"/>
            <a:ext cx="1753527" cy="1753527"/>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10802"/>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2" Type="http://schemas.openxmlformats.org/officeDocument/2006/relationships/theme" Target="../theme/theme2.xml"/><Relationship Id="rId21" Type="http://schemas.openxmlformats.org/officeDocument/2006/relationships/tags" Target="../tags/tag88.xml"/><Relationship Id="rId20" Type="http://schemas.openxmlformats.org/officeDocument/2006/relationships/tags" Target="../tags/tag87.xml"/><Relationship Id="rId2" Type="http://schemas.openxmlformats.org/officeDocument/2006/relationships/slideLayout" Target="../slideLayouts/slideLayout13.xml"/><Relationship Id="rId19" Type="http://schemas.openxmlformats.org/officeDocument/2006/relationships/tags" Target="../tags/tag86.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s>
</file>

<file path=ppt/slides/_rels/slide11.xml.rels><?xml version="1.0" encoding="UTF-8" standalone="yes"?>
<Relationships xmlns="http://schemas.openxmlformats.org/package/2006/relationships"><Relationship Id="rId9" Type="http://schemas.openxmlformats.org/officeDocument/2006/relationships/tags" Target="../tags/tag166.xml"/><Relationship Id="rId8" Type="http://schemas.openxmlformats.org/officeDocument/2006/relationships/tags" Target="../tags/tag165.xml"/><Relationship Id="rId7" Type="http://schemas.openxmlformats.org/officeDocument/2006/relationships/tags" Target="../tags/tag164.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0" Type="http://schemas.openxmlformats.org/officeDocument/2006/relationships/slideLayout" Target="../slideLayouts/slideLayout18.xml"/><Relationship Id="rId1" Type="http://schemas.openxmlformats.org/officeDocument/2006/relationships/tags" Target="../tags/tag158.xml"/></Relationships>
</file>

<file path=ppt/slides/_rels/slide12.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0" Type="http://schemas.openxmlformats.org/officeDocument/2006/relationships/slideLayout" Target="../slideLayouts/slideLayout18.xml"/><Relationship Id="rId1" Type="http://schemas.openxmlformats.org/officeDocument/2006/relationships/tags" Target="../tags/tag167.xml"/></Relationships>
</file>

<file path=ppt/slides/_rels/slide13.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0" Type="http://schemas.openxmlformats.org/officeDocument/2006/relationships/slideLayout" Target="../slideLayouts/slideLayout18.xml"/><Relationship Id="rId1" Type="http://schemas.openxmlformats.org/officeDocument/2006/relationships/tags" Target="../tags/tag176.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8.xml"/><Relationship Id="rId5" Type="http://schemas.openxmlformats.org/officeDocument/2006/relationships/tags" Target="../tags/tag188.xml"/><Relationship Id="rId4" Type="http://schemas.openxmlformats.org/officeDocument/2006/relationships/image" Target="../media/image6.png"/><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s>
</file>

<file path=ppt/slides/_rels/slide2.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8" Type="http://schemas.openxmlformats.org/officeDocument/2006/relationships/notesSlide" Target="../notesSlides/notesSlide1.xml"/><Relationship Id="rId17" Type="http://schemas.openxmlformats.org/officeDocument/2006/relationships/slideLayout" Target="../slideLayouts/slideLayout17.xml"/><Relationship Id="rId16" Type="http://schemas.openxmlformats.org/officeDocument/2006/relationships/tags" Target="../tags/tag110.xml"/><Relationship Id="rId15" Type="http://schemas.openxmlformats.org/officeDocument/2006/relationships/tags" Target="../tags/tag109.xml"/><Relationship Id="rId14" Type="http://schemas.openxmlformats.org/officeDocument/2006/relationships/tags" Target="../tags/tag108.xml"/><Relationship Id="rId13" Type="http://schemas.openxmlformats.org/officeDocument/2006/relationships/tags" Target="../tags/tag107.xml"/><Relationship Id="rId12" Type="http://schemas.openxmlformats.org/officeDocument/2006/relationships/tags" Target="../tags/tag106.xml"/><Relationship Id="rId11" Type="http://schemas.openxmlformats.org/officeDocument/2006/relationships/tags" Target="../tags/tag105.xml"/><Relationship Id="rId10" Type="http://schemas.openxmlformats.org/officeDocument/2006/relationships/tags" Target="../tags/tag104.xml"/><Relationship Id="rId1" Type="http://schemas.openxmlformats.org/officeDocument/2006/relationships/tags" Target="../tags/tag95.xml"/></Relationships>
</file>

<file path=ppt/slides/_rels/slide3.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image" Target="../media/image5.jpeg"/><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0" Type="http://schemas.openxmlformats.org/officeDocument/2006/relationships/slideLayout" Target="../slideLayouts/slideLayout18.xml"/><Relationship Id="rId1" Type="http://schemas.openxmlformats.org/officeDocument/2006/relationships/tags" Target="../tags/tag111.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custDataLst>
              <p:tags r:id="rId1"/>
            </p:custDataLst>
          </p:nvPr>
        </p:nvSpPr>
        <p:spPr>
          <a:xfrm>
            <a:off x="1219210" y="2053116"/>
            <a:ext cx="2209939" cy="630864"/>
          </a:xfrm>
          <a:prstGeom prst="rect">
            <a:avLst/>
          </a:prstGeom>
          <a:solidFill>
            <a:schemeClr val="accent1"/>
          </a:solidFill>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a:endParaRPr lang="en-US" altLang="zh-CN" sz="3200" b="1" dirty="0">
              <a:solidFill>
                <a:schemeClr val="lt1"/>
              </a:solidFill>
              <a:latin typeface="Arial" panose="020B0604020202020204" pitchFamily="34" charset="0"/>
              <a:ea typeface="微软雅黑" panose="020B0503020204020204" pitchFamily="34" charset="-122"/>
              <a:cs typeface="+mn-ea"/>
              <a:sym typeface="+mn-lt"/>
            </a:endParaRPr>
          </a:p>
        </p:txBody>
      </p:sp>
      <p:sp>
        <p:nvSpPr>
          <p:cNvPr id="2" name="副标题 1"/>
          <p:cNvSpPr/>
          <p:nvPr>
            <p:ph type="subTitle" idx="3"/>
            <p:custDataLst>
              <p:tags r:id="rId2"/>
            </p:custDataLst>
          </p:nvPr>
        </p:nvSpPr>
        <p:spPr>
          <a:xfrm>
            <a:off x="1259205" y="3785870"/>
            <a:ext cx="9141460" cy="762635"/>
          </a:xfrm>
        </p:spPr>
        <p:txBody>
          <a:bodyPr>
            <a:noAutofit/>
          </a:bodyPr>
          <a:p>
            <a:r>
              <a:rPr lang="zh-CN" altLang="en-US">
                <a:solidFill>
                  <a:schemeClr val="dk1">
                    <a:lumMod val="65000"/>
                    <a:lumOff val="35000"/>
                  </a:schemeClr>
                </a:solidFill>
                <a:latin typeface="Arial" panose="020B0604020202020204" pitchFamily="34" charset="0"/>
              </a:rPr>
              <a:t>论文《Trust Views for the Web PKI2013》</a:t>
            </a:r>
            <a:r>
              <a:rPr lang="en-US" altLang="zh-CN">
                <a:solidFill>
                  <a:schemeClr val="dk1">
                    <a:lumMod val="65000"/>
                    <a:lumOff val="35000"/>
                  </a:schemeClr>
                </a:solidFill>
                <a:latin typeface="Arial" panose="020B0604020202020204" pitchFamily="34" charset="0"/>
              </a:rPr>
              <a:t>&amp;</a:t>
            </a:r>
            <a:r>
              <a:rPr>
                <a:solidFill>
                  <a:schemeClr val="dk1">
                    <a:lumMod val="65000"/>
                    <a:lumOff val="35000"/>
                  </a:schemeClr>
                </a:solidFill>
                <a:latin typeface="Arial" panose="020B0604020202020204" pitchFamily="34" charset="0"/>
              </a:rPr>
              <a:t>《</a:t>
            </a:r>
            <a:r>
              <a:rPr lang="en-US" altLang="zh-CN">
                <a:solidFill>
                  <a:schemeClr val="dk1">
                    <a:lumMod val="65000"/>
                    <a:lumOff val="35000"/>
                  </a:schemeClr>
                </a:solidFill>
                <a:latin typeface="Arial" panose="020B0604020202020204" pitchFamily="34" charset="0"/>
              </a:rPr>
              <a:t>Evaluating web PKIs - A Survey2017</a:t>
            </a:r>
            <a:r>
              <a:rPr>
                <a:solidFill>
                  <a:schemeClr val="dk1">
                    <a:lumMod val="65000"/>
                    <a:lumOff val="35000"/>
                  </a:schemeClr>
                </a:solidFill>
                <a:latin typeface="Arial" panose="020B0604020202020204" pitchFamily="34" charset="0"/>
              </a:rPr>
              <a:t>》阅读心得</a:t>
            </a:r>
            <a:endParaRPr>
              <a:solidFill>
                <a:schemeClr val="dk1">
                  <a:lumMod val="65000"/>
                  <a:lumOff val="35000"/>
                </a:schemeClr>
              </a:solidFill>
              <a:latin typeface="Arial" panose="020B0604020202020204" pitchFamily="34" charset="0"/>
            </a:endParaRPr>
          </a:p>
        </p:txBody>
      </p:sp>
      <p:sp>
        <p:nvSpPr>
          <p:cNvPr id="5" name="标题 4"/>
          <p:cNvSpPr/>
          <p:nvPr>
            <p:ph type="ctrTitle" idx="2"/>
            <p:custDataLst>
              <p:tags r:id="rId3"/>
            </p:custDataLst>
          </p:nvPr>
        </p:nvSpPr>
        <p:spPr>
          <a:xfrm>
            <a:off x="981710" y="2824480"/>
            <a:ext cx="10300970" cy="821055"/>
          </a:xfrm>
        </p:spPr>
        <p:txBody>
          <a:bodyPr>
            <a:noAutofit/>
          </a:bodyPr>
          <a:p>
            <a:pPr algn="l"/>
            <a:r>
              <a:rPr lang="zh-CN" altLang="en-US" sz="4800">
                <a:solidFill>
                  <a:schemeClr val="dk1">
                    <a:lumMod val="85000"/>
                    <a:lumOff val="15000"/>
                  </a:schemeClr>
                </a:solidFill>
                <a:latin typeface="Arial" panose="020B0604020202020204" pitchFamily="34" charset="0"/>
                <a:ea typeface="汉仪旗黑-85S" panose="00020600040101010101" charset="-122"/>
              </a:rPr>
              <a:t>《网络信任体系》大作业汇报</a:t>
            </a:r>
            <a:endParaRPr lang="zh-CN" altLang="en-US" sz="4800">
              <a:solidFill>
                <a:schemeClr val="dk1">
                  <a:lumMod val="85000"/>
                  <a:lumOff val="15000"/>
                </a:schemeClr>
              </a:solidFill>
              <a:latin typeface="Arial" panose="020B0604020202020204" pitchFamily="34" charset="0"/>
              <a:ea typeface="汉仪旗黑-85S" panose="00020600040101010101" charset="-122"/>
            </a:endParaRPr>
          </a:p>
        </p:txBody>
      </p:sp>
      <p:sp>
        <p:nvSpPr>
          <p:cNvPr id="7" name="文本框 5"/>
          <p:cNvSpPr txBox="1"/>
          <p:nvPr>
            <p:custDataLst>
              <p:tags r:id="rId4"/>
            </p:custDataLst>
          </p:nvPr>
        </p:nvSpPr>
        <p:spPr>
          <a:xfrm>
            <a:off x="1315712" y="2087796"/>
            <a:ext cx="2016936" cy="561503"/>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00000"/>
              </a:lnSpc>
            </a:pPr>
            <a:r>
              <a:rPr lang="en-US" altLang="zh-CN" sz="2800" b="1" spc="200" dirty="0">
                <a:solidFill>
                  <a:schemeClr val="lt1"/>
                </a:solidFill>
                <a:uFillTx/>
                <a:latin typeface="Arial" panose="020B0604020202020204" pitchFamily="34" charset="0"/>
                <a:ea typeface="微软雅黑" panose="020B0503020204020204" pitchFamily="34" charset="-122"/>
                <a:cs typeface="Arial" panose="020B0604020202020204" pitchFamily="34" charset="0"/>
              </a:rPr>
              <a:t>2023</a:t>
            </a:r>
            <a:endParaRPr lang="en-US" altLang="zh-CN" sz="2800" b="1" spc="200" dirty="0">
              <a:solidFill>
                <a:schemeClr val="lt1"/>
              </a:solidFill>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副标题 1"/>
          <p:cNvSpPr/>
          <p:nvPr>
            <p:custDataLst>
              <p:tags r:id="rId5"/>
            </p:custDataLst>
          </p:nvPr>
        </p:nvSpPr>
        <p:spPr>
          <a:xfrm>
            <a:off x="6657975" y="5687695"/>
            <a:ext cx="6198235" cy="816610"/>
          </a:xfrm>
          <a:prstGeom prst="rect">
            <a:avLst/>
          </a:prstGeo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a:solidFill>
                  <a:schemeClr val="dk1">
                    <a:lumMod val="65000"/>
                    <a:lumOff val="35000"/>
                  </a:schemeClr>
                </a:solidFill>
                <a:latin typeface="Arial" panose="020B0604020202020204" pitchFamily="34" charset="0"/>
              </a:rPr>
              <a:t>汇报人：</a:t>
            </a:r>
            <a:r>
              <a:rPr lang="en-US" altLang="zh-CN">
                <a:solidFill>
                  <a:schemeClr val="dk1">
                    <a:lumMod val="65000"/>
                    <a:lumOff val="35000"/>
                  </a:schemeClr>
                </a:solidFill>
                <a:latin typeface="Arial" panose="020B0604020202020204" pitchFamily="34" charset="0"/>
              </a:rPr>
              <a:t>20222925</a:t>
            </a:r>
            <a:r>
              <a:rPr>
                <a:solidFill>
                  <a:schemeClr val="dk1">
                    <a:lumMod val="65000"/>
                    <a:lumOff val="35000"/>
                  </a:schemeClr>
                </a:solidFill>
                <a:latin typeface="Arial" panose="020B0604020202020204" pitchFamily="34" charset="0"/>
              </a:rPr>
              <a:t>蓝心怡</a:t>
            </a:r>
            <a:r>
              <a:rPr lang="en-US" altLang="zh-CN">
                <a:solidFill>
                  <a:schemeClr val="dk1">
                    <a:lumMod val="65000"/>
                    <a:lumOff val="35000"/>
                  </a:schemeClr>
                </a:solidFill>
                <a:latin typeface="Arial" panose="020B0604020202020204" pitchFamily="34" charset="0"/>
              </a:rPr>
              <a:t>  </a:t>
            </a:r>
            <a:endParaRPr lang="en-US" altLang="zh-CN">
              <a:solidFill>
                <a:schemeClr val="dk1">
                  <a:lumMod val="65000"/>
                  <a:lumOff val="35000"/>
                </a:schemeClr>
              </a:solidFill>
              <a:latin typeface="Arial" panose="020B0604020202020204" pitchFamily="34" charset="0"/>
            </a:endParaRPr>
          </a:p>
          <a:p>
            <a:r>
              <a:rPr lang="en-US" altLang="zh-CN">
                <a:solidFill>
                  <a:schemeClr val="dk1">
                    <a:lumMod val="65000"/>
                    <a:lumOff val="35000"/>
                  </a:schemeClr>
                </a:solidFill>
                <a:latin typeface="Arial" panose="020B0604020202020204" pitchFamily="34" charset="0"/>
              </a:rPr>
              <a:t>            20222934</a:t>
            </a:r>
            <a:r>
              <a:rPr>
                <a:solidFill>
                  <a:schemeClr val="dk1">
                    <a:lumMod val="65000"/>
                    <a:lumOff val="35000"/>
                  </a:schemeClr>
                </a:solidFill>
                <a:latin typeface="Arial" panose="020B0604020202020204" pitchFamily="34" charset="0"/>
              </a:rPr>
              <a:t>肖子龙</a:t>
            </a:r>
            <a:endParaRPr>
              <a:solidFill>
                <a:schemeClr val="dk1">
                  <a:lumMod val="65000"/>
                  <a:lumOff val="35000"/>
                </a:schemeClr>
              </a:solidFill>
              <a:latin typeface="Arial" panose="020B0604020202020204" pitchFamily="34" charset="0"/>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30" y="1650365"/>
            <a:ext cx="10060305" cy="4368800"/>
          </a:xfrm>
          <a:prstGeom prst="rect">
            <a:avLst/>
          </a:prstGeom>
          <a:noFill/>
        </p:spPr>
        <p:txBody>
          <a:bodyPr wrap="square" rtlCol="0" anchor="ctr" anchorCtr="0">
            <a:normAutofit/>
          </a:bodyPr>
          <a:lstStyle/>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50">
                <a:solidFill>
                  <a:schemeClr val="dk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基于CA的证书管理系统是目前部署的PKI。它具有高可用性和可扩展性。不幸的是，它要求用户完全信任所有证书颁发机构，并且在不牺牲用户与某些域安全通信的能力的情况下，无法修改信任。因此，它不能提供信任灵活性，并且当CA被破坏时，它不能容易地预防或检测MITM攻击。</a:t>
            </a:r>
            <a:endParaRPr lang="zh-CN" altLang="en-US" sz="2000" spc="150">
              <a:solidFill>
                <a:schemeClr val="dk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50">
                <a:solidFill>
                  <a:schemeClr val="dk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所以人们提出了几种建议来加强当前的证书管理系统。作者根据每种设计原则，将领先的证书管理系统分为三类：</a:t>
            </a:r>
            <a:r>
              <a:rPr lang="zh-CN" altLang="en-US" sz="2000" b="1" spc="150">
                <a:solidFill>
                  <a:schemeClr val="dk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差异观察</a:t>
            </a:r>
            <a:r>
              <a:rPr lang="zh-CN" altLang="en-US" sz="2000" spc="150">
                <a:solidFill>
                  <a:schemeClr val="dk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a:t>
            </a:r>
            <a:r>
              <a:rPr lang="zh-CN" altLang="en-US" sz="2000" b="1" spc="150">
                <a:solidFill>
                  <a:schemeClr val="dk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范围限制</a:t>
            </a:r>
            <a:r>
              <a:rPr lang="zh-CN" altLang="en-US" sz="2000" spc="150">
                <a:solidFill>
                  <a:schemeClr val="dk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和</a:t>
            </a:r>
            <a:r>
              <a:rPr lang="zh-CN" altLang="en-US" sz="2000" b="1" spc="150">
                <a:solidFill>
                  <a:schemeClr val="dk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证书透明管理</a:t>
            </a:r>
            <a:r>
              <a:rPr lang="zh-CN" altLang="en-US" sz="2000" spc="150">
                <a:solidFill>
                  <a:schemeClr val="dk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8" name="文本框 17"/>
          <p:cNvSpPr txBox="1"/>
          <p:nvPr>
            <p:custDataLst>
              <p:tags r:id="rId4"/>
            </p:custDataLst>
          </p:nvPr>
        </p:nvSpPr>
        <p:spPr>
          <a:xfrm>
            <a:off x="1065516" y="1564934"/>
            <a:ext cx="4923158" cy="461665"/>
          </a:xfrm>
          <a:prstGeom prst="rect">
            <a:avLst/>
          </a:prstGeom>
          <a:noFill/>
        </p:spPr>
        <p:txBody>
          <a:bodyPr wrap="square" rtlCol="0">
            <a:normAutofit fontScale="90000"/>
          </a:bodyPr>
          <a:p>
            <a:r>
              <a:rPr lang="zh-CN" altLang="en-US" sz="2400" b="1" dirty="0">
                <a:solidFill>
                  <a:schemeClr val="dk1">
                    <a:lumMod val="85000"/>
                    <a:lumOff val="15000"/>
                  </a:schemeClr>
                </a:solidFill>
                <a:latin typeface="Arial" panose="020B0604020202020204" pitchFamily="34" charset="0"/>
                <a:ea typeface="微软雅黑" panose="020B0503020204020204" pitchFamily="34" charset="-122"/>
              </a:rPr>
              <a:t>现有方案</a:t>
            </a:r>
            <a:endParaRPr lang="zh-CN" altLang="en-US" sz="2400" b="1" dirty="0">
              <a:solidFill>
                <a:schemeClr val="dk1">
                  <a:lumMod val="85000"/>
                  <a:lumOff val="15000"/>
                </a:schemeClr>
              </a:solidFill>
              <a:latin typeface="Arial" panose="020B0604020202020204" pitchFamily="34" charset="0"/>
              <a:ea typeface="微软雅黑" panose="020B0503020204020204" pitchFamily="34" charset="-122"/>
            </a:endParaRPr>
          </a:p>
        </p:txBody>
      </p:sp>
      <p:sp>
        <p:nvSpPr>
          <p:cNvPr id="2" name="Title 6"/>
          <p:cNvSpPr txBox="1"/>
          <p:nvPr>
            <p:custDataLst>
              <p:tags r:id="rId5"/>
            </p:custDataLst>
          </p:nvPr>
        </p:nvSpPr>
        <p:spPr>
          <a:xfrm>
            <a:off x="60458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2800" b="1">
                <a:solidFill>
                  <a:schemeClr val="tx1"/>
                </a:solidFill>
                <a:latin typeface="+mn-lt"/>
                <a:cs typeface="+mn-lt"/>
                <a:sym typeface="+mn-ea"/>
              </a:rPr>
              <a:t>《E</a:t>
            </a:r>
            <a:r>
              <a:rPr lang="zh-CN" altLang="en-US" sz="2800" b="1">
                <a:latin typeface="+mn-lt"/>
                <a:cs typeface="+mn-lt"/>
                <a:sym typeface="+mn-ea"/>
              </a:rPr>
              <a:t>valuating web PKIs - A Survey2017》</a:t>
            </a:r>
            <a:endParaRPr lang="zh-CN" altLang="en-US" sz="2800" b="1">
              <a:solidFill>
                <a:schemeClr val="tx1"/>
              </a:solidFill>
              <a:latin typeface="+mn-lt"/>
              <a:cs typeface="+mn-lt"/>
              <a:sym typeface="+mn-ea"/>
            </a:endParaRPr>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cxnSp>
        <p:nvCxnSpPr>
          <p:cNvPr id="3" name="直接连接符 2"/>
          <p:cNvCxnSpPr/>
          <p:nvPr>
            <p:custDataLst>
              <p:tags r:id="rId2"/>
            </p:custDataLst>
          </p:nvPr>
        </p:nvCxnSpPr>
        <p:spPr>
          <a:xfrm>
            <a:off x="1798955" y="3307715"/>
            <a:ext cx="6506845" cy="0"/>
          </a:xfrm>
          <a:prstGeom prst="line">
            <a:avLst/>
          </a:prstGeom>
          <a:ln w="1270">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文本框 41"/>
          <p:cNvSpPr txBox="1"/>
          <p:nvPr>
            <p:custDataLst>
              <p:tags r:id="rId3"/>
            </p:custDataLst>
          </p:nvPr>
        </p:nvSpPr>
        <p:spPr>
          <a:xfrm>
            <a:off x="1704340" y="1602105"/>
            <a:ext cx="2178050" cy="524510"/>
          </a:xfrm>
          <a:prstGeom prst="rect">
            <a:avLst/>
          </a:prstGeom>
          <a:noFill/>
        </p:spPr>
        <p:txBody>
          <a:bodyPr wrap="square" lIns="91440" tIns="45720" rIns="91440" bIns="0" rtlCol="0" anchor="b">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a:lnSpc>
                <a:spcPct val="120000"/>
              </a:lnSpc>
            </a:pPr>
            <a:r>
              <a:rPr lang="zh-CN" altLang="en-US" b="1" spc="300">
                <a:solidFill>
                  <a:schemeClr val="dk1">
                    <a:lumMod val="75000"/>
                    <a:lumOff val="25000"/>
                  </a:schemeClr>
                </a:solidFill>
                <a:uFillTx/>
                <a:latin typeface="Arial" panose="020B0604020202020204" pitchFamily="34" charset="0"/>
                <a:sym typeface="Arial" panose="020B0604020202020204" pitchFamily="34" charset="0"/>
              </a:rPr>
              <a:t>差异观察</a:t>
            </a:r>
            <a:endParaRPr lang="zh-CN" altLang="en-US" b="1" spc="300">
              <a:solidFill>
                <a:schemeClr val="dk1">
                  <a:lumMod val="75000"/>
                  <a:lumOff val="25000"/>
                </a:schemeClr>
              </a:solidFill>
              <a:uFillTx/>
              <a:latin typeface="Arial" panose="020B0604020202020204" pitchFamily="34" charset="0"/>
              <a:sym typeface="Arial" panose="020B0604020202020204" pitchFamily="34" charset="0"/>
            </a:endParaRPr>
          </a:p>
        </p:txBody>
      </p:sp>
      <p:sp>
        <p:nvSpPr>
          <p:cNvPr id="43" name="文本框 42"/>
          <p:cNvSpPr txBox="1"/>
          <p:nvPr>
            <p:custDataLst>
              <p:tags r:id="rId4"/>
            </p:custDataLst>
          </p:nvPr>
        </p:nvSpPr>
        <p:spPr>
          <a:xfrm>
            <a:off x="1798955" y="2254885"/>
            <a:ext cx="9141460" cy="753745"/>
          </a:xfrm>
          <a:prstGeom prst="rect">
            <a:avLst/>
          </a:prstGeom>
          <a:noFill/>
        </p:spPr>
        <p:txBody>
          <a:bodyPr wrap="square" lIns="91440" tIns="0" rIns="91440" bIns="45720" rtlCol="0"/>
          <a:lstStyle/>
          <a:p>
            <a:pPr fontAlgn="auto">
              <a:lnSpc>
                <a:spcPct val="120000"/>
              </a:lnSpc>
            </a:pPr>
            <a:r>
              <a:rPr lang="zh-CN" altLang="en-US" sz="2000" spc="150">
                <a:solidFill>
                  <a:schemeClr val="dk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旨在检测不可信CA的概念，使浏览器能够验证接收到的证书是否与其他人提供的证书不同。</a:t>
            </a:r>
            <a:endParaRPr lang="zh-CN" altLang="en-US" sz="2000" spc="150">
              <a:solidFill>
                <a:schemeClr val="dk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41" name="椭圆 40"/>
          <p:cNvSpPr/>
          <p:nvPr>
            <p:custDataLst>
              <p:tags r:id="rId5"/>
            </p:custDataLst>
          </p:nvPr>
        </p:nvSpPr>
        <p:spPr>
          <a:xfrm>
            <a:off x="757555" y="1455420"/>
            <a:ext cx="840105" cy="840105"/>
          </a:xfrm>
          <a:prstGeom prst="ellipse">
            <a:avLst/>
          </a:prstGeom>
          <a:solidFill>
            <a:schemeClr val="accent1"/>
          </a:solidFill>
          <a:ln w="63500">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20000"/>
              </a:lnSpc>
            </a:pPr>
            <a:endParaRPr kumimoji="1" lang="zh-CN" altLang="en-US" sz="2400" b="1" dirty="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23"/>
          <p:cNvSpPr/>
          <p:nvPr>
            <p:custDataLst>
              <p:tags r:id="rId6"/>
            </p:custDataLst>
          </p:nvPr>
        </p:nvSpPr>
        <p:spPr>
          <a:xfrm>
            <a:off x="855980" y="1651635"/>
            <a:ext cx="643255" cy="603250"/>
          </a:xfrm>
          <a:prstGeom prst="rect">
            <a:avLst/>
          </a:prstGeom>
        </p:spPr>
        <p:txBody>
          <a:bodyPr wrap="square">
            <a:normAutofit/>
          </a:bodyPr>
          <a:lstStyle/>
          <a:p>
            <a:pPr algn="ctr"/>
            <a:r>
              <a:rPr kumimoji="1" lang="en-US" altLang="zh-CN" sz="2400" b="1" dirty="0">
                <a:solidFill>
                  <a:schemeClr val="lt1"/>
                </a:solidFill>
                <a:latin typeface="Arial" panose="020B0604020202020204" pitchFamily="34" charset="0"/>
                <a:ea typeface="微软雅黑" panose="020B0503020204020204" pitchFamily="34" charset="-122"/>
                <a:sym typeface="Arial" panose="020B0604020202020204" pitchFamily="34" charset="0"/>
              </a:rPr>
              <a:t>01</a:t>
            </a:r>
            <a:endParaRPr kumimoji="1" lang="en-US" altLang="zh-CN" sz="2400" b="1" dirty="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副标题 1"/>
          <p:cNvSpPr/>
          <p:nvPr>
            <p:custDataLst>
              <p:tags r:id="rId7"/>
            </p:custDataLst>
          </p:nvPr>
        </p:nvSpPr>
        <p:spPr>
          <a:xfrm>
            <a:off x="1270000" y="3806825"/>
            <a:ext cx="10026015" cy="3255010"/>
          </a:xfrm>
          <a:prstGeom prst="rect">
            <a:avLst/>
          </a:prstGeom>
        </p:spPr>
        <p:txBody>
          <a:bodyPr vert="horz" wrap="square" lIns="0" tIns="0" rIns="0" bIns="0" rtlCol="0"/>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457200"/>
            <a:r>
              <a:rPr lang="zh-CN" altLang="en-US" sz="2000">
                <a:solidFill>
                  <a:schemeClr val="dk1">
                    <a:lumMod val="65000"/>
                    <a:lumOff val="35000"/>
                  </a:schemeClr>
                </a:solidFill>
                <a:latin typeface="Arial" panose="020B0604020202020204" pitchFamily="34" charset="0"/>
              </a:rPr>
              <a:t>2008年，Wendlandt、Andersen和Perrig实现了一个名为</a:t>
            </a:r>
            <a:r>
              <a:rPr lang="zh-CN" altLang="en-US" sz="2000" b="1">
                <a:solidFill>
                  <a:schemeClr val="dk1">
                    <a:lumMod val="65000"/>
                    <a:lumOff val="35000"/>
                  </a:schemeClr>
                </a:solidFill>
                <a:latin typeface="Arial" panose="020B0604020202020204" pitchFamily="34" charset="0"/>
              </a:rPr>
              <a:t>Perspectives</a:t>
            </a:r>
            <a:r>
              <a:rPr lang="zh-CN" altLang="en-US" sz="2000">
                <a:solidFill>
                  <a:schemeClr val="dk1">
                    <a:lumMod val="65000"/>
                    <a:lumOff val="35000"/>
                  </a:schemeClr>
                </a:solidFill>
                <a:latin typeface="Arial" panose="020B0604020202020204" pitchFamily="34" charset="0"/>
              </a:rPr>
              <a:t>的Firefox插件。提出了通过要求不同的公正服务器（也称为观察者）检测同一服务器的公钥是否一致，从而提高首次使用身份验证的信任安全性。每个观察者将所有观察到的密钥或证书与相应的时间戳一起存储，并定期检查更新和撤销。</a:t>
            </a:r>
            <a:r>
              <a:rPr lang="zh-CN" altLang="en-US" sz="2000" b="1">
                <a:solidFill>
                  <a:schemeClr val="dk1">
                    <a:lumMod val="65000"/>
                    <a:lumOff val="35000"/>
                  </a:schemeClr>
                </a:solidFill>
                <a:latin typeface="Arial" panose="020B0604020202020204" pitchFamily="34" charset="0"/>
              </a:rPr>
              <a:t>当客户端想要与服务器建立安全连接时，客户端会向服务器和多个观察者请求服务器的公钥，然后比较接收到的密钥。如果获得的公钥是一致的，则客户端认为公钥是可信的，并使用该密钥来建立安全连接。</a:t>
            </a:r>
            <a:r>
              <a:rPr lang="zh-CN" altLang="en-US" sz="2000">
                <a:solidFill>
                  <a:schemeClr val="dk1">
                    <a:lumMod val="65000"/>
                    <a:lumOff val="35000"/>
                  </a:schemeClr>
                </a:solidFill>
                <a:latin typeface="Arial" panose="020B0604020202020204" pitchFamily="34" charset="0"/>
              </a:rPr>
              <a:t>否则，这可能表明攻击者通过向客户端提供不同的公钥发起了中间人（MITM）攻击。</a:t>
            </a:r>
            <a:endParaRPr lang="zh-CN" altLang="en-US" sz="2000">
              <a:solidFill>
                <a:schemeClr val="dk1">
                  <a:lumMod val="65000"/>
                  <a:lumOff val="35000"/>
                </a:schemeClr>
              </a:solidFill>
              <a:latin typeface="Arial" panose="020B0604020202020204" pitchFamily="34" charset="0"/>
            </a:endParaRPr>
          </a:p>
        </p:txBody>
      </p:sp>
      <p:sp>
        <p:nvSpPr>
          <p:cNvPr id="5" name="Title 6"/>
          <p:cNvSpPr txBox="1"/>
          <p:nvPr>
            <p:custDataLst>
              <p:tags r:id="rId8"/>
            </p:custDataLst>
          </p:nvPr>
        </p:nvSpPr>
        <p:spPr>
          <a:xfrm>
            <a:off x="60458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2800" b="1">
                <a:solidFill>
                  <a:schemeClr val="tx1"/>
                </a:solidFill>
                <a:latin typeface="+mn-lt"/>
                <a:cs typeface="+mn-lt"/>
                <a:sym typeface="+mn-ea"/>
              </a:rPr>
              <a:t>《E</a:t>
            </a:r>
            <a:r>
              <a:rPr lang="zh-CN" altLang="en-US" sz="2800" b="1">
                <a:latin typeface="+mn-lt"/>
                <a:cs typeface="+mn-lt"/>
                <a:sym typeface="+mn-ea"/>
              </a:rPr>
              <a:t>valuating web PKIs - A Survey2017》</a:t>
            </a:r>
            <a:endParaRPr lang="zh-CN" altLang="en-US" sz="2800" b="1">
              <a:solidFill>
                <a:schemeClr val="tx1"/>
              </a:solidFill>
              <a:latin typeface="+mn-lt"/>
              <a:cs typeface="+mn-lt"/>
              <a:sym typeface="+mn-ea"/>
            </a:endParaRPr>
          </a:p>
        </p:txBody>
      </p:sp>
    </p:spTree>
    <p:custDataLst>
      <p:tags r:id="rId9"/>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cxnSp>
        <p:nvCxnSpPr>
          <p:cNvPr id="3" name="直接连接符 2"/>
          <p:cNvCxnSpPr/>
          <p:nvPr>
            <p:custDataLst>
              <p:tags r:id="rId2"/>
            </p:custDataLst>
          </p:nvPr>
        </p:nvCxnSpPr>
        <p:spPr>
          <a:xfrm>
            <a:off x="1798955" y="3307715"/>
            <a:ext cx="6506845" cy="0"/>
          </a:xfrm>
          <a:prstGeom prst="line">
            <a:avLst/>
          </a:prstGeom>
          <a:ln w="1270">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文本框 41"/>
          <p:cNvSpPr txBox="1"/>
          <p:nvPr>
            <p:custDataLst>
              <p:tags r:id="rId3"/>
            </p:custDataLst>
          </p:nvPr>
        </p:nvSpPr>
        <p:spPr>
          <a:xfrm>
            <a:off x="1704340" y="1602105"/>
            <a:ext cx="2178050" cy="524510"/>
          </a:xfrm>
          <a:prstGeom prst="rect">
            <a:avLst/>
          </a:prstGeom>
          <a:noFill/>
        </p:spPr>
        <p:txBody>
          <a:bodyPr wrap="square" lIns="91440" tIns="45720" rIns="91440" bIns="0" rtlCol="0" anchor="b">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a:lnSpc>
                <a:spcPct val="120000"/>
              </a:lnSpc>
            </a:pPr>
            <a:r>
              <a:rPr lang="zh-CN" altLang="en-US" b="1" spc="150">
                <a:solidFill>
                  <a:schemeClr val="dk1">
                    <a:lumMod val="75000"/>
                    <a:lumOff val="25000"/>
                  </a:schemeClr>
                </a:solidFill>
                <a:uFillTx/>
                <a:latin typeface="Arial" panose="020B0604020202020204" pitchFamily="34" charset="0"/>
                <a:sym typeface="Arial" panose="020B0604020202020204" pitchFamily="34" charset="0"/>
              </a:rPr>
              <a:t>范围限制</a:t>
            </a:r>
            <a:endParaRPr lang="zh-CN" altLang="en-US" b="1" spc="300">
              <a:solidFill>
                <a:schemeClr val="dk1">
                  <a:lumMod val="75000"/>
                  <a:lumOff val="25000"/>
                </a:schemeClr>
              </a:solidFill>
              <a:uFillTx/>
              <a:latin typeface="Arial" panose="020B0604020202020204" pitchFamily="34" charset="0"/>
              <a:sym typeface="Arial" panose="020B0604020202020204" pitchFamily="34" charset="0"/>
            </a:endParaRPr>
          </a:p>
        </p:txBody>
      </p:sp>
      <p:sp>
        <p:nvSpPr>
          <p:cNvPr id="43" name="文本框 42"/>
          <p:cNvSpPr txBox="1"/>
          <p:nvPr>
            <p:custDataLst>
              <p:tags r:id="rId4"/>
            </p:custDataLst>
          </p:nvPr>
        </p:nvSpPr>
        <p:spPr>
          <a:xfrm>
            <a:off x="1798955" y="2416175"/>
            <a:ext cx="9141460" cy="753745"/>
          </a:xfrm>
          <a:prstGeom prst="rect">
            <a:avLst/>
          </a:prstGeom>
          <a:noFill/>
        </p:spPr>
        <p:txBody>
          <a:bodyPr wrap="square" lIns="91440" tIns="0" rIns="91440" bIns="45720" rtlCol="0"/>
          <a:lstStyle/>
          <a:p>
            <a:pPr fontAlgn="auto">
              <a:lnSpc>
                <a:spcPct val="120000"/>
              </a:lnSpc>
            </a:pPr>
            <a:r>
              <a:rPr lang="zh-CN" altLang="en-US" sz="2000" spc="150">
                <a:solidFill>
                  <a:schemeClr val="dk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旨在通过限制CA可以担保的领域范围来降低CA的权力。</a:t>
            </a:r>
            <a:endParaRPr lang="zh-CN" altLang="en-US" sz="2000" spc="150">
              <a:solidFill>
                <a:schemeClr val="dk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41" name="椭圆 40"/>
          <p:cNvSpPr/>
          <p:nvPr>
            <p:custDataLst>
              <p:tags r:id="rId5"/>
            </p:custDataLst>
          </p:nvPr>
        </p:nvSpPr>
        <p:spPr>
          <a:xfrm>
            <a:off x="757555" y="1455420"/>
            <a:ext cx="840105" cy="840105"/>
          </a:xfrm>
          <a:prstGeom prst="ellipse">
            <a:avLst/>
          </a:prstGeom>
          <a:solidFill>
            <a:schemeClr val="accent1"/>
          </a:solidFill>
          <a:ln w="63500">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20000"/>
              </a:lnSpc>
            </a:pPr>
            <a:endParaRPr kumimoji="1" lang="zh-CN" altLang="en-US" sz="2400" b="1" dirty="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23"/>
          <p:cNvSpPr/>
          <p:nvPr>
            <p:custDataLst>
              <p:tags r:id="rId6"/>
            </p:custDataLst>
          </p:nvPr>
        </p:nvSpPr>
        <p:spPr>
          <a:xfrm>
            <a:off x="855980" y="1651635"/>
            <a:ext cx="643255" cy="603250"/>
          </a:xfrm>
          <a:prstGeom prst="rect">
            <a:avLst/>
          </a:prstGeom>
        </p:spPr>
        <p:txBody>
          <a:bodyPr wrap="square">
            <a:normAutofit/>
          </a:bodyPr>
          <a:lstStyle/>
          <a:p>
            <a:pPr algn="ctr"/>
            <a:r>
              <a:rPr kumimoji="1" lang="en-US" altLang="zh-CN" sz="2400" b="1" dirty="0">
                <a:solidFill>
                  <a:schemeClr val="lt1"/>
                </a:solidFill>
                <a:latin typeface="Arial" panose="020B0604020202020204" pitchFamily="34" charset="0"/>
                <a:ea typeface="微软雅黑" panose="020B0503020204020204" pitchFamily="34" charset="-122"/>
                <a:sym typeface="Arial" panose="020B0604020202020204" pitchFamily="34" charset="0"/>
              </a:rPr>
              <a:t>02</a:t>
            </a:r>
            <a:endParaRPr kumimoji="1" lang="en-US" altLang="zh-CN" sz="2400" b="1" dirty="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副标题 1"/>
          <p:cNvSpPr/>
          <p:nvPr>
            <p:custDataLst>
              <p:tags r:id="rId7"/>
            </p:custDataLst>
          </p:nvPr>
        </p:nvSpPr>
        <p:spPr>
          <a:xfrm>
            <a:off x="1270000" y="3806825"/>
            <a:ext cx="10026015" cy="3255010"/>
          </a:xfrm>
          <a:prstGeom prst="rect">
            <a:avLst/>
          </a:prstGeom>
        </p:spPr>
        <p:txBody>
          <a:bodyPr vert="horz" wrap="square" lIns="0" tIns="0" rIns="0" bIns="0" rtlCol="0"/>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457200"/>
            <a:r>
              <a:rPr lang="zh-CN" altLang="en-US" sz="2000">
                <a:solidFill>
                  <a:schemeClr val="dk1">
                    <a:lumMod val="65000"/>
                    <a:lumOff val="35000"/>
                  </a:schemeClr>
                </a:solidFill>
                <a:latin typeface="Arial" panose="020B0604020202020204" pitchFamily="34" charset="0"/>
              </a:rPr>
              <a:t>Langley等人在Google Chrome中实现了</a:t>
            </a:r>
            <a:r>
              <a:rPr lang="zh-CN" altLang="en-US" sz="2000" b="1">
                <a:solidFill>
                  <a:schemeClr val="dk1">
                    <a:lumMod val="65000"/>
                    <a:lumOff val="35000"/>
                  </a:schemeClr>
                </a:solidFill>
                <a:latin typeface="Arial" panose="020B0604020202020204" pitchFamily="34" charset="0"/>
              </a:rPr>
              <a:t>Public key pinning (PKP)</a:t>
            </a:r>
            <a:r>
              <a:rPr lang="zh-CN" altLang="en-US" sz="2000">
                <a:solidFill>
                  <a:schemeClr val="dk1">
                    <a:lumMod val="65000"/>
                    <a:lumOff val="35000"/>
                  </a:schemeClr>
                </a:solidFill>
                <a:latin typeface="Arial" panose="020B0604020202020204" pitchFamily="34" charset="0"/>
              </a:rPr>
              <a:t>的方法，</a:t>
            </a:r>
            <a:r>
              <a:rPr lang="zh-CN" altLang="en-US" sz="2000" b="1">
                <a:solidFill>
                  <a:schemeClr val="dk1">
                    <a:lumMod val="65000"/>
                    <a:lumOff val="35000"/>
                  </a:schemeClr>
                </a:solidFill>
                <a:latin typeface="Arial" panose="020B0604020202020204" pitchFamily="34" charset="0"/>
              </a:rPr>
              <a:t>通过指定特定网站授权哪些CA为其颁发证书来限制CA权力</a:t>
            </a:r>
            <a:r>
              <a:rPr lang="zh-CN" altLang="en-US" sz="2000">
                <a:solidFill>
                  <a:schemeClr val="dk1">
                    <a:lumMod val="65000"/>
                    <a:lumOff val="35000"/>
                  </a:schemeClr>
                </a:solidFill>
                <a:latin typeface="Arial" panose="020B0604020202020204" pitchFamily="34" charset="0"/>
              </a:rPr>
              <a:t>，可以保护用户通信免受未经授权的CA错误颁发证书的攻击者的攻击。</a:t>
            </a:r>
            <a:endParaRPr lang="zh-CN" altLang="en-US" sz="2000">
              <a:solidFill>
                <a:schemeClr val="dk1">
                  <a:lumMod val="65000"/>
                  <a:lumOff val="35000"/>
                </a:schemeClr>
              </a:solidFill>
              <a:latin typeface="Arial" panose="020B0604020202020204" pitchFamily="34" charset="0"/>
            </a:endParaRPr>
          </a:p>
          <a:p>
            <a:pPr indent="457200"/>
            <a:r>
              <a:rPr lang="zh-CN" altLang="en-US" sz="2000">
                <a:solidFill>
                  <a:schemeClr val="dk1">
                    <a:lumMod val="65000"/>
                    <a:lumOff val="35000"/>
                  </a:schemeClr>
                </a:solidFill>
                <a:latin typeface="Arial" panose="020B0604020202020204" pitchFamily="34" charset="0"/>
              </a:rPr>
              <a:t>由于PKP是一种通过指定哪些CA被授权用于给定网站来限制CA的权力的方法，因此它可以保护用户通信免受攻击者的攻击，这些攻击者错误地使用了来自未被授权的CA的证书。此外，PKP允许网站拥有多个证书，支持离线验证，并且可以通过HTTP的PKP扩展进行扩展。</a:t>
            </a:r>
            <a:endParaRPr lang="zh-CN" altLang="en-US" sz="2000">
              <a:solidFill>
                <a:schemeClr val="dk1">
                  <a:lumMod val="65000"/>
                  <a:lumOff val="35000"/>
                </a:schemeClr>
              </a:solidFill>
              <a:latin typeface="Arial" panose="020B0604020202020204" pitchFamily="34" charset="0"/>
            </a:endParaRPr>
          </a:p>
        </p:txBody>
      </p:sp>
      <p:sp>
        <p:nvSpPr>
          <p:cNvPr id="5" name="Title 6"/>
          <p:cNvSpPr txBox="1"/>
          <p:nvPr>
            <p:custDataLst>
              <p:tags r:id="rId8"/>
            </p:custDataLst>
          </p:nvPr>
        </p:nvSpPr>
        <p:spPr>
          <a:xfrm>
            <a:off x="60458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2800" b="1">
                <a:solidFill>
                  <a:schemeClr val="tx1"/>
                </a:solidFill>
                <a:latin typeface="+mn-lt"/>
                <a:cs typeface="+mn-lt"/>
                <a:sym typeface="+mn-ea"/>
              </a:rPr>
              <a:t>《E</a:t>
            </a:r>
            <a:r>
              <a:rPr lang="zh-CN" altLang="en-US" sz="2800" b="1">
                <a:latin typeface="+mn-lt"/>
                <a:cs typeface="+mn-lt"/>
                <a:sym typeface="+mn-ea"/>
              </a:rPr>
              <a:t>valuating web PKIs - A Survey2017》</a:t>
            </a:r>
            <a:endParaRPr lang="zh-CN" altLang="en-US" sz="2800" b="1">
              <a:solidFill>
                <a:schemeClr val="tx1"/>
              </a:solidFill>
              <a:latin typeface="+mn-lt"/>
              <a:cs typeface="+mn-lt"/>
              <a:sym typeface="+mn-ea"/>
            </a:endParaRPr>
          </a:p>
        </p:txBody>
      </p:sp>
    </p:spTree>
    <p:custDataLst>
      <p:tags r:id="rId9"/>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cxnSp>
        <p:nvCxnSpPr>
          <p:cNvPr id="3" name="直接连接符 2"/>
          <p:cNvCxnSpPr/>
          <p:nvPr>
            <p:custDataLst>
              <p:tags r:id="rId2"/>
            </p:custDataLst>
          </p:nvPr>
        </p:nvCxnSpPr>
        <p:spPr>
          <a:xfrm>
            <a:off x="1798955" y="3307715"/>
            <a:ext cx="6506845" cy="0"/>
          </a:xfrm>
          <a:prstGeom prst="line">
            <a:avLst/>
          </a:prstGeom>
          <a:ln w="1270">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文本框 41"/>
          <p:cNvSpPr txBox="1"/>
          <p:nvPr>
            <p:custDataLst>
              <p:tags r:id="rId3"/>
            </p:custDataLst>
          </p:nvPr>
        </p:nvSpPr>
        <p:spPr>
          <a:xfrm>
            <a:off x="1704340" y="1602105"/>
            <a:ext cx="2178050" cy="524510"/>
          </a:xfrm>
          <a:prstGeom prst="rect">
            <a:avLst/>
          </a:prstGeom>
          <a:noFill/>
        </p:spPr>
        <p:txBody>
          <a:bodyPr wrap="square" lIns="91440" tIns="45720" rIns="91440" bIns="0" rtlCol="0" anchor="b">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a:lnSpc>
                <a:spcPct val="120000"/>
              </a:lnSpc>
            </a:pPr>
            <a:r>
              <a:rPr lang="zh-CN" altLang="en-US" b="1" spc="150">
                <a:solidFill>
                  <a:schemeClr val="dk1">
                    <a:lumMod val="75000"/>
                    <a:lumOff val="25000"/>
                  </a:schemeClr>
                </a:solidFill>
                <a:uFillTx/>
                <a:latin typeface="Arial" panose="020B0604020202020204" pitchFamily="34" charset="0"/>
                <a:sym typeface="Arial" panose="020B0604020202020204" pitchFamily="34" charset="0"/>
              </a:rPr>
              <a:t>证书透明管理</a:t>
            </a:r>
            <a:endParaRPr lang="zh-CN" altLang="en-US" b="1" spc="300">
              <a:solidFill>
                <a:schemeClr val="dk1">
                  <a:lumMod val="75000"/>
                  <a:lumOff val="25000"/>
                </a:schemeClr>
              </a:solidFill>
              <a:uFillTx/>
              <a:latin typeface="Arial" panose="020B0604020202020204" pitchFamily="34" charset="0"/>
              <a:sym typeface="Arial" panose="020B0604020202020204" pitchFamily="34" charset="0"/>
            </a:endParaRPr>
          </a:p>
        </p:txBody>
      </p:sp>
      <p:sp>
        <p:nvSpPr>
          <p:cNvPr id="43" name="文本框 42"/>
          <p:cNvSpPr txBox="1"/>
          <p:nvPr>
            <p:custDataLst>
              <p:tags r:id="rId4"/>
            </p:custDataLst>
          </p:nvPr>
        </p:nvSpPr>
        <p:spPr>
          <a:xfrm>
            <a:off x="1798955" y="2295525"/>
            <a:ext cx="9141460" cy="753745"/>
          </a:xfrm>
          <a:prstGeom prst="rect">
            <a:avLst/>
          </a:prstGeom>
          <a:noFill/>
        </p:spPr>
        <p:txBody>
          <a:bodyPr wrap="square" lIns="91440" tIns="0" rIns="91440" bIns="45720" rtlCol="0"/>
          <a:lstStyle/>
          <a:p>
            <a:pPr fontAlgn="auto">
              <a:lnSpc>
                <a:spcPct val="120000"/>
              </a:lnSpc>
            </a:pPr>
            <a:r>
              <a:rPr lang="zh-CN" altLang="en-US" sz="2000" spc="150">
                <a:solidFill>
                  <a:schemeClr val="dk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rPr>
              <a:t>旨在使CA的行为透明的概念，其基本思想是使用一个公开可见的日志来记录已颁发的证书。</a:t>
            </a:r>
            <a:endParaRPr lang="zh-CN" altLang="en-US" sz="2000" spc="150">
              <a:solidFill>
                <a:schemeClr val="dk1">
                  <a:lumMod val="75000"/>
                  <a:lumOff val="2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41" name="椭圆 40"/>
          <p:cNvSpPr/>
          <p:nvPr>
            <p:custDataLst>
              <p:tags r:id="rId5"/>
            </p:custDataLst>
          </p:nvPr>
        </p:nvSpPr>
        <p:spPr>
          <a:xfrm>
            <a:off x="757555" y="1455420"/>
            <a:ext cx="840105" cy="840105"/>
          </a:xfrm>
          <a:prstGeom prst="ellipse">
            <a:avLst/>
          </a:prstGeom>
          <a:solidFill>
            <a:schemeClr val="accent1"/>
          </a:solidFill>
          <a:ln w="63500">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20000"/>
              </a:lnSpc>
            </a:pPr>
            <a:endParaRPr kumimoji="1" lang="zh-CN" altLang="en-US" sz="2400" b="1" dirty="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23"/>
          <p:cNvSpPr/>
          <p:nvPr>
            <p:custDataLst>
              <p:tags r:id="rId6"/>
            </p:custDataLst>
          </p:nvPr>
        </p:nvSpPr>
        <p:spPr>
          <a:xfrm>
            <a:off x="855980" y="1651635"/>
            <a:ext cx="643255" cy="603250"/>
          </a:xfrm>
          <a:prstGeom prst="rect">
            <a:avLst/>
          </a:prstGeom>
        </p:spPr>
        <p:txBody>
          <a:bodyPr wrap="square">
            <a:normAutofit/>
          </a:bodyPr>
          <a:lstStyle/>
          <a:p>
            <a:pPr algn="ctr"/>
            <a:r>
              <a:rPr kumimoji="1" lang="en-US" altLang="zh-CN" sz="2400" b="1" dirty="0">
                <a:solidFill>
                  <a:schemeClr val="lt1"/>
                </a:solidFill>
                <a:latin typeface="Arial" panose="020B0604020202020204" pitchFamily="34" charset="0"/>
                <a:ea typeface="微软雅黑" panose="020B0503020204020204" pitchFamily="34" charset="-122"/>
                <a:sym typeface="Arial" panose="020B0604020202020204" pitchFamily="34" charset="0"/>
              </a:rPr>
              <a:t>03</a:t>
            </a:r>
            <a:endParaRPr kumimoji="1" lang="en-US" altLang="zh-CN" sz="2400" b="1" dirty="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副标题 1"/>
          <p:cNvSpPr/>
          <p:nvPr>
            <p:custDataLst>
              <p:tags r:id="rId7"/>
            </p:custDataLst>
          </p:nvPr>
        </p:nvSpPr>
        <p:spPr>
          <a:xfrm>
            <a:off x="1270000" y="3806825"/>
            <a:ext cx="10026015" cy="3255010"/>
          </a:xfrm>
          <a:prstGeom prst="rect">
            <a:avLst/>
          </a:prstGeom>
        </p:spPr>
        <p:txBody>
          <a:bodyPr vert="horz" wrap="square" lIns="0" tIns="0" rIns="0" bIns="0" rtlCol="0"/>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457200"/>
            <a:r>
              <a:rPr lang="zh-CN" altLang="en-US" sz="2000" b="1">
                <a:solidFill>
                  <a:schemeClr val="dk1">
                    <a:lumMod val="65000"/>
                    <a:lumOff val="35000"/>
                  </a:schemeClr>
                </a:solidFill>
                <a:latin typeface="Arial" panose="020B0604020202020204" pitchFamily="34" charset="0"/>
              </a:rPr>
              <a:t>Certificate transparency(CT)</a:t>
            </a:r>
            <a:r>
              <a:rPr lang="zh-CN" altLang="en-US" sz="2000">
                <a:solidFill>
                  <a:schemeClr val="dk1">
                    <a:lumMod val="65000"/>
                    <a:lumOff val="35000"/>
                  </a:schemeClr>
                </a:solidFill>
                <a:latin typeface="Arial" panose="020B0604020202020204" pitchFamily="34" charset="0"/>
              </a:rPr>
              <a:t>由谷歌提出，</a:t>
            </a:r>
            <a:r>
              <a:rPr lang="zh-CN" altLang="en-US" sz="2000" b="1">
                <a:solidFill>
                  <a:schemeClr val="dk1">
                    <a:lumMod val="65000"/>
                    <a:lumOff val="35000"/>
                  </a:schemeClr>
                </a:solidFill>
                <a:latin typeface="Arial" panose="020B0604020202020204" pitchFamily="34" charset="0"/>
              </a:rPr>
              <a:t>通过使证书颁发透明，让域所有者能够有效地检测错误颁发的证书。</a:t>
            </a:r>
            <a:r>
              <a:rPr lang="zh-CN" altLang="en-US" sz="2000">
                <a:solidFill>
                  <a:schemeClr val="dk1">
                    <a:lumMod val="65000"/>
                    <a:lumOff val="35000"/>
                  </a:schemeClr>
                </a:solidFill>
                <a:latin typeface="Arial" panose="020B0604020202020204" pitchFamily="34" charset="0"/>
              </a:rPr>
              <a:t>更详细地说，域所有者向日志维护者请求签名确认，称他们的证书包含在日志中，然后他们可以将此确认与相应的证书一起提供给web浏览器。只有在证书和签名的确认都有效的情况下，浏览器才接受证书。由于CA的行为是透明的，CT不要求用户盲目信任CA，即CA的行为可以验证。这使得CT能够提供</a:t>
            </a:r>
            <a:r>
              <a:rPr lang="zh-CN" altLang="en-US" sz="2000" b="1">
                <a:solidFill>
                  <a:schemeClr val="dk1">
                    <a:lumMod val="65000"/>
                    <a:lumOff val="35000"/>
                  </a:schemeClr>
                </a:solidFill>
                <a:latin typeface="Arial" panose="020B0604020202020204" pitchFamily="34" charset="0"/>
              </a:rPr>
              <a:t>信任灵活性</a:t>
            </a:r>
            <a:r>
              <a:rPr lang="zh-CN" altLang="en-US" sz="2000">
                <a:solidFill>
                  <a:schemeClr val="dk1">
                    <a:lumMod val="65000"/>
                    <a:lumOff val="35000"/>
                  </a:schemeClr>
                </a:solidFill>
                <a:latin typeface="Arial" panose="020B0604020202020204" pitchFamily="34" charset="0"/>
              </a:rPr>
              <a:t>。</a:t>
            </a:r>
            <a:endParaRPr lang="zh-CN" altLang="en-US" sz="2000">
              <a:solidFill>
                <a:schemeClr val="dk1">
                  <a:lumMod val="65000"/>
                  <a:lumOff val="35000"/>
                </a:schemeClr>
              </a:solidFill>
              <a:latin typeface="Arial" panose="020B0604020202020204" pitchFamily="34" charset="0"/>
            </a:endParaRPr>
          </a:p>
        </p:txBody>
      </p:sp>
      <p:sp>
        <p:nvSpPr>
          <p:cNvPr id="5" name="Title 6"/>
          <p:cNvSpPr txBox="1"/>
          <p:nvPr>
            <p:custDataLst>
              <p:tags r:id="rId8"/>
            </p:custDataLst>
          </p:nvPr>
        </p:nvSpPr>
        <p:spPr>
          <a:xfrm>
            <a:off x="60458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2800" b="1">
                <a:solidFill>
                  <a:schemeClr val="tx1"/>
                </a:solidFill>
                <a:latin typeface="+mn-lt"/>
                <a:cs typeface="+mn-lt"/>
                <a:sym typeface="+mn-ea"/>
              </a:rPr>
              <a:t>《E</a:t>
            </a:r>
            <a:r>
              <a:rPr lang="zh-CN" altLang="en-US" sz="2800" b="1">
                <a:latin typeface="+mn-lt"/>
                <a:cs typeface="+mn-lt"/>
                <a:sym typeface="+mn-ea"/>
              </a:rPr>
              <a:t>valuating web PKIs - A Survey2017》</a:t>
            </a:r>
            <a:endParaRPr lang="zh-CN" altLang="en-US" sz="2800" b="1">
              <a:solidFill>
                <a:schemeClr val="tx1"/>
              </a:solidFill>
              <a:latin typeface="+mn-lt"/>
              <a:cs typeface="+mn-lt"/>
              <a:sym typeface="+mn-ea"/>
            </a:endParaRPr>
          </a:p>
        </p:txBody>
      </p:sp>
    </p:spTree>
    <p:custDataLst>
      <p:tags r:id="rId9"/>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2" name="文本框 41"/>
          <p:cNvSpPr txBox="1"/>
          <p:nvPr>
            <p:custDataLst>
              <p:tags r:id="rId2"/>
            </p:custDataLst>
          </p:nvPr>
        </p:nvSpPr>
        <p:spPr>
          <a:xfrm>
            <a:off x="875030" y="1644650"/>
            <a:ext cx="6829305" cy="445511"/>
          </a:xfrm>
          <a:prstGeom prst="rect">
            <a:avLst/>
          </a:prstGeom>
          <a:noFill/>
        </p:spPr>
        <p:txBody>
          <a:bodyPr wrap="square" lIns="91440" tIns="45720" rIns="91440" bIns="0" rtlCol="0" anchor="b">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a:lnSpc>
                <a:spcPct val="120000"/>
              </a:lnSpc>
            </a:pPr>
            <a:r>
              <a:rPr lang="zh-CN" altLang="en-US" sz="2000" b="1" spc="300">
                <a:solidFill>
                  <a:schemeClr val="dk1">
                    <a:lumMod val="75000"/>
                    <a:lumOff val="25000"/>
                  </a:schemeClr>
                </a:solidFill>
                <a:uFillTx/>
                <a:latin typeface="Arial" panose="020B0604020202020204" pitchFamily="34" charset="0"/>
                <a:sym typeface="Arial" panose="020B0604020202020204" pitchFamily="34" charset="0"/>
              </a:rPr>
              <a:t>方案评估</a:t>
            </a:r>
            <a:endParaRPr lang="zh-CN" altLang="en-US" sz="2000" b="1" spc="300">
              <a:solidFill>
                <a:schemeClr val="dk1">
                  <a:lumMod val="75000"/>
                  <a:lumOff val="25000"/>
                </a:schemeClr>
              </a:solidFill>
              <a:uFillTx/>
              <a:latin typeface="Arial" panose="020B0604020202020204" pitchFamily="34" charset="0"/>
              <a:sym typeface="Arial" panose="020B0604020202020204" pitchFamily="34" charset="0"/>
            </a:endParaRPr>
          </a:p>
        </p:txBody>
      </p:sp>
      <p:sp>
        <p:nvSpPr>
          <p:cNvPr id="4" name="Title 6"/>
          <p:cNvSpPr txBox="1"/>
          <p:nvPr>
            <p:custDataLst>
              <p:tags r:id="rId3"/>
            </p:custDataLst>
          </p:nvPr>
        </p:nvSpPr>
        <p:spPr>
          <a:xfrm>
            <a:off x="60458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2800" b="1">
                <a:solidFill>
                  <a:schemeClr val="tx1"/>
                </a:solidFill>
                <a:latin typeface="+mn-lt"/>
                <a:cs typeface="+mn-lt"/>
                <a:sym typeface="+mn-ea"/>
              </a:rPr>
              <a:t>《E</a:t>
            </a:r>
            <a:r>
              <a:rPr lang="zh-CN" altLang="en-US" sz="2800" b="1">
                <a:latin typeface="+mn-lt"/>
                <a:cs typeface="+mn-lt"/>
                <a:sym typeface="+mn-ea"/>
              </a:rPr>
              <a:t>valuating web PKIs - A Survey2017》</a:t>
            </a:r>
            <a:endParaRPr lang="zh-CN" altLang="en-US" sz="2800" b="1">
              <a:solidFill>
                <a:schemeClr val="tx1"/>
              </a:solidFill>
              <a:latin typeface="+mn-lt"/>
              <a:cs typeface="+mn-lt"/>
              <a:sym typeface="+mn-ea"/>
            </a:endParaRPr>
          </a:p>
        </p:txBody>
      </p:sp>
      <p:pic>
        <p:nvPicPr>
          <p:cNvPr id="7" name="图片 6"/>
          <p:cNvPicPr>
            <a:picLocks noChangeAspect="1"/>
          </p:cNvPicPr>
          <p:nvPr/>
        </p:nvPicPr>
        <p:blipFill>
          <a:blip r:embed="rId4"/>
          <a:stretch>
            <a:fillRect/>
          </a:stretch>
        </p:blipFill>
        <p:spPr>
          <a:xfrm rot="5400000">
            <a:off x="6362065" y="1275080"/>
            <a:ext cx="5450205" cy="5270500"/>
          </a:xfrm>
          <a:prstGeom prst="rect">
            <a:avLst/>
          </a:prstGeom>
        </p:spPr>
      </p:pic>
      <p:pic>
        <p:nvPicPr>
          <p:cNvPr id="8" name="图片 7"/>
          <p:cNvPicPr>
            <a:picLocks noChangeAspect="1"/>
          </p:cNvPicPr>
          <p:nvPr/>
        </p:nvPicPr>
        <p:blipFill>
          <a:blip r:embed="rId4"/>
          <a:srcRect l="12361" t="74216" r="50673"/>
          <a:stretch>
            <a:fillRect/>
          </a:stretch>
        </p:blipFill>
        <p:spPr>
          <a:xfrm rot="5400000">
            <a:off x="-280670" y="3155315"/>
            <a:ext cx="4156710" cy="2804160"/>
          </a:xfrm>
          <a:prstGeom prst="rect">
            <a:avLst/>
          </a:prstGeom>
        </p:spPr>
      </p:pic>
      <p:pic>
        <p:nvPicPr>
          <p:cNvPr id="9" name="图片 8"/>
          <p:cNvPicPr>
            <a:picLocks noChangeAspect="1"/>
          </p:cNvPicPr>
          <p:nvPr/>
        </p:nvPicPr>
        <p:blipFill>
          <a:blip r:embed="rId4"/>
          <a:srcRect l="49763" t="72592" r="18430"/>
          <a:stretch>
            <a:fillRect/>
          </a:stretch>
        </p:blipFill>
        <p:spPr>
          <a:xfrm rot="5400000">
            <a:off x="3004185" y="3463925"/>
            <a:ext cx="3460115" cy="2883535"/>
          </a:xfrm>
          <a:prstGeom prst="rect">
            <a:avLst/>
          </a:prstGeom>
        </p:spPr>
      </p:pic>
      <p:cxnSp>
        <p:nvCxnSpPr>
          <p:cNvPr id="10" name="直接箭头连接符 9"/>
          <p:cNvCxnSpPr/>
          <p:nvPr/>
        </p:nvCxnSpPr>
        <p:spPr>
          <a:xfrm flipH="1">
            <a:off x="3632200" y="2425700"/>
            <a:ext cx="3180080" cy="5607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1" name="Title 6"/>
          <p:cNvSpPr txBox="1"/>
          <p:nvPr>
            <p:custDataLst>
              <p:tags r:id="rId2"/>
            </p:custDataLst>
          </p:nvPr>
        </p:nvSpPr>
        <p:spPr>
          <a:xfrm>
            <a:off x="608399" y="243170"/>
            <a:ext cx="10974649" cy="608400"/>
          </a:xfrm>
          <a:prstGeom prst="rect">
            <a:avLst/>
          </a:prstGeom>
          <a:noFill/>
          <a:ln w="3175">
            <a:noFill/>
            <a:prstDash val="dash"/>
          </a:ln>
        </p:spPr>
        <p:txBody>
          <a:bodyPr wrap="square" lIns="90170" tIns="46990" rIns="90170" bIns="4699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未来研究方向</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16" name="文本框 15"/>
          <p:cNvSpPr txBox="1"/>
          <p:nvPr>
            <p:custDataLst>
              <p:tags r:id="rId3"/>
            </p:custDataLst>
          </p:nvPr>
        </p:nvSpPr>
        <p:spPr>
          <a:xfrm>
            <a:off x="672465" y="1218565"/>
            <a:ext cx="5107305" cy="5236210"/>
          </a:xfrm>
          <a:prstGeom prst="rect">
            <a:avLst/>
          </a:prstGeom>
          <a:noFill/>
        </p:spPr>
        <p:txBody>
          <a:bodyPr wrap="square" rtlCol="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zh-CN" altLang="en-US" sz="2000"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针对公钥证书管理系统的研究:</a:t>
            </a:r>
            <a:endParaRPr lang="zh-CN" altLang="en-US" sz="2000"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fontAlgn="auto">
              <a:lnSpc>
                <a:spcPct val="130000"/>
              </a:lnSpc>
              <a:spcBef>
                <a:spcPts val="1000"/>
              </a:spcBef>
            </a:pPr>
            <a:r>
              <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1. 开发更加灵活和安全的证书管理系统：</a:t>
            </a:r>
            <a:r>
              <a:rPr lang="zh-CN" altLang="en-US"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可以探索如何设计更加灵活和安全的证书管理系统，例如</a:t>
            </a:r>
            <a:r>
              <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采用去中心化的方式、使用区块链技术等。</a:t>
            </a:r>
            <a:endPar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fontAlgn="auto">
              <a:lnSpc>
                <a:spcPct val="130000"/>
              </a:lnSpc>
              <a:spcBef>
                <a:spcPts val="1000"/>
              </a:spcBef>
            </a:pPr>
            <a:r>
              <a:rPr lang="en-US" altLang="zh-CN"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2</a:t>
            </a:r>
            <a:r>
              <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 提高SSL/TLS验证和身份验证的安全性：</a:t>
            </a:r>
            <a:r>
              <a:rPr lang="zh-CN" altLang="en-US"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可以研究如何提高SSL/TLS验证和身份验证的安全性，例如</a:t>
            </a:r>
            <a:r>
              <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采用多因素身份认证、使用更加安全的密码算法等。</a:t>
            </a:r>
            <a:endPar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fontAlgn="auto">
              <a:lnSpc>
                <a:spcPct val="130000"/>
              </a:lnSpc>
              <a:spcBef>
                <a:spcPts val="1000"/>
              </a:spcBef>
            </a:pPr>
            <a:r>
              <a:rPr lang="en-US" altLang="zh-CN"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3</a:t>
            </a:r>
            <a:r>
              <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 平衡安全性和可用性：</a:t>
            </a:r>
            <a:r>
              <a:rPr lang="zh-CN" altLang="en-US"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可以探索如何在保障安全性的同时保持系统的可用性，例如</a:t>
            </a:r>
            <a:r>
              <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采用自适应访问控制策略、优化证书更新流程等。</a:t>
            </a:r>
            <a:endPar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fontAlgn="auto">
              <a:lnSpc>
                <a:spcPct val="130000"/>
              </a:lnSpc>
              <a:spcBef>
                <a:spcPts val="1000"/>
              </a:spcBef>
            </a:pPr>
            <a:r>
              <a:rPr lang="en-US" altLang="zh-CN"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4</a:t>
            </a:r>
            <a:r>
              <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 处理各种攻击：</a:t>
            </a:r>
            <a:r>
              <a:rPr lang="zh-CN" altLang="en-US"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可以研究如何应对各种攻击，例如钓鱼攻击、中间人攻击等。</a:t>
            </a:r>
            <a:r>
              <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这需要开发新的防御机制，并不断更新和改进现有防御机制。</a:t>
            </a:r>
            <a:endPar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2" name="文本框 1"/>
          <p:cNvSpPr txBox="1"/>
          <p:nvPr>
            <p:custDataLst>
              <p:tags r:id="rId4"/>
            </p:custDataLst>
          </p:nvPr>
        </p:nvSpPr>
        <p:spPr>
          <a:xfrm>
            <a:off x="6551295" y="1218565"/>
            <a:ext cx="5107305" cy="523621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加强Web PKI系统的安全性</a:t>
            </a:r>
            <a:r>
              <a:rPr lang="en-US" altLang="zh-CN"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a:t>
            </a:r>
            <a:endPar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fontAlgn="auto">
              <a:lnSpc>
                <a:spcPct val="130000"/>
              </a:lnSpc>
              <a:spcBef>
                <a:spcPts val="1000"/>
              </a:spcBef>
            </a:pPr>
            <a:r>
              <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1. 进一步探索和改进trust views的建立和管理机制，</a:t>
            </a:r>
            <a:r>
              <a:rPr lang="zh-CN" altLang="en-US"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以提高其效率和可扩展性。</a:t>
            </a:r>
            <a:endParaRPr lang="zh-CN" altLang="en-US"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fontAlgn="auto">
              <a:lnSpc>
                <a:spcPct val="130000"/>
              </a:lnSpc>
              <a:spcBef>
                <a:spcPts val="1000"/>
              </a:spcBef>
            </a:pPr>
            <a:r>
              <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2. 研究如何将trust views与其他安全机制集成，</a:t>
            </a:r>
            <a:r>
              <a:rPr lang="zh-CN" altLang="en-US"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例如基于策略的安全机制。</a:t>
            </a:r>
            <a:endPar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fontAlgn="auto">
              <a:lnSpc>
                <a:spcPct val="130000"/>
              </a:lnSpc>
              <a:spcBef>
                <a:spcPts val="1000"/>
              </a:spcBef>
            </a:pPr>
            <a:r>
              <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3. 探索如何在不同的应用场景中使用trust views，</a:t>
            </a:r>
            <a:r>
              <a:rPr lang="zh-CN" altLang="en-US"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并评估其实际效果。</a:t>
            </a:r>
            <a:endPar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fontAlgn="auto">
              <a:lnSpc>
                <a:spcPct val="130000"/>
              </a:lnSpc>
              <a:spcBef>
                <a:spcPts val="1000"/>
              </a:spcBef>
            </a:pPr>
            <a:r>
              <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4. 研究如何在Web PKI中使用更先进的密码学技术来提高安全性，并将其与trust views相结合。</a:t>
            </a:r>
            <a:endPar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1"/>
            <p:custDataLst>
              <p:tags r:id="rId1"/>
            </p:custDataLst>
          </p:nvPr>
        </p:nvSpPr>
        <p:spPr/>
        <p:txBody>
          <a:bodyPr/>
          <a:p>
            <a:r>
              <a:rPr lang="zh-CN" altLang="en-US">
                <a:solidFill>
                  <a:schemeClr val="dk1">
                    <a:lumMod val="65000"/>
                    <a:lumOff val="35000"/>
                  </a:schemeClr>
                </a:solidFill>
                <a:latin typeface="Arial" panose="020B0604020202020204" pitchFamily="34" charset="0"/>
              </a:rPr>
              <a:t>单击此处添加副标题内容</a:t>
            </a:r>
            <a:endParaRPr lang="zh-CN" altLang="en-US">
              <a:solidFill>
                <a:schemeClr val="dk1">
                  <a:lumMod val="65000"/>
                  <a:lumOff val="35000"/>
                </a:schemeClr>
              </a:solidFill>
              <a:latin typeface="Arial" panose="020B0604020202020204" pitchFamily="34" charset="0"/>
            </a:endParaRPr>
          </a:p>
        </p:txBody>
      </p:sp>
      <p:sp>
        <p:nvSpPr>
          <p:cNvPr id="3" name="标题 2"/>
          <p:cNvSpPr/>
          <p:nvPr>
            <p:ph type="title"/>
            <p:custDataLst>
              <p:tags r:id="rId2"/>
            </p:custDataLst>
          </p:nvPr>
        </p:nvSpPr>
        <p:spPr/>
        <p:txBody>
          <a:bodyPr/>
          <a:p>
            <a:r>
              <a:rPr lang="zh-CN" altLang="en-US">
                <a:solidFill>
                  <a:schemeClr val="dk1">
                    <a:lumMod val="85000"/>
                    <a:lumOff val="15000"/>
                  </a:schemeClr>
                </a:solidFill>
                <a:latin typeface="Arial" panose="020B0604020202020204" pitchFamily="34" charset="0"/>
                <a:ea typeface="汉仪旗黑-85S" panose="00020600040101010101" charset="-122"/>
              </a:rPr>
              <a:t>谢谢观看</a:t>
            </a:r>
            <a:endParaRPr lang="zh-CN" altLang="en-US">
              <a:solidFill>
                <a:schemeClr val="dk1">
                  <a:lumMod val="85000"/>
                  <a:lumOff val="15000"/>
                </a:schemeClr>
              </a:solidFill>
              <a:latin typeface="Arial" panose="020B0604020202020204" pitchFamily="34" charset="0"/>
              <a:ea typeface="汉仪旗黑-85S" panose="00020600040101010101" charset="-122"/>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custDataLst>
              <p:tags r:id="rId1"/>
            </p:custDataLst>
          </p:nvPr>
        </p:nvCxnSpPr>
        <p:spPr>
          <a:xfrm>
            <a:off x="6054151" y="1523255"/>
            <a:ext cx="3810000" cy="0"/>
          </a:xfrm>
          <a:prstGeom prst="line">
            <a:avLst/>
          </a:prstGeom>
          <a:ln>
            <a:solidFill>
              <a:schemeClr val="lt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2"/>
            </p:custDataLst>
          </p:nvPr>
        </p:nvSpPr>
        <p:spPr>
          <a:xfrm>
            <a:off x="6054151" y="453183"/>
            <a:ext cx="4198618" cy="994485"/>
          </a:xfrm>
          <a:prstGeom prst="rect">
            <a:avLst/>
          </a:prstGeom>
          <a:noFill/>
        </p:spPr>
        <p:txBody>
          <a:bodyPr wrap="square" lIns="91440" tIns="45720" rIns="91440" bIns="45720" rtlCol="0">
            <a:normAutofit/>
          </a:bodyPr>
          <a:p>
            <a:pPr lvl="0" algn="l">
              <a:lnSpc>
                <a:spcPct val="120000"/>
              </a:lnSpc>
              <a:buClrTx/>
              <a:buSzTx/>
              <a:buFontTx/>
            </a:pPr>
            <a:r>
              <a:rPr lang="zh-CN" altLang="en-US" sz="4400" b="1" spc="300" dirty="0">
                <a:solidFill>
                  <a:schemeClr val="dk1">
                    <a:lumMod val="85000"/>
                    <a:lumOff val="15000"/>
                  </a:schemeClr>
                </a:solidFill>
                <a:latin typeface="Arial" panose="020B0604020202020204" pitchFamily="34" charset="0"/>
                <a:ea typeface="汉仪旗黑-85S" panose="00020600040101010101" charset="-122"/>
                <a:sym typeface="Arial" panose="020B0604020202020204" pitchFamily="34" charset="0"/>
              </a:rPr>
              <a:t>目录</a:t>
            </a:r>
            <a:endParaRPr lang="zh-CN" altLang="en-US" sz="4400" b="1" spc="300" dirty="0">
              <a:solidFill>
                <a:schemeClr val="dk1">
                  <a:lumMod val="85000"/>
                  <a:lumOff val="15000"/>
                </a:schemeClr>
              </a:solidFill>
              <a:latin typeface="Arial" panose="020B0604020202020204" pitchFamily="34" charset="0"/>
              <a:ea typeface="汉仪旗黑-85S" panose="00020600040101010101" charset="-122"/>
              <a:sym typeface="Arial" panose="020B0604020202020204" pitchFamily="34" charset="0"/>
            </a:endParaRPr>
          </a:p>
        </p:txBody>
      </p:sp>
      <p:cxnSp>
        <p:nvCxnSpPr>
          <p:cNvPr id="10" name="直接连接符 9"/>
          <p:cNvCxnSpPr>
            <a:endCxn id="33" idx="2"/>
          </p:cNvCxnSpPr>
          <p:nvPr>
            <p:custDataLst>
              <p:tags r:id="rId3"/>
            </p:custDataLst>
          </p:nvPr>
        </p:nvCxnSpPr>
        <p:spPr>
          <a:xfrm flipH="1">
            <a:off x="5432668" y="2083440"/>
            <a:ext cx="9322" cy="3583630"/>
          </a:xfrm>
          <a:prstGeom prst="line">
            <a:avLst/>
          </a:prstGeom>
          <a:ln>
            <a:solidFill>
              <a:schemeClr val="accent1"/>
            </a:solidFill>
          </a:ln>
        </p:spPr>
        <p:style>
          <a:lnRef idx="3">
            <a:schemeClr val="accent3"/>
          </a:lnRef>
          <a:fillRef idx="0">
            <a:schemeClr val="accent3"/>
          </a:fillRef>
          <a:effectRef idx="2">
            <a:schemeClr val="accent3"/>
          </a:effectRef>
          <a:fontRef idx="minor">
            <a:schemeClr val="tx1"/>
          </a:fontRef>
        </p:style>
      </p:cxnSp>
      <p:sp>
        <p:nvSpPr>
          <p:cNvPr id="11" name="椭圆 10"/>
          <p:cNvSpPr/>
          <p:nvPr>
            <p:custDataLst>
              <p:tags r:id="rId4"/>
            </p:custDataLst>
          </p:nvPr>
        </p:nvSpPr>
        <p:spPr>
          <a:xfrm>
            <a:off x="5196956" y="1932957"/>
            <a:ext cx="470759" cy="4714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28" name="椭圆 27"/>
          <p:cNvSpPr/>
          <p:nvPr>
            <p:custDataLst>
              <p:tags r:id="rId5"/>
            </p:custDataLst>
          </p:nvPr>
        </p:nvSpPr>
        <p:spPr>
          <a:xfrm>
            <a:off x="5196956" y="3055588"/>
            <a:ext cx="470759" cy="4714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30" name="椭圆 29"/>
          <p:cNvSpPr/>
          <p:nvPr>
            <p:custDataLst>
              <p:tags r:id="rId6"/>
            </p:custDataLst>
          </p:nvPr>
        </p:nvSpPr>
        <p:spPr>
          <a:xfrm>
            <a:off x="5196956" y="4141597"/>
            <a:ext cx="470759" cy="4714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2" name="椭圆 1"/>
          <p:cNvSpPr/>
          <p:nvPr>
            <p:custDataLst>
              <p:tags r:id="rId7"/>
            </p:custDataLst>
          </p:nvPr>
        </p:nvSpPr>
        <p:spPr>
          <a:xfrm>
            <a:off x="5181641" y="5238260"/>
            <a:ext cx="470759" cy="4714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23" name="文本框 22"/>
          <p:cNvSpPr txBox="1"/>
          <p:nvPr>
            <p:custDataLst>
              <p:tags r:id="rId8"/>
            </p:custDataLst>
          </p:nvPr>
        </p:nvSpPr>
        <p:spPr>
          <a:xfrm>
            <a:off x="5218263" y="1974906"/>
            <a:ext cx="459440" cy="387527"/>
          </a:xfrm>
          <a:prstGeom prst="rect">
            <a:avLst/>
          </a:prstGeom>
          <a:noFill/>
        </p:spPr>
        <p:txBody>
          <a:bodyPr wrap="square" rtlCol="0">
            <a:normAutofit/>
          </a:bodyPr>
          <a:p>
            <a:r>
              <a:rPr lang="en-US" altLang="zh-CN" b="1" dirty="0">
                <a:solidFill>
                  <a:schemeClr val="lt1"/>
                </a:solidFill>
                <a:uFillTx/>
                <a:latin typeface="Arial" panose="020B0604020202020204" pitchFamily="34" charset="0"/>
                <a:ea typeface="微软雅黑" panose="020B0503020204020204" pitchFamily="34" charset="-122"/>
              </a:rPr>
              <a:t>01</a:t>
            </a:r>
            <a:endParaRPr lang="en-US" altLang="zh-CN" b="1" dirty="0">
              <a:solidFill>
                <a:schemeClr val="lt1"/>
              </a:solidFill>
              <a:uFillTx/>
              <a:latin typeface="Arial" panose="020B0604020202020204" pitchFamily="34" charset="0"/>
              <a:ea typeface="微软雅黑" panose="020B0503020204020204" pitchFamily="34" charset="-122"/>
            </a:endParaRPr>
          </a:p>
        </p:txBody>
      </p:sp>
      <p:sp>
        <p:nvSpPr>
          <p:cNvPr id="29" name="文本框 28"/>
          <p:cNvSpPr txBox="1"/>
          <p:nvPr>
            <p:custDataLst>
              <p:tags r:id="rId9"/>
            </p:custDataLst>
          </p:nvPr>
        </p:nvSpPr>
        <p:spPr>
          <a:xfrm>
            <a:off x="5218263" y="3097537"/>
            <a:ext cx="459440" cy="387527"/>
          </a:xfrm>
          <a:prstGeom prst="rect">
            <a:avLst/>
          </a:prstGeom>
          <a:noFill/>
        </p:spPr>
        <p:txBody>
          <a:bodyPr wrap="square" rtlCol="0">
            <a:normAutofit/>
          </a:bodyPr>
          <a:p>
            <a:r>
              <a:rPr lang="en-US" altLang="zh-CN" b="1">
                <a:solidFill>
                  <a:schemeClr val="lt1"/>
                </a:solidFill>
                <a:uFillTx/>
                <a:latin typeface="Arial" panose="020B0604020202020204" pitchFamily="34" charset="0"/>
                <a:ea typeface="微软雅黑" panose="020B0503020204020204" pitchFamily="34" charset="-122"/>
              </a:rPr>
              <a:t>02</a:t>
            </a:r>
            <a:endParaRPr lang="en-US" altLang="zh-CN" b="1">
              <a:solidFill>
                <a:schemeClr val="lt1"/>
              </a:solidFill>
              <a:uFillTx/>
              <a:latin typeface="Arial" panose="020B0604020202020204" pitchFamily="34" charset="0"/>
              <a:ea typeface="微软雅黑" panose="020B0503020204020204" pitchFamily="34" charset="-122"/>
            </a:endParaRPr>
          </a:p>
        </p:txBody>
      </p:sp>
      <p:sp>
        <p:nvSpPr>
          <p:cNvPr id="4" name="文本框 3"/>
          <p:cNvSpPr txBox="1"/>
          <p:nvPr>
            <p:custDataLst>
              <p:tags r:id="rId10"/>
            </p:custDataLst>
          </p:nvPr>
        </p:nvSpPr>
        <p:spPr>
          <a:xfrm>
            <a:off x="5218263" y="4183546"/>
            <a:ext cx="459440" cy="387527"/>
          </a:xfrm>
          <a:prstGeom prst="rect">
            <a:avLst/>
          </a:prstGeom>
          <a:noFill/>
        </p:spPr>
        <p:txBody>
          <a:bodyPr wrap="square" rtlCol="0">
            <a:normAutofit/>
          </a:bodyPr>
          <a:p>
            <a:r>
              <a:rPr lang="en-US" altLang="zh-CN" b="1">
                <a:solidFill>
                  <a:schemeClr val="lt1"/>
                </a:solidFill>
                <a:uFillTx/>
                <a:latin typeface="Arial" panose="020B0604020202020204" pitchFamily="34" charset="0"/>
                <a:ea typeface="微软雅黑" panose="020B0503020204020204" pitchFamily="34" charset="-122"/>
              </a:rPr>
              <a:t>03</a:t>
            </a:r>
            <a:endParaRPr lang="en-US" altLang="zh-CN" b="1">
              <a:solidFill>
                <a:schemeClr val="lt1"/>
              </a:solidFill>
              <a:uFillTx/>
              <a:latin typeface="Arial" panose="020B0604020202020204" pitchFamily="34" charset="0"/>
              <a:ea typeface="微软雅黑" panose="020B0503020204020204" pitchFamily="34" charset="-122"/>
            </a:endParaRPr>
          </a:p>
        </p:txBody>
      </p:sp>
      <p:sp>
        <p:nvSpPr>
          <p:cNvPr id="33" name="文本框 32"/>
          <p:cNvSpPr txBox="1"/>
          <p:nvPr>
            <p:custDataLst>
              <p:tags r:id="rId11"/>
            </p:custDataLst>
          </p:nvPr>
        </p:nvSpPr>
        <p:spPr>
          <a:xfrm>
            <a:off x="5202948" y="5279543"/>
            <a:ext cx="459440" cy="387527"/>
          </a:xfrm>
          <a:prstGeom prst="rect">
            <a:avLst/>
          </a:prstGeom>
          <a:noFill/>
        </p:spPr>
        <p:txBody>
          <a:bodyPr wrap="square" rtlCol="0">
            <a:normAutofit/>
          </a:bodyPr>
          <a:p>
            <a:r>
              <a:rPr lang="en-US" altLang="zh-CN" b="1">
                <a:solidFill>
                  <a:schemeClr val="lt1"/>
                </a:solidFill>
                <a:uFillTx/>
                <a:latin typeface="Arial" panose="020B0604020202020204" pitchFamily="34" charset="0"/>
                <a:ea typeface="微软雅黑" panose="020B0503020204020204" pitchFamily="34" charset="-122"/>
              </a:rPr>
              <a:t>04</a:t>
            </a:r>
            <a:endParaRPr lang="en-US" altLang="zh-CN" b="1">
              <a:solidFill>
                <a:schemeClr val="lt1"/>
              </a:solidFill>
              <a:uFillTx/>
              <a:latin typeface="Arial" panose="020B0604020202020204" pitchFamily="34" charset="0"/>
              <a:ea typeface="微软雅黑" panose="020B0503020204020204" pitchFamily="34" charset="-122"/>
            </a:endParaRPr>
          </a:p>
        </p:txBody>
      </p:sp>
      <p:sp>
        <p:nvSpPr>
          <p:cNvPr id="22" name="文本框 21"/>
          <p:cNvSpPr txBox="1"/>
          <p:nvPr>
            <p:custDataLst>
              <p:tags r:id="rId12"/>
            </p:custDataLst>
          </p:nvPr>
        </p:nvSpPr>
        <p:spPr>
          <a:xfrm>
            <a:off x="5800220" y="1974906"/>
            <a:ext cx="3582964" cy="387527"/>
          </a:xfrm>
          <a:prstGeom prst="rect">
            <a:avLst/>
          </a:prstGeom>
          <a:noFill/>
        </p:spPr>
        <p:txBody>
          <a:bodyPr wrap="square" rtlCol="0">
            <a:noAutofit/>
          </a:bodyPr>
          <a:p>
            <a:pPr algn="l"/>
            <a:r>
              <a:rPr lang="en-US" altLang="zh-CN" sz="2000" spc="150" dirty="0">
                <a:solidFill>
                  <a:schemeClr val="dk1">
                    <a:lumMod val="75000"/>
                    <a:lumOff val="25000"/>
                  </a:schemeClr>
                </a:solidFill>
                <a:latin typeface="Arial" panose="020B0604020202020204" pitchFamily="34" charset="0"/>
                <a:ea typeface="微软雅黑" panose="020B0503020204020204" pitchFamily="34" charset="-122"/>
                <a:sym typeface="+mn-ea"/>
              </a:rPr>
              <a:t>Web PKI</a:t>
            </a:r>
            <a:r>
              <a:rPr lang="zh-CN" altLang="en-US" sz="2000" spc="150" dirty="0">
                <a:solidFill>
                  <a:schemeClr val="dk1">
                    <a:lumMod val="75000"/>
                    <a:lumOff val="25000"/>
                  </a:schemeClr>
                </a:solidFill>
                <a:latin typeface="Arial" panose="020B0604020202020204" pitchFamily="34" charset="0"/>
                <a:ea typeface="微软雅黑" panose="020B0503020204020204" pitchFamily="34" charset="-122"/>
                <a:sym typeface="+mn-ea"/>
              </a:rPr>
              <a:t>发展背景</a:t>
            </a:r>
            <a:endParaRPr lang="zh-CN" altLang="en-US" sz="2000" spc="150" dirty="0">
              <a:solidFill>
                <a:schemeClr val="dk1">
                  <a:lumMod val="75000"/>
                  <a:lumOff val="25000"/>
                </a:schemeClr>
              </a:solidFill>
              <a:latin typeface="Arial" panose="020B0604020202020204" pitchFamily="34" charset="0"/>
              <a:ea typeface="微软雅黑" panose="020B0503020204020204" pitchFamily="34" charset="-122"/>
              <a:sym typeface="+mn-ea"/>
            </a:endParaRPr>
          </a:p>
        </p:txBody>
      </p:sp>
      <p:sp>
        <p:nvSpPr>
          <p:cNvPr id="43" name="文本框 42"/>
          <p:cNvSpPr txBox="1"/>
          <p:nvPr>
            <p:custDataLst>
              <p:tags r:id="rId13"/>
            </p:custDataLst>
          </p:nvPr>
        </p:nvSpPr>
        <p:spPr>
          <a:xfrm>
            <a:off x="5800177" y="3097519"/>
            <a:ext cx="5198993" cy="387527"/>
          </a:xfrm>
          <a:prstGeom prst="rect">
            <a:avLst/>
          </a:prstGeom>
          <a:noFill/>
        </p:spPr>
        <p:txBody>
          <a:bodyPr wrap="square" rtlCol="0"/>
          <a:p>
            <a:pPr algn="l"/>
            <a:r>
              <a:rPr lang="zh-CN" altLang="en-US" sz="2000">
                <a:solidFill>
                  <a:schemeClr val="dk1">
                    <a:lumMod val="65000"/>
                    <a:lumOff val="35000"/>
                  </a:schemeClr>
                </a:solidFill>
                <a:latin typeface="Arial" panose="020B0604020202020204" pitchFamily="34" charset="0"/>
                <a:sym typeface="+mn-ea"/>
              </a:rPr>
              <a:t>《Trust Views for the Web PKI2013》解读</a:t>
            </a:r>
            <a:endParaRPr lang="zh-CN" altLang="en-US" sz="2000" spc="150" dirty="0">
              <a:solidFill>
                <a:schemeClr val="dk1">
                  <a:lumMod val="65000"/>
                  <a:lumOff val="35000"/>
                </a:schemeClr>
              </a:solidFill>
              <a:latin typeface="Arial" panose="020B0604020202020204" pitchFamily="34" charset="0"/>
              <a:ea typeface="微软雅黑" panose="020B0503020204020204" pitchFamily="34" charset="-122"/>
              <a:sym typeface="+mn-ea"/>
            </a:endParaRPr>
          </a:p>
        </p:txBody>
      </p:sp>
      <p:sp>
        <p:nvSpPr>
          <p:cNvPr id="44" name="文本框 43"/>
          <p:cNvSpPr txBox="1"/>
          <p:nvPr>
            <p:custDataLst>
              <p:tags r:id="rId14"/>
            </p:custDataLst>
          </p:nvPr>
        </p:nvSpPr>
        <p:spPr>
          <a:xfrm>
            <a:off x="5800177" y="4183528"/>
            <a:ext cx="5424718" cy="387527"/>
          </a:xfrm>
          <a:prstGeom prst="rect">
            <a:avLst/>
          </a:prstGeom>
          <a:noFill/>
        </p:spPr>
        <p:txBody>
          <a:bodyPr wrap="square" rtlCol="0"/>
          <a:p>
            <a:pPr algn="l"/>
            <a:r>
              <a:rPr sz="2000">
                <a:solidFill>
                  <a:schemeClr val="dk1">
                    <a:lumMod val="65000"/>
                    <a:lumOff val="35000"/>
                  </a:schemeClr>
                </a:solidFill>
                <a:latin typeface="Arial" panose="020B0604020202020204" pitchFamily="34" charset="0"/>
                <a:sym typeface="+mn-ea"/>
              </a:rPr>
              <a:t>《</a:t>
            </a:r>
            <a:r>
              <a:rPr lang="en-US" altLang="zh-CN" sz="2000">
                <a:solidFill>
                  <a:schemeClr val="dk1">
                    <a:lumMod val="65000"/>
                    <a:lumOff val="35000"/>
                  </a:schemeClr>
                </a:solidFill>
                <a:latin typeface="Arial" panose="020B0604020202020204" pitchFamily="34" charset="0"/>
                <a:sym typeface="+mn-ea"/>
              </a:rPr>
              <a:t>Evaluating web PKIs - A Survey2017</a:t>
            </a:r>
            <a:r>
              <a:rPr sz="2000">
                <a:solidFill>
                  <a:schemeClr val="dk1">
                    <a:lumMod val="65000"/>
                    <a:lumOff val="35000"/>
                  </a:schemeClr>
                </a:solidFill>
                <a:latin typeface="Arial" panose="020B0604020202020204" pitchFamily="34" charset="0"/>
                <a:sym typeface="+mn-ea"/>
              </a:rPr>
              <a:t>》</a:t>
            </a:r>
            <a:r>
              <a:rPr lang="zh-CN" sz="2000">
                <a:solidFill>
                  <a:schemeClr val="dk1">
                    <a:lumMod val="65000"/>
                    <a:lumOff val="35000"/>
                  </a:schemeClr>
                </a:solidFill>
                <a:latin typeface="Arial" panose="020B0604020202020204" pitchFamily="34" charset="0"/>
                <a:sym typeface="+mn-ea"/>
              </a:rPr>
              <a:t>解读</a:t>
            </a:r>
            <a:endParaRPr lang="zh-CN" sz="2000" spc="150" dirty="0">
              <a:solidFill>
                <a:schemeClr val="dk1">
                  <a:lumMod val="65000"/>
                  <a:lumOff val="35000"/>
                </a:schemeClr>
              </a:solidFill>
              <a:latin typeface="Arial" panose="020B0604020202020204" pitchFamily="34" charset="0"/>
              <a:ea typeface="微软雅黑" panose="020B0503020204020204" pitchFamily="34" charset="-122"/>
              <a:sym typeface="+mn-ea"/>
            </a:endParaRPr>
          </a:p>
        </p:txBody>
      </p:sp>
      <p:sp>
        <p:nvSpPr>
          <p:cNvPr id="45" name="文本框 44"/>
          <p:cNvSpPr txBox="1"/>
          <p:nvPr>
            <p:custDataLst>
              <p:tags r:id="rId15"/>
            </p:custDataLst>
          </p:nvPr>
        </p:nvSpPr>
        <p:spPr>
          <a:xfrm>
            <a:off x="5800220" y="5279543"/>
            <a:ext cx="3582964" cy="387527"/>
          </a:xfrm>
          <a:prstGeom prst="rect">
            <a:avLst/>
          </a:prstGeom>
          <a:noFill/>
        </p:spPr>
        <p:txBody>
          <a:bodyPr wrap="square" rtlCol="0">
            <a:noAutofit/>
          </a:bodyPr>
          <a:p>
            <a:pPr algn="l"/>
            <a:r>
              <a:rPr lang="zh-CN" altLang="en-US" sz="2000" spc="150" dirty="0">
                <a:solidFill>
                  <a:schemeClr val="dk1">
                    <a:lumMod val="75000"/>
                    <a:lumOff val="25000"/>
                  </a:schemeClr>
                </a:solidFill>
                <a:latin typeface="Arial" panose="020B0604020202020204" pitchFamily="34" charset="0"/>
                <a:ea typeface="微软雅黑" panose="020B0503020204020204" pitchFamily="34" charset="-122"/>
                <a:sym typeface="+mn-ea"/>
              </a:rPr>
              <a:t>心得体会及未来研究方向</a:t>
            </a:r>
            <a:endParaRPr lang="zh-CN" altLang="en-US" sz="2000" spc="150" dirty="0">
              <a:solidFill>
                <a:schemeClr val="dk1">
                  <a:lumMod val="75000"/>
                  <a:lumOff val="25000"/>
                </a:schemeClr>
              </a:solidFill>
              <a:latin typeface="Arial" panose="020B0604020202020204" pitchFamily="34" charset="0"/>
              <a:ea typeface="微软雅黑" panose="020B0503020204020204" pitchFamily="34" charset="-122"/>
              <a:sym typeface="+mn-ea"/>
            </a:endParaRPr>
          </a:p>
        </p:txBody>
      </p:sp>
    </p:spTree>
    <p:custDataLst>
      <p:tags r:id="rId1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custDataLst>
              <p:tags r:id="rId1"/>
            </p:custDataLst>
          </p:nvPr>
        </p:nvSpPr>
        <p:spPr>
          <a:xfrm>
            <a:off x="6400165" y="1591310"/>
            <a:ext cx="5182870" cy="3907155"/>
          </a:xfrm>
          <a:prstGeom prst="rect">
            <a:avLst/>
          </a:prstGeom>
          <a:solidFill>
            <a:schemeClr val="lt2"/>
          </a:solidFill>
          <a:ln>
            <a:noFill/>
          </a:ln>
          <a:effectLst>
            <a:outerShdw blurRad="127000" dist="38100" dir="5400000" algn="t" rotWithShape="0">
              <a:schemeClr val="dk1">
                <a:lumMod val="95000"/>
                <a:lumOff val="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折角形 33"/>
          <p:cNvSpPr/>
          <p:nvPr>
            <p:custDataLst>
              <p:tags r:id="rId2"/>
            </p:custDataLst>
          </p:nvPr>
        </p:nvSpPr>
        <p:spPr>
          <a:xfrm>
            <a:off x="608965" y="1591310"/>
            <a:ext cx="5603240" cy="4683760"/>
          </a:xfrm>
          <a:prstGeom prst="foldedCorner">
            <a:avLst>
              <a:gd name="adj" fmla="val 16445"/>
            </a:avLst>
          </a:prstGeom>
          <a:solidFill>
            <a:schemeClr val="lt2"/>
          </a:solidFill>
          <a:ln>
            <a:noFill/>
          </a:ln>
          <a:effectLst>
            <a:outerShdw blurRad="127000" dist="38100" dir="5400000" algn="t" rotWithShape="0">
              <a:schemeClr val="dk1">
                <a:lumMod val="95000"/>
                <a:lumOff val="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16" name="任意多边形 8"/>
          <p:cNvSpPr/>
          <p:nvPr>
            <p:custDataLst>
              <p:tags r:id="rId3"/>
            </p:custDataLst>
          </p:nvPr>
        </p:nvSpPr>
        <p:spPr>
          <a:xfrm>
            <a:off x="918565" y="1591374"/>
            <a:ext cx="462915" cy="664845"/>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6" name="Title 6"/>
          <p:cNvSpPr txBox="1"/>
          <p:nvPr>
            <p:custDataLst>
              <p:tags r:id="rId4"/>
            </p:custDataLst>
          </p:nvPr>
        </p:nvSpPr>
        <p:spPr>
          <a:xfrm>
            <a:off x="822960" y="2629535"/>
            <a:ext cx="5198110" cy="3878580"/>
          </a:xfrm>
          <a:prstGeom prst="rect">
            <a:avLst/>
          </a:prstGeom>
          <a:noFill/>
          <a:ln w="3175">
            <a:noFill/>
            <a:prstDash val="dash"/>
          </a:ln>
        </p:spPr>
        <p:txBody>
          <a:bodyPr wrap="square" lIns="72000" tIns="0" rIns="72000" bIns="0" anchor="ctr"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indent="-285750">
              <a:lnSpc>
                <a:spcPct val="150000"/>
              </a:lnSpc>
              <a:spcAft>
                <a:spcPts val="800"/>
              </a:spcAft>
              <a:buClr>
                <a:schemeClr val="tx1">
                  <a:lumMod val="65000"/>
                  <a:lumOff val="35000"/>
                </a:schemeClr>
              </a:buClr>
              <a:buFont typeface="Wingdings" panose="05000000000000000000" pitchFamily="2" charset="2"/>
              <a:buChar char="n"/>
            </a:pPr>
            <a:r>
              <a:rPr lang="zh-CN" altLang="en-US" sz="1800" spc="50" dirty="0">
                <a:ln w="3175">
                  <a:noFill/>
                  <a:prstDash val="dash"/>
                </a:ln>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Web PKI是目前</a:t>
            </a:r>
            <a:r>
              <a:rPr lang="zh-CN" altLang="en-US" sz="1800" b="1" spc="50" dirty="0">
                <a:ln w="3175">
                  <a:noFill/>
                  <a:prstDash val="dash"/>
                </a:ln>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最大、最重要</a:t>
            </a:r>
            <a:r>
              <a:rPr lang="zh-CN" altLang="en-US" sz="1800" spc="50" dirty="0">
                <a:ln w="3175">
                  <a:noFill/>
                  <a:prstDash val="dash"/>
                </a:ln>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的</a:t>
            </a:r>
            <a:r>
              <a:rPr lang="zh-CN" altLang="en-US" sz="1800" b="1" spc="50" dirty="0">
                <a:ln w="3175">
                  <a:noFill/>
                  <a:prstDash val="dash"/>
                </a:ln>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密码系统</a:t>
            </a:r>
            <a:r>
              <a:rPr lang="zh-CN" altLang="en-US" sz="1800" spc="50" dirty="0">
                <a:ln w="3175">
                  <a:noFill/>
                  <a:prstDash val="dash"/>
                </a:ln>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之一。Web PKI的</a:t>
            </a:r>
            <a:r>
              <a:rPr lang="zh-CN" altLang="en-US" sz="1800" b="1" spc="50" dirty="0">
                <a:ln w="3175">
                  <a:noFill/>
                  <a:prstDash val="dash"/>
                </a:ln>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核心</a:t>
            </a:r>
            <a:r>
              <a:rPr lang="zh-CN" altLang="en-US" sz="1800" spc="50" dirty="0">
                <a:ln w="3175">
                  <a:noFill/>
                  <a:prstDash val="dash"/>
                </a:ln>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是</a:t>
            </a:r>
            <a:r>
              <a:rPr lang="zh-CN" altLang="en-US" sz="1800" b="1" spc="50" dirty="0">
                <a:ln w="3175">
                  <a:noFill/>
                  <a:prstDash val="dash"/>
                </a:ln>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负责SSL证书颁发</a:t>
            </a:r>
            <a:r>
              <a:rPr lang="zh-CN" altLang="en-US" sz="1800" spc="50" dirty="0">
                <a:ln w="3175">
                  <a:noFill/>
                  <a:prstDash val="dash"/>
                </a:ln>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和</a:t>
            </a:r>
            <a:r>
              <a:rPr lang="zh-CN" altLang="en-US" sz="1800" b="1" spc="50" dirty="0">
                <a:ln w="3175">
                  <a:noFill/>
                  <a:prstDash val="dash"/>
                </a:ln>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维护的CA生态系统</a:t>
            </a:r>
            <a:r>
              <a:rPr lang="zh-CN" altLang="en-US" sz="1800" spc="50" dirty="0">
                <a:ln w="3175">
                  <a:noFill/>
                  <a:prstDash val="dash"/>
                </a:ln>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。这些证书颁发给web服务提供商，并在SSL/TLS协议中使用。</a:t>
            </a:r>
            <a:endParaRPr lang="zh-CN" altLang="en-US" sz="1800" spc="50" dirty="0">
              <a:ln w="3175">
                <a:noFill/>
                <a:prstDash val="dash"/>
              </a:ln>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endParaRPr>
          </a:p>
          <a:p>
            <a:pPr marL="285750" indent="-285750">
              <a:lnSpc>
                <a:spcPct val="150000"/>
              </a:lnSpc>
              <a:spcAft>
                <a:spcPts val="800"/>
              </a:spcAft>
              <a:buClr>
                <a:schemeClr val="tx1">
                  <a:lumMod val="65000"/>
                  <a:lumOff val="35000"/>
                </a:schemeClr>
              </a:buClr>
              <a:buFont typeface="Wingdings" panose="05000000000000000000" pitchFamily="2" charset="2"/>
              <a:buChar char="n"/>
            </a:pPr>
            <a:r>
              <a:rPr lang="zh-CN" altLang="en-US" sz="1800" spc="50" dirty="0">
                <a:ln w="3175">
                  <a:noFill/>
                  <a:prstDash val="dash"/>
                </a:ln>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因此，Web PKI能够对Web服务器进行身份验证，并随后在Web浏览器和电子银行或电子商务等服务之间建立</a:t>
            </a:r>
            <a:r>
              <a:rPr lang="zh-CN" altLang="en-US" sz="1800" b="1" spc="50" dirty="0">
                <a:ln w="3175">
                  <a:noFill/>
                  <a:prstDash val="dash"/>
                </a:ln>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安全连接</a:t>
            </a:r>
            <a:r>
              <a:rPr lang="zh-CN" altLang="en-US" sz="1800" spc="50" dirty="0">
                <a:ln w="3175">
                  <a:noFill/>
                  <a:prstDash val="dash"/>
                </a:ln>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，在这些服务中，隐私、机密性和完整性往往是必不可少的。</a:t>
            </a:r>
            <a:endParaRPr lang="zh-CN" altLang="en-US" sz="1800" spc="50" dirty="0">
              <a:ln w="3175">
                <a:noFill/>
                <a:prstDash val="dash"/>
              </a:ln>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endParaRPr>
          </a:p>
          <a:p>
            <a:pPr marL="285750" indent="-285750">
              <a:lnSpc>
                <a:spcPct val="150000"/>
              </a:lnSpc>
              <a:spcAft>
                <a:spcPts val="800"/>
              </a:spcAft>
              <a:buClr>
                <a:schemeClr val="tx1">
                  <a:lumMod val="65000"/>
                  <a:lumOff val="35000"/>
                </a:schemeClr>
              </a:buClr>
              <a:buFont typeface="Wingdings" panose="05000000000000000000" pitchFamily="2" charset="2"/>
              <a:buChar char="n"/>
            </a:pPr>
            <a:endParaRPr lang="zh-CN" altLang="en-US" sz="1800" spc="50" dirty="0">
              <a:ln w="3175">
                <a:noFill/>
                <a:prstDash val="dash"/>
              </a:ln>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endParaRPr>
          </a:p>
          <a:p>
            <a:pPr marL="285750" indent="-285750">
              <a:lnSpc>
                <a:spcPct val="150000"/>
              </a:lnSpc>
              <a:spcAft>
                <a:spcPts val="800"/>
              </a:spcAft>
              <a:buClr>
                <a:schemeClr val="tx1">
                  <a:lumMod val="65000"/>
                  <a:lumOff val="35000"/>
                </a:schemeClr>
              </a:buClr>
              <a:buFont typeface="Wingdings" panose="05000000000000000000" pitchFamily="2" charset="2"/>
              <a:buChar char="n"/>
            </a:pPr>
            <a:endParaRPr lang="zh-CN" altLang="en-US" sz="1200" spc="50" dirty="0">
              <a:ln w="3175">
                <a:noFill/>
                <a:prstDash val="dash"/>
              </a:ln>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endParaRPr>
          </a:p>
          <a:p>
            <a:pPr indent="0">
              <a:lnSpc>
                <a:spcPct val="150000"/>
              </a:lnSpc>
              <a:spcAft>
                <a:spcPts val="800"/>
              </a:spcAft>
              <a:buClr>
                <a:schemeClr val="tx1">
                  <a:lumMod val="65000"/>
                  <a:lumOff val="35000"/>
                </a:schemeClr>
              </a:buClr>
              <a:buFont typeface="Wingdings" panose="05000000000000000000" pitchFamily="2" charset="2"/>
            </a:pPr>
            <a:endParaRPr lang="zh-CN" altLang="en-US" sz="1200" spc="50" dirty="0">
              <a:ln w="3175">
                <a:noFill/>
                <a:prstDash val="dash"/>
              </a:ln>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7" name="矩形 6"/>
          <p:cNvSpPr/>
          <p:nvPr>
            <p:custDataLst>
              <p:tags r:id="rId5"/>
            </p:custDataLst>
          </p:nvPr>
        </p:nvSpPr>
        <p:spPr>
          <a:xfrm>
            <a:off x="0" y="0"/>
            <a:ext cx="12192000" cy="914400"/>
          </a:xfrm>
          <a:prstGeom prst="rect">
            <a:avLst/>
          </a:prstGeom>
          <a:solidFill>
            <a:schemeClr val="dk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14" name="Title 6"/>
          <p:cNvSpPr txBox="1"/>
          <p:nvPr>
            <p:custDataLst>
              <p:tags r:id="rId6"/>
            </p:custDataLst>
          </p:nvPr>
        </p:nvSpPr>
        <p:spPr>
          <a:xfrm>
            <a:off x="608399" y="2038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Web PKI</a:t>
            </a: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发展背景</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100" name="图片 99"/>
          <p:cNvPicPr/>
          <p:nvPr>
            <p:custDataLst>
              <p:tags r:id="rId7"/>
            </p:custDataLst>
          </p:nvPr>
        </p:nvPicPr>
        <p:blipFill>
          <a:blip r:embed="rId8"/>
          <a:srcRect l="14978"/>
          <a:stretch>
            <a:fillRect/>
          </a:stretch>
        </p:blipFill>
        <p:spPr>
          <a:xfrm>
            <a:off x="6678930" y="1805940"/>
            <a:ext cx="4643120" cy="3477895"/>
          </a:xfrm>
          <a:prstGeom prst="rect">
            <a:avLst/>
          </a:prstGeom>
          <a:noFill/>
          <a:ln w="9525">
            <a:noFill/>
          </a:ln>
        </p:spPr>
      </p:pic>
    </p:spTree>
    <p:custDataLst>
      <p:tags r:id="rId9"/>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30" y="1371600"/>
            <a:ext cx="10060305" cy="4368800"/>
          </a:xfrm>
          <a:prstGeom prst="rect">
            <a:avLst/>
          </a:prstGeom>
          <a:noFill/>
        </p:spPr>
        <p:txBody>
          <a:bodyPr wrap="square" rtlCol="0" anchor="ctr" anchorCtr="0">
            <a:normAutofit/>
          </a:bodyPr>
          <a:lstStyle/>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但是随着互联网的不断发展，Web PKI在许多方面不能提供所需的安全性。</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比如，为了实现互操作性（即，应尽可能多地验证合法的web服务证书），在当前浏览器和操作系统中默认情况下</a:t>
            </a:r>
            <a:r>
              <a:rPr lang="zh-CN" altLang="en-US" sz="2000" b="1"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完全受信任的CA的数量一直在增长</a:t>
            </a: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。目前，大约有1500个可信CA。由于这些受信任的CA中的每一个都可以为任何web服务或域签署证书，因此</a:t>
            </a:r>
            <a:r>
              <a:rPr lang="zh-CN" altLang="en-US" sz="2000" b="1"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信任单个恶意CA</a:t>
            </a: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（即事实上不可信的CA）</a:t>
            </a:r>
            <a:r>
              <a:rPr lang="zh-CN" altLang="en-US" sz="2000" b="1"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可能会破坏整个</a:t>
            </a:r>
            <a:r>
              <a:rPr lang="en-US" altLang="zh-CN" sz="2000" b="1"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W</a:t>
            </a:r>
            <a:r>
              <a:rPr lang="zh-CN" altLang="en-US" sz="2000" b="1"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eb PKI的安全性</a:t>
            </a: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Web PKI</a:t>
            </a: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发展背景</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custDataLst>
              <p:tags r:id="rId1"/>
            </p:custDataLst>
          </p:nvPr>
        </p:nvSpPr>
        <p:spPr>
          <a:xfrm>
            <a:off x="4521236" y="1760573"/>
            <a:ext cx="1222943" cy="495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spc="200" baseline="0" noProof="0">
              <a:ln>
                <a:noFill/>
              </a:ln>
              <a:solidFill>
                <a:srgbClr val="FFFFFF"/>
              </a:solidFill>
              <a:effectLst/>
              <a:uLnTx/>
              <a:uFillTx/>
              <a:latin typeface="Arial" panose="020B0604020202020204" pitchFamily="34" charset="0"/>
              <a:ea typeface="微软雅黑" panose="020B0503020204020204" pitchFamily="34" charset="-122"/>
              <a:cs typeface="+mn-cs"/>
            </a:endParaRPr>
          </a:p>
        </p:txBody>
      </p:sp>
      <p:sp>
        <p:nvSpPr>
          <p:cNvPr id="2" name="副标题 1"/>
          <p:cNvSpPr/>
          <p:nvPr>
            <p:ph type="subTitle" idx="3"/>
            <p:custDataLst>
              <p:tags r:id="rId2"/>
            </p:custDataLst>
          </p:nvPr>
        </p:nvSpPr>
        <p:spPr>
          <a:xfrm>
            <a:off x="4521200" y="3117850"/>
            <a:ext cx="6857365" cy="2447290"/>
          </a:xfrm>
        </p:spPr>
        <p:txBody>
          <a:bodyPr>
            <a:normAutofit/>
          </a:bodyPr>
          <a:p>
            <a:r>
              <a:rPr lang="zh-CN" altLang="en-US">
                <a:solidFill>
                  <a:schemeClr val="dk1">
                    <a:lumMod val="65000"/>
                    <a:lumOff val="35000"/>
                  </a:schemeClr>
                </a:solidFill>
                <a:latin typeface="Arial" panose="020B0604020202020204" pitchFamily="34" charset="0"/>
              </a:rPr>
              <a:t>【摘要】证书颁发机构是可信任的各方，有助于确保网络通信的安全。它们是确保云基础设施和大数据存储库安全的重要组成部分。不幸的是，最近使用错误颁发证书的攻击表明，这种模式已被严重破坏。为了创建更安全可靠的云架构，已经进行了大量研究来</a:t>
            </a:r>
            <a:r>
              <a:rPr lang="zh-CN" altLang="en-US" b="1">
                <a:solidFill>
                  <a:schemeClr val="dk1">
                    <a:lumMod val="65000"/>
                    <a:lumOff val="35000"/>
                  </a:schemeClr>
                </a:solidFill>
                <a:latin typeface="Arial" panose="020B0604020202020204" pitchFamily="34" charset="0"/>
              </a:rPr>
              <a:t>增强证书管理</a:t>
            </a:r>
            <a:r>
              <a:rPr lang="zh-CN" altLang="en-US">
                <a:solidFill>
                  <a:schemeClr val="dk1">
                    <a:lumMod val="65000"/>
                    <a:lumOff val="35000"/>
                  </a:schemeClr>
                </a:solidFill>
                <a:latin typeface="Arial" panose="020B0604020202020204" pitchFamily="34" charset="0"/>
              </a:rPr>
              <a:t>。然而，这些都还没有被广泛采用，很难判断哪一个是赢家。本章</a:t>
            </a:r>
            <a:r>
              <a:rPr lang="zh-CN" altLang="en-US" b="1">
                <a:solidFill>
                  <a:schemeClr val="dk1">
                    <a:lumMod val="65000"/>
                    <a:lumOff val="35000"/>
                  </a:schemeClr>
                </a:solidFill>
                <a:latin typeface="Arial" panose="020B0604020202020204" pitchFamily="34" charset="0"/>
              </a:rPr>
              <a:t>对管理公钥证书的现有建议进行了调查和批判性分析</a:t>
            </a:r>
            <a:r>
              <a:rPr lang="zh-CN" altLang="en-US">
                <a:solidFill>
                  <a:schemeClr val="dk1">
                    <a:lumMod val="65000"/>
                    <a:lumOff val="35000"/>
                  </a:schemeClr>
                </a:solidFill>
                <a:latin typeface="Arial" panose="020B0604020202020204" pitchFamily="34" charset="0"/>
              </a:rPr>
              <a:t>。该评估框架将有助于未来设计一种替代证书管理系统以保护互联网安全的研究。</a:t>
            </a:r>
            <a:endParaRPr lang="zh-CN" altLang="en-US">
              <a:solidFill>
                <a:schemeClr val="dk1">
                  <a:lumMod val="65000"/>
                  <a:lumOff val="35000"/>
                </a:schemeClr>
              </a:solidFill>
              <a:latin typeface="Arial" panose="020B0604020202020204" pitchFamily="34" charset="0"/>
            </a:endParaRPr>
          </a:p>
          <a:p>
            <a:endParaRPr lang="zh-CN" altLang="en-US" b="1">
              <a:solidFill>
                <a:schemeClr val="dk1">
                  <a:lumMod val="65000"/>
                  <a:lumOff val="35000"/>
                </a:schemeClr>
              </a:solidFill>
              <a:latin typeface="Arial" panose="020B0604020202020204" pitchFamily="34" charset="0"/>
            </a:endParaRPr>
          </a:p>
        </p:txBody>
      </p:sp>
      <p:sp>
        <p:nvSpPr>
          <p:cNvPr id="5" name="标题 4"/>
          <p:cNvSpPr/>
          <p:nvPr>
            <p:ph type="ctrTitle" idx="2"/>
            <p:custDataLst>
              <p:tags r:id="rId3"/>
            </p:custDataLst>
          </p:nvPr>
        </p:nvSpPr>
        <p:spPr>
          <a:xfrm>
            <a:off x="4455795" y="1989455"/>
            <a:ext cx="7482840" cy="624840"/>
          </a:xfrm>
        </p:spPr>
        <p:txBody>
          <a:bodyPr>
            <a:normAutofit fontScale="90000"/>
          </a:bodyPr>
          <a:p>
            <a:r>
              <a:rPr sz="2400">
                <a:solidFill>
                  <a:schemeClr val="dk1">
                    <a:lumMod val="65000"/>
                    <a:lumOff val="35000"/>
                  </a:schemeClr>
                </a:solidFill>
                <a:sym typeface="+mn-ea"/>
              </a:rPr>
              <a:t>《</a:t>
            </a:r>
            <a:r>
              <a:rPr lang="en-US" altLang="zh-CN" sz="2400">
                <a:solidFill>
                  <a:schemeClr val="dk1">
                    <a:lumMod val="65000"/>
                    <a:lumOff val="35000"/>
                  </a:schemeClr>
                </a:solidFill>
                <a:sym typeface="+mn-ea"/>
              </a:rPr>
              <a:t>Evaluating web PKIs - A Survey2017</a:t>
            </a:r>
            <a:r>
              <a:rPr sz="2400">
                <a:solidFill>
                  <a:schemeClr val="dk1">
                    <a:lumMod val="65000"/>
                    <a:lumOff val="35000"/>
                  </a:schemeClr>
                </a:solidFill>
                <a:sym typeface="+mn-ea"/>
              </a:rPr>
              <a:t>》</a:t>
            </a:r>
            <a:endParaRPr lang="zh-CN" altLang="en-US" sz="2400">
              <a:solidFill>
                <a:schemeClr val="dk1">
                  <a:lumMod val="65000"/>
                  <a:lumOff val="35000"/>
                </a:schemeClr>
              </a:solidFill>
              <a:latin typeface="Arial" panose="020B0604020202020204" pitchFamily="34" charset="0"/>
              <a:ea typeface="汉仪旗黑-85S" panose="00020600040101010101" charset="-122"/>
              <a:sym typeface="+mn-ea"/>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15"/>
          <p:cNvSpPr txBox="1"/>
          <p:nvPr>
            <p:custDataLst>
              <p:tags r:id="rId2"/>
            </p:custDataLst>
          </p:nvPr>
        </p:nvSpPr>
        <p:spPr>
          <a:xfrm>
            <a:off x="608965" y="2167255"/>
            <a:ext cx="4923155" cy="177673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zh-CN" altLang="en-US"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信任视图是在用户与信任决策相关的一个</a:t>
            </a:r>
            <a:r>
              <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本地知识库</a:t>
            </a:r>
            <a:r>
              <a:rPr lang="zh-CN" altLang="en-US"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，包含之前收集的关于其他实体及其密钥的所有信息，并且是</a:t>
            </a:r>
            <a:r>
              <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在用于信任验证的过程中逐步构建</a:t>
            </a:r>
            <a:r>
              <a:rPr lang="zh-CN" altLang="en-US"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的。</a:t>
            </a:r>
            <a:endParaRPr lang="zh-CN" altLang="en-US"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8" name="文本框 17"/>
          <p:cNvSpPr txBox="1"/>
          <p:nvPr>
            <p:custDataLst>
              <p:tags r:id="rId3"/>
            </p:custDataLst>
          </p:nvPr>
        </p:nvSpPr>
        <p:spPr>
          <a:xfrm>
            <a:off x="608951" y="1629704"/>
            <a:ext cx="4923158" cy="461665"/>
          </a:xfrm>
          <a:prstGeom prst="rect">
            <a:avLst/>
          </a:prstGeom>
          <a:noFill/>
        </p:spPr>
        <p:txBody>
          <a:bodyPr wrap="square" rtlCol="0">
            <a:normAutofit fontScale="90000"/>
          </a:bodyPr>
          <a:lstStyle/>
          <a:p>
            <a:r>
              <a:rPr lang="zh-CN" altLang="en-US" sz="2400" b="1" dirty="0">
                <a:solidFill>
                  <a:schemeClr val="dk1">
                    <a:lumMod val="85000"/>
                    <a:lumOff val="15000"/>
                  </a:schemeClr>
                </a:solidFill>
                <a:latin typeface="Arial" panose="020B0604020202020204" pitchFamily="34" charset="0"/>
                <a:ea typeface="微软雅黑" panose="020B0503020204020204" pitchFamily="34" charset="-122"/>
              </a:rPr>
              <a:t>信任视图</a:t>
            </a:r>
            <a:endParaRPr lang="zh-CN" altLang="en-US" sz="2400" b="1" dirty="0">
              <a:solidFill>
                <a:schemeClr val="dk1">
                  <a:lumMod val="85000"/>
                  <a:lumOff val="15000"/>
                </a:schemeClr>
              </a:solidFill>
              <a:latin typeface="Arial" panose="020B0604020202020204" pitchFamily="34" charset="0"/>
              <a:ea typeface="微软雅黑" panose="020B0503020204020204" pitchFamily="34" charset="-122"/>
            </a:endParaRPr>
          </a:p>
        </p:txBody>
      </p:sp>
      <p:cxnSp>
        <p:nvCxnSpPr>
          <p:cNvPr id="22" name="直接连接符 21"/>
          <p:cNvCxnSpPr/>
          <p:nvPr>
            <p:custDataLst>
              <p:tags r:id="rId4"/>
            </p:custDataLst>
          </p:nvPr>
        </p:nvCxnSpPr>
        <p:spPr>
          <a:xfrm>
            <a:off x="6096275" y="1629704"/>
            <a:ext cx="0" cy="4328819"/>
          </a:xfrm>
          <a:prstGeom prst="line">
            <a:avLst/>
          </a:prstGeom>
          <a:ln>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文本框 30"/>
          <p:cNvSpPr txBox="1"/>
          <p:nvPr>
            <p:custDataLst>
              <p:tags r:id="rId5"/>
            </p:custDataLst>
          </p:nvPr>
        </p:nvSpPr>
        <p:spPr>
          <a:xfrm>
            <a:off x="6659880" y="2167255"/>
            <a:ext cx="4923155" cy="3964305"/>
          </a:xfrm>
          <a:prstGeom prst="rect">
            <a:avLst/>
          </a:prstGeom>
          <a:noFill/>
        </p:spPr>
        <p:txBody>
          <a:bodyPr wrap="square" rtlCol="0">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zh-CN" altLang="en-US"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信任评估表示在先前的信任验证期间为相应的公钥-证书对收集的所有信息。</a:t>
            </a:r>
            <a:endParaRPr lang="zh-CN" altLang="en-US"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fontAlgn="auto">
              <a:lnSpc>
                <a:spcPct val="130000"/>
              </a:lnSpc>
              <a:spcBef>
                <a:spcPts val="1000"/>
              </a:spcBef>
            </a:pPr>
            <a:r>
              <a:rPr lang="zh-CN" altLang="en-US"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它是一个五元组 </a:t>
            </a:r>
            <a:r>
              <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(k; ca; S; okl; oit)：</a:t>
            </a:r>
            <a:endParaRPr lang="zh-CN" altLang="en-US" b="1"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fontAlgn="auto">
              <a:lnSpc>
                <a:spcPct val="130000"/>
              </a:lnSpc>
              <a:spcBef>
                <a:spcPts val="1000"/>
              </a:spcBef>
            </a:pPr>
            <a:r>
              <a:rPr lang="zh-CN" altLang="en-US"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S是k的一组证书。这些证书的主题是ca。该集合包含所有主题为ca和公钥为k的证书，这些证书之前已由e1验证。</a:t>
            </a:r>
            <a:endParaRPr lang="zh-CN" altLang="en-US"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fontAlgn="auto">
              <a:lnSpc>
                <a:spcPct val="130000"/>
              </a:lnSpc>
              <a:spcBef>
                <a:spcPts val="1000"/>
              </a:spcBef>
            </a:pPr>
            <a:r>
              <a:rPr lang="zh-CN" altLang="en-US"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Okl是一种观点。它代表了e1关于k是否属于ca（k的关键合法性）的意见。</a:t>
            </a:r>
            <a:endParaRPr lang="zh-CN" altLang="en-US"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fontAlgn="auto">
              <a:lnSpc>
                <a:spcPct val="130000"/>
              </a:lnSpc>
              <a:spcBef>
                <a:spcPts val="1000"/>
              </a:spcBef>
            </a:pPr>
            <a:r>
              <a:rPr lang="zh-CN" altLang="en-US"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Oit也是一种观点。它表示e1在ca中对颁发可信任证书的信任（也可以说是使用k时，颁发者对ca的信任）。</a:t>
            </a:r>
            <a:endParaRPr lang="zh-CN" altLang="en-US"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32" name="文本框 31"/>
          <p:cNvSpPr txBox="1"/>
          <p:nvPr>
            <p:custDataLst>
              <p:tags r:id="rId6"/>
            </p:custDataLst>
          </p:nvPr>
        </p:nvSpPr>
        <p:spPr>
          <a:xfrm>
            <a:off x="6659882" y="1629704"/>
            <a:ext cx="4923158" cy="461665"/>
          </a:xfrm>
          <a:prstGeom prst="rect">
            <a:avLst/>
          </a:prstGeom>
          <a:noFill/>
        </p:spPr>
        <p:txBody>
          <a:bodyPr wrap="square" rtlCol="0">
            <a:normAutofit fontScale="90000"/>
          </a:bodyPr>
          <a:lstStyle/>
          <a:p>
            <a:r>
              <a:rPr lang="zh-CN" altLang="en-US" sz="2400" b="1" dirty="0">
                <a:solidFill>
                  <a:schemeClr val="dk1">
                    <a:lumMod val="85000"/>
                    <a:lumOff val="15000"/>
                  </a:schemeClr>
                </a:solidFill>
                <a:latin typeface="Arial" panose="020B0604020202020204" pitchFamily="34" charset="0"/>
                <a:ea typeface="微软雅黑" panose="020B0503020204020204" pitchFamily="34" charset="-122"/>
              </a:rPr>
              <a:t>信任评估</a:t>
            </a:r>
            <a:endParaRPr lang="zh-CN" altLang="en-US" sz="2400" b="1" dirty="0">
              <a:solidFill>
                <a:schemeClr val="dk1">
                  <a:lumMod val="85000"/>
                  <a:lumOff val="15000"/>
                </a:schemeClr>
              </a:solidFill>
              <a:latin typeface="Arial" panose="020B0604020202020204" pitchFamily="34" charset="0"/>
              <a:ea typeface="微软雅黑" panose="020B0503020204020204" pitchFamily="34" charset="-122"/>
            </a:endParaRPr>
          </a:p>
        </p:txBody>
      </p:sp>
      <p:sp>
        <p:nvSpPr>
          <p:cNvPr id="15" name="Title 6"/>
          <p:cNvSpPr txBox="1"/>
          <p:nvPr>
            <p:custDataLst>
              <p:tags r:id="rId7"/>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2800" b="1">
                <a:solidFill>
                  <a:schemeClr val="tx1"/>
                </a:solidFill>
                <a:latin typeface="+mn-lt"/>
                <a:cs typeface="+mn-lt"/>
                <a:sym typeface="+mn-ea"/>
              </a:rPr>
              <a:t>《Trust Views for the Web PKI</a:t>
            </a:r>
            <a:r>
              <a:rPr altLang="zh-CN" sz="2800" b="1">
                <a:solidFill>
                  <a:schemeClr val="tx1"/>
                </a:solidFill>
                <a:latin typeface="+mn-lt"/>
                <a:cs typeface="+mn-lt"/>
                <a:sym typeface="+mn-ea"/>
              </a:rPr>
              <a:t> </a:t>
            </a:r>
            <a:r>
              <a:rPr lang="zh-CN" altLang="en-US" sz="2800" b="1">
                <a:solidFill>
                  <a:schemeClr val="tx1"/>
                </a:solidFill>
                <a:latin typeface="+mn-lt"/>
                <a:cs typeface="+mn-lt"/>
                <a:sym typeface="+mn-ea"/>
              </a:rPr>
              <a:t>2013》</a:t>
            </a:r>
            <a:endParaRPr lang="zh-CN" altLang="en-US" sz="2800" b="1" spc="150" dirty="0">
              <a:ln w="3175">
                <a:noFill/>
                <a:prstDash val="dash"/>
              </a:ln>
              <a:solidFill>
                <a:schemeClr val="tx1"/>
              </a:solidFill>
              <a:latin typeface="+mn-lt"/>
              <a:ea typeface="微软雅黑" panose="020B0503020204020204" pitchFamily="34" charset="-122"/>
              <a:cs typeface="+mn-lt"/>
              <a:sym typeface="+mn-ea"/>
            </a:endParaRPr>
          </a:p>
        </p:txBody>
      </p:sp>
      <p:sp>
        <p:nvSpPr>
          <p:cNvPr id="2" name="文本框 1"/>
          <p:cNvSpPr txBox="1"/>
          <p:nvPr/>
        </p:nvSpPr>
        <p:spPr>
          <a:xfrm>
            <a:off x="608965" y="4700270"/>
            <a:ext cx="2888615" cy="368300"/>
          </a:xfrm>
          <a:prstGeom prst="rect">
            <a:avLst/>
          </a:prstGeom>
          <a:noFill/>
        </p:spPr>
        <p:txBody>
          <a:bodyPr wrap="square" rtlCol="0">
            <a:spAutoFit/>
          </a:bodyPr>
          <a:p>
            <a:r>
              <a:rPr lang="zh-CN" altLang="en-US"/>
              <a:t>一个实体的信任视图</a:t>
            </a:r>
            <a:endParaRPr lang="zh-CN" altLang="en-US"/>
          </a:p>
        </p:txBody>
      </p:sp>
      <p:sp>
        <p:nvSpPr>
          <p:cNvPr id="4" name="左大括号 3"/>
          <p:cNvSpPr/>
          <p:nvPr/>
        </p:nvSpPr>
        <p:spPr>
          <a:xfrm>
            <a:off x="2921000" y="4128770"/>
            <a:ext cx="668020" cy="16173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文本框 4"/>
          <p:cNvSpPr txBox="1"/>
          <p:nvPr/>
        </p:nvSpPr>
        <p:spPr>
          <a:xfrm>
            <a:off x="3686175" y="3943985"/>
            <a:ext cx="2331085" cy="368300"/>
          </a:xfrm>
          <a:prstGeom prst="rect">
            <a:avLst/>
          </a:prstGeom>
          <a:noFill/>
        </p:spPr>
        <p:txBody>
          <a:bodyPr wrap="square" rtlCol="0">
            <a:spAutoFit/>
          </a:bodyPr>
          <a:p>
            <a:r>
              <a:rPr lang="zh-CN" altLang="en-US"/>
              <a:t>一组受信任的证书</a:t>
            </a:r>
            <a:endParaRPr lang="zh-CN" altLang="en-US"/>
          </a:p>
        </p:txBody>
      </p:sp>
      <p:sp>
        <p:nvSpPr>
          <p:cNvPr id="6" name="文本框 5"/>
          <p:cNvSpPr txBox="1"/>
          <p:nvPr/>
        </p:nvSpPr>
        <p:spPr>
          <a:xfrm>
            <a:off x="3686175" y="4752975"/>
            <a:ext cx="2341880" cy="368300"/>
          </a:xfrm>
          <a:prstGeom prst="rect">
            <a:avLst/>
          </a:prstGeom>
          <a:noFill/>
        </p:spPr>
        <p:txBody>
          <a:bodyPr wrap="square" rtlCol="0">
            <a:spAutoFit/>
          </a:bodyPr>
          <a:p>
            <a:r>
              <a:rPr lang="zh-CN" altLang="en-US"/>
              <a:t>一组不受信任的证书</a:t>
            </a:r>
            <a:endParaRPr lang="zh-CN" altLang="en-US"/>
          </a:p>
        </p:txBody>
      </p:sp>
      <p:sp>
        <p:nvSpPr>
          <p:cNvPr id="7" name="文本框 6"/>
          <p:cNvSpPr txBox="1"/>
          <p:nvPr/>
        </p:nvSpPr>
        <p:spPr>
          <a:xfrm>
            <a:off x="3686175" y="5562600"/>
            <a:ext cx="2231390" cy="368300"/>
          </a:xfrm>
          <a:prstGeom prst="rect">
            <a:avLst/>
          </a:prstGeom>
          <a:noFill/>
        </p:spPr>
        <p:txBody>
          <a:bodyPr wrap="square" rtlCol="0">
            <a:spAutoFit/>
          </a:bodyPr>
          <a:p>
            <a:r>
              <a:rPr lang="zh-CN" altLang="en-US"/>
              <a:t>一组</a:t>
            </a:r>
            <a:r>
              <a:rPr lang="zh-CN" altLang="en-US" b="1"/>
              <a:t>公钥信任评估</a:t>
            </a:r>
            <a:endParaRPr lang="zh-CN" altLang="en-US" b="1"/>
          </a:p>
        </p:txBody>
      </p:sp>
    </p:spTree>
    <p:custDataLst>
      <p:tags r:id="rId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30" y="1371600"/>
            <a:ext cx="6717665" cy="517525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957580" y="2026285"/>
            <a:ext cx="5882005" cy="4368800"/>
          </a:xfrm>
          <a:prstGeom prst="rect">
            <a:avLst/>
          </a:prstGeom>
          <a:noFill/>
        </p:spPr>
        <p:txBody>
          <a:bodyPr wrap="square" rtlCol="0" anchor="ctr" anchorCtr="0">
            <a:normAutofit lnSpcReduction="10000"/>
          </a:bodyPr>
          <a:lstStyle/>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它将</a:t>
            </a:r>
            <a:r>
              <a:rPr lang="zh-CN" altLang="en-US" sz="2000" b="1"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实体e1的信任视图</a:t>
            </a: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和</a:t>
            </a:r>
            <a:r>
              <a:rPr lang="zh-CN" altLang="en-US" sz="2000" b="1"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实体e2的证书</a:t>
            </a: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的认证路径作为输入，并计算e2的密钥的密钥合法性。</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b="1"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密钥合法性</a:t>
            </a: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由应用程序的安全级别来确定，安全级别越高，评估可信连接所需的密钥合法性就越高。通过密钥合法性决定与e2的密钥建立的连接是否被认为是可信的。</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信任视图中可用的信息可能不足以完成信任验证，在这种情况下，还有一种</a:t>
            </a:r>
            <a:r>
              <a:rPr lang="zh-CN" altLang="en-US" sz="2000" b="1"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验证服务</a:t>
            </a: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被用作后备机制。</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2" name="Title 6"/>
          <p:cNvSpPr txBox="1"/>
          <p:nvPr>
            <p:custDataLst>
              <p:tags r:id="rId4"/>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2800" b="1">
                <a:solidFill>
                  <a:schemeClr val="tx1"/>
                </a:solidFill>
                <a:latin typeface="+mn-lt"/>
                <a:cs typeface="+mn-lt"/>
                <a:sym typeface="+mn-ea"/>
              </a:rPr>
              <a:t>《Trust Views for the Web PKI</a:t>
            </a:r>
            <a:r>
              <a:rPr altLang="zh-CN" sz="2800" b="1">
                <a:solidFill>
                  <a:schemeClr val="tx1"/>
                </a:solidFill>
                <a:latin typeface="+mn-lt"/>
                <a:cs typeface="+mn-lt"/>
                <a:sym typeface="+mn-ea"/>
              </a:rPr>
              <a:t> </a:t>
            </a:r>
            <a:r>
              <a:rPr lang="zh-CN" altLang="en-US" sz="2800" b="1">
                <a:solidFill>
                  <a:schemeClr val="tx1"/>
                </a:solidFill>
                <a:latin typeface="+mn-lt"/>
                <a:cs typeface="+mn-lt"/>
                <a:sym typeface="+mn-ea"/>
              </a:rPr>
              <a:t>2013》</a:t>
            </a:r>
            <a:endParaRPr lang="zh-CN" altLang="en-US" sz="2800" b="1" spc="150" dirty="0">
              <a:ln w="3175">
                <a:noFill/>
                <a:prstDash val="dash"/>
              </a:ln>
              <a:solidFill>
                <a:schemeClr val="tx1"/>
              </a:solidFill>
              <a:latin typeface="+mn-lt"/>
              <a:ea typeface="微软雅黑" panose="020B0503020204020204" pitchFamily="34" charset="-122"/>
              <a:cs typeface="+mn-lt"/>
              <a:sym typeface="+mn-ea"/>
            </a:endParaRPr>
          </a:p>
        </p:txBody>
      </p:sp>
      <p:sp>
        <p:nvSpPr>
          <p:cNvPr id="18" name="文本框 17"/>
          <p:cNvSpPr txBox="1"/>
          <p:nvPr>
            <p:custDataLst>
              <p:tags r:id="rId5"/>
            </p:custDataLst>
          </p:nvPr>
        </p:nvSpPr>
        <p:spPr>
          <a:xfrm>
            <a:off x="1065516" y="1564934"/>
            <a:ext cx="4923158" cy="461665"/>
          </a:xfrm>
          <a:prstGeom prst="rect">
            <a:avLst/>
          </a:prstGeom>
          <a:noFill/>
        </p:spPr>
        <p:txBody>
          <a:bodyPr wrap="square" rtlCol="0">
            <a:normAutofit fontScale="90000"/>
          </a:bodyPr>
          <a:p>
            <a:r>
              <a:rPr lang="zh-CN" altLang="en-US" sz="2400" b="1" dirty="0">
                <a:solidFill>
                  <a:schemeClr val="dk1">
                    <a:lumMod val="85000"/>
                    <a:lumOff val="15000"/>
                  </a:schemeClr>
                </a:solidFill>
                <a:latin typeface="Arial" panose="020B0604020202020204" pitchFamily="34" charset="0"/>
                <a:ea typeface="微软雅黑" panose="020B0503020204020204" pitchFamily="34" charset="-122"/>
              </a:rPr>
              <a:t>信任验证算法</a:t>
            </a:r>
            <a:endParaRPr lang="zh-CN" altLang="en-US" sz="2400" b="1" dirty="0">
              <a:solidFill>
                <a:schemeClr val="dk1">
                  <a:lumMod val="85000"/>
                  <a:lumOff val="15000"/>
                </a:schemeClr>
              </a:solidFill>
              <a:latin typeface="Arial" panose="020B0604020202020204" pitchFamily="34" charset="0"/>
              <a:ea typeface="微软雅黑" panose="020B0503020204020204" pitchFamily="34" charset="-122"/>
            </a:endParaRPr>
          </a:p>
        </p:txBody>
      </p:sp>
      <p:sp>
        <p:nvSpPr>
          <p:cNvPr id="3" name="文本框 2"/>
          <p:cNvSpPr txBox="1"/>
          <p:nvPr/>
        </p:nvSpPr>
        <p:spPr>
          <a:xfrm>
            <a:off x="7738745" y="2113280"/>
            <a:ext cx="2005330" cy="368300"/>
          </a:xfrm>
          <a:prstGeom prst="rect">
            <a:avLst/>
          </a:prstGeom>
          <a:noFill/>
        </p:spPr>
        <p:txBody>
          <a:bodyPr wrap="square" rtlCol="0">
            <a:spAutoFit/>
          </a:bodyPr>
          <a:p>
            <a:r>
              <a:rPr lang="zh-CN" altLang="en-US"/>
              <a:t>信任视图</a:t>
            </a:r>
            <a:r>
              <a:rPr lang="en-US" altLang="zh-CN"/>
              <a:t>(e1)</a:t>
            </a:r>
            <a:endParaRPr lang="en-US" altLang="zh-CN"/>
          </a:p>
        </p:txBody>
      </p:sp>
      <p:sp>
        <p:nvSpPr>
          <p:cNvPr id="5" name="文本框 4"/>
          <p:cNvSpPr txBox="1"/>
          <p:nvPr/>
        </p:nvSpPr>
        <p:spPr>
          <a:xfrm>
            <a:off x="9841230" y="2113280"/>
            <a:ext cx="4064000" cy="368300"/>
          </a:xfrm>
          <a:prstGeom prst="rect">
            <a:avLst/>
          </a:prstGeom>
          <a:noFill/>
        </p:spPr>
        <p:txBody>
          <a:bodyPr wrap="square" rtlCol="0">
            <a:spAutoFit/>
          </a:bodyPr>
          <a:p>
            <a:r>
              <a:rPr lang="zh-CN" altLang="en-US"/>
              <a:t>公钥证书</a:t>
            </a:r>
            <a:r>
              <a:rPr lang="en-US" altLang="zh-CN"/>
              <a:t>(e2)</a:t>
            </a:r>
            <a:endParaRPr lang="en-US" altLang="zh-CN"/>
          </a:p>
        </p:txBody>
      </p:sp>
      <p:cxnSp>
        <p:nvCxnSpPr>
          <p:cNvPr id="7" name="直接箭头连接符 6"/>
          <p:cNvCxnSpPr/>
          <p:nvPr/>
        </p:nvCxnSpPr>
        <p:spPr>
          <a:xfrm>
            <a:off x="8450580" y="2578100"/>
            <a:ext cx="690245" cy="75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10111105" y="2572385"/>
            <a:ext cx="485140" cy="765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763000" y="3428365"/>
            <a:ext cx="2231390" cy="368300"/>
          </a:xfrm>
          <a:prstGeom prst="rect">
            <a:avLst/>
          </a:prstGeom>
          <a:noFill/>
        </p:spPr>
        <p:txBody>
          <a:bodyPr wrap="square" rtlCol="0">
            <a:spAutoFit/>
          </a:bodyPr>
          <a:p>
            <a:r>
              <a:rPr lang="zh-CN" altLang="en-US"/>
              <a:t>计算密钥合法性</a:t>
            </a:r>
            <a:endParaRPr lang="zh-CN" altLang="en-US"/>
          </a:p>
        </p:txBody>
      </p:sp>
      <p:cxnSp>
        <p:nvCxnSpPr>
          <p:cNvPr id="10" name="直接箭头连接符 9"/>
          <p:cNvCxnSpPr/>
          <p:nvPr/>
        </p:nvCxnSpPr>
        <p:spPr>
          <a:xfrm flipH="1">
            <a:off x="9625965" y="3913505"/>
            <a:ext cx="10795" cy="1120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45115" y="4193540"/>
            <a:ext cx="4064000" cy="408305"/>
          </a:xfrm>
          <a:prstGeom prst="rect">
            <a:avLst/>
          </a:prstGeom>
          <a:noFill/>
        </p:spPr>
        <p:txBody>
          <a:bodyPr wrap="square" rtlCol="0">
            <a:noAutofit/>
          </a:bodyPr>
          <a:p>
            <a:r>
              <a:rPr lang="zh-CN" altLang="en-US"/>
              <a:t>安全级别</a:t>
            </a:r>
            <a:endParaRPr lang="zh-CN" altLang="en-US"/>
          </a:p>
        </p:txBody>
      </p:sp>
      <p:cxnSp>
        <p:nvCxnSpPr>
          <p:cNvPr id="12" name="直接箭头连接符 11"/>
          <p:cNvCxnSpPr/>
          <p:nvPr/>
        </p:nvCxnSpPr>
        <p:spPr>
          <a:xfrm flipH="1" flipV="1">
            <a:off x="9726930" y="4391025"/>
            <a:ext cx="603250"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881745" y="5215890"/>
            <a:ext cx="4064000" cy="368300"/>
          </a:xfrm>
          <a:prstGeom prst="rect">
            <a:avLst/>
          </a:prstGeom>
          <a:noFill/>
        </p:spPr>
        <p:txBody>
          <a:bodyPr wrap="square" rtlCol="0">
            <a:spAutoFit/>
          </a:bodyPr>
          <a:p>
            <a:r>
              <a:rPr lang="zh-CN" altLang="en-US"/>
              <a:t>判断是否可信</a:t>
            </a:r>
            <a:endParaRPr lang="zh-CN" altLang="en-US"/>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30" y="1835150"/>
            <a:ext cx="10060305" cy="4368800"/>
          </a:xfrm>
          <a:prstGeom prst="rect">
            <a:avLst/>
          </a:prstGeom>
          <a:noFill/>
        </p:spPr>
        <p:txBody>
          <a:bodyPr wrap="square" rtlCol="0" anchor="ctr" anchorCtr="0">
            <a:normAutofit lnSpcReduction="20000"/>
          </a:bodyPr>
          <a:lstStyle/>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攻击者通过使用ca的密钥</a:t>
            </a:r>
            <a:r>
              <a:rPr lang="zh-CN" altLang="en-US" sz="2000" b="1"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颁发恶意证书</a:t>
            </a: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来实施攻击。</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如果想要对</a:t>
            </a:r>
            <a:r>
              <a:rPr lang="zh-CN" altLang="en-US" sz="2000" b="1"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特定用户组</a:t>
            </a: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进行攻击的话，攻击者必须破坏在每个用户的信任视图中具有高信任级别的CA，否则，当信任验证失败的用户使用验证服务检查证书时，就会检测到攻击。由于信任视图是特定于用户的，并且不公开可见，因此</a:t>
            </a:r>
            <a:r>
              <a:rPr lang="zh-CN" altLang="en-US" sz="2000" b="1"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很难识别出这样一个受所有用户信任的CA</a:t>
            </a: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，并且</a:t>
            </a:r>
            <a:r>
              <a:rPr lang="zh-CN" altLang="en-US" sz="2000" b="1"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攻击者是否能够设法破坏该CA也是值得怀疑的</a:t>
            </a: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。因此大大减少了能够成功攻击用户的数量，从而降低可能的损害。</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如果是对</a:t>
            </a:r>
            <a:r>
              <a:rPr lang="zh-CN" altLang="en-US" sz="2000" b="1"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特定服务</a:t>
            </a: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进行攻击，也面临同样的问题，就是需要找到一个被所有用户充分信任的ca，不会触发验证服务，但是由于不同用户信任视图不同，也很难找到这样的ca进行大范围攻击。</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3" name="Title 6"/>
          <p:cNvSpPr txBox="1"/>
          <p:nvPr>
            <p:custDataLst>
              <p:tags r:id="rId4"/>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2800" b="1">
                <a:solidFill>
                  <a:schemeClr val="tx1"/>
                </a:solidFill>
                <a:latin typeface="+mn-lt"/>
                <a:cs typeface="+mn-lt"/>
                <a:sym typeface="+mn-ea"/>
              </a:rPr>
              <a:t>《Trust Views for the Web PKI</a:t>
            </a:r>
            <a:r>
              <a:rPr altLang="zh-CN" sz="2800" b="1">
                <a:solidFill>
                  <a:schemeClr val="tx1"/>
                </a:solidFill>
                <a:latin typeface="+mn-lt"/>
                <a:cs typeface="+mn-lt"/>
                <a:sym typeface="+mn-ea"/>
              </a:rPr>
              <a:t> </a:t>
            </a:r>
            <a:r>
              <a:rPr lang="zh-CN" altLang="en-US" sz="2800" b="1">
                <a:solidFill>
                  <a:schemeClr val="tx1"/>
                </a:solidFill>
                <a:latin typeface="+mn-lt"/>
                <a:cs typeface="+mn-lt"/>
                <a:sym typeface="+mn-ea"/>
              </a:rPr>
              <a:t>2013》</a:t>
            </a:r>
            <a:endParaRPr lang="zh-CN" altLang="en-US" sz="2800" b="1" spc="150" dirty="0">
              <a:ln w="3175">
                <a:noFill/>
                <a:prstDash val="dash"/>
              </a:ln>
              <a:solidFill>
                <a:schemeClr val="tx1"/>
              </a:solidFill>
              <a:latin typeface="+mn-lt"/>
              <a:ea typeface="微软雅黑" panose="020B0503020204020204" pitchFamily="34" charset="-122"/>
              <a:cs typeface="+mn-lt"/>
              <a:sym typeface="+mn-ea"/>
            </a:endParaRPr>
          </a:p>
        </p:txBody>
      </p:sp>
      <p:sp>
        <p:nvSpPr>
          <p:cNvPr id="18" name="文本框 17"/>
          <p:cNvSpPr txBox="1"/>
          <p:nvPr>
            <p:custDataLst>
              <p:tags r:id="rId5"/>
            </p:custDataLst>
          </p:nvPr>
        </p:nvSpPr>
        <p:spPr>
          <a:xfrm>
            <a:off x="1065516" y="1564934"/>
            <a:ext cx="4923158" cy="461665"/>
          </a:xfrm>
          <a:prstGeom prst="rect">
            <a:avLst/>
          </a:prstGeom>
          <a:noFill/>
        </p:spPr>
        <p:txBody>
          <a:bodyPr wrap="square" rtlCol="0">
            <a:normAutofit fontScale="90000"/>
          </a:bodyPr>
          <a:p>
            <a:r>
              <a:rPr lang="zh-CN" altLang="en-US" sz="2400" b="1" dirty="0">
                <a:solidFill>
                  <a:schemeClr val="dk1">
                    <a:lumMod val="85000"/>
                    <a:lumOff val="15000"/>
                  </a:schemeClr>
                </a:solidFill>
                <a:latin typeface="Arial" panose="020B0604020202020204" pitchFamily="34" charset="0"/>
                <a:ea typeface="微软雅黑" panose="020B0503020204020204" pitchFamily="34" charset="-122"/>
              </a:rPr>
              <a:t>攻击者模型</a:t>
            </a:r>
            <a:endParaRPr lang="zh-CN" altLang="en-US" sz="2400" b="1" dirty="0">
              <a:solidFill>
                <a:schemeClr val="dk1">
                  <a:lumMod val="85000"/>
                  <a:lumOff val="15000"/>
                </a:schemeClr>
              </a:solidFill>
              <a:latin typeface="Arial" panose="020B0604020202020204" pitchFamily="34" charset="0"/>
              <a:ea typeface="微软雅黑" panose="020B0503020204020204" pitchFamily="34" charset="-122"/>
            </a:endParaRPr>
          </a:p>
        </p:txBody>
      </p:sp>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custDataLst>
              <p:tags r:id="rId1"/>
            </p:custDataLst>
          </p:nvPr>
        </p:nvSpPr>
        <p:spPr>
          <a:xfrm>
            <a:off x="4521236" y="1760573"/>
            <a:ext cx="1222943" cy="495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spc="200" baseline="0" noProof="0">
              <a:ln>
                <a:noFill/>
              </a:ln>
              <a:solidFill>
                <a:srgbClr val="FFFFFF"/>
              </a:solidFill>
              <a:effectLst/>
              <a:uLnTx/>
              <a:uFillTx/>
              <a:latin typeface="Arial" panose="020B0604020202020204" pitchFamily="34" charset="0"/>
              <a:ea typeface="微软雅黑" panose="020B0503020204020204" pitchFamily="34" charset="-122"/>
              <a:cs typeface="+mn-cs"/>
            </a:endParaRPr>
          </a:p>
        </p:txBody>
      </p:sp>
      <p:sp>
        <p:nvSpPr>
          <p:cNvPr id="2" name="副标题 1"/>
          <p:cNvSpPr/>
          <p:nvPr>
            <p:ph type="subTitle" idx="3"/>
            <p:custDataLst>
              <p:tags r:id="rId2"/>
            </p:custDataLst>
          </p:nvPr>
        </p:nvSpPr>
        <p:spPr>
          <a:xfrm>
            <a:off x="4521200" y="3117850"/>
            <a:ext cx="6857365" cy="2447290"/>
          </a:xfrm>
        </p:spPr>
        <p:txBody>
          <a:bodyPr/>
          <a:p>
            <a:r>
              <a:rPr lang="zh-CN" altLang="en-US">
                <a:solidFill>
                  <a:schemeClr val="dk1">
                    <a:lumMod val="65000"/>
                    <a:lumOff val="35000"/>
                  </a:schemeClr>
                </a:solidFill>
                <a:latin typeface="Arial" panose="020B0604020202020204" pitchFamily="34" charset="0"/>
              </a:rPr>
              <a:t>【摘要】分配给Web公钥基础设施（Web PKI）并受到当前浏览器信任的证书颁发机构（CA）数量稳步增长，这带来了严重的安全问题。除了依赖实体不可能评估他们真正信任的人之外，目前使用Web PKI实现的二进制信任模型使每个CA都成为单一的故障点。在本文中，我们提出了</a:t>
            </a:r>
            <a:r>
              <a:rPr lang="zh-CN" altLang="en-US" b="1">
                <a:solidFill>
                  <a:schemeClr val="dk1">
                    <a:lumMod val="65000"/>
                    <a:lumOff val="35000"/>
                  </a:schemeClr>
                </a:solidFill>
                <a:latin typeface="Arial" panose="020B0604020202020204" pitchFamily="34" charset="0"/>
              </a:rPr>
              <a:t>信任视图</a:t>
            </a:r>
            <a:r>
              <a:rPr lang="zh-CN" altLang="en-US">
                <a:solidFill>
                  <a:schemeClr val="dk1">
                    <a:lumMod val="65000"/>
                    <a:lumOff val="35000"/>
                  </a:schemeClr>
                </a:solidFill>
                <a:latin typeface="Arial" panose="020B0604020202020204" pitchFamily="34" charset="0"/>
              </a:rPr>
              <a:t>的概念，以管理依赖实体实际需要的CA的可变信任级别。这</a:t>
            </a:r>
            <a:r>
              <a:rPr lang="zh-CN" altLang="en-US" b="1">
                <a:solidFill>
                  <a:schemeClr val="dk1">
                    <a:lumMod val="65000"/>
                    <a:lumOff val="35000"/>
                  </a:schemeClr>
                </a:solidFill>
                <a:latin typeface="Arial" panose="020B0604020202020204" pitchFamily="34" charset="0"/>
              </a:rPr>
              <a:t>减少了一组受信任的CA</a:t>
            </a:r>
            <a:r>
              <a:rPr lang="zh-CN" altLang="en-US">
                <a:solidFill>
                  <a:schemeClr val="dk1">
                    <a:lumMod val="65000"/>
                    <a:lumOff val="35000"/>
                  </a:schemeClr>
                </a:solidFill>
                <a:latin typeface="Arial" panose="020B0604020202020204" pitchFamily="34" charset="0"/>
              </a:rPr>
              <a:t>，并最大限度地</a:t>
            </a:r>
            <a:r>
              <a:rPr lang="zh-CN" altLang="en-US" b="1">
                <a:solidFill>
                  <a:schemeClr val="dk1">
                    <a:lumMod val="65000"/>
                    <a:lumOff val="35000"/>
                  </a:schemeClr>
                </a:solidFill>
                <a:latin typeface="Arial" panose="020B0604020202020204" pitchFamily="34" charset="0"/>
              </a:rPr>
              <a:t>降低了依赖由于CA故障或泄露而颁发的恶意证书的风</a:t>
            </a:r>
            <a:r>
              <a:rPr lang="zh-CN" altLang="en-US" b="1">
                <a:solidFill>
                  <a:schemeClr val="dk1">
                    <a:lumMod val="65000"/>
                    <a:lumOff val="35000"/>
                  </a:schemeClr>
                </a:solidFill>
                <a:latin typeface="Arial" panose="020B0604020202020204" pitchFamily="34" charset="0"/>
              </a:rPr>
              <a:t>险。</a:t>
            </a:r>
            <a:endParaRPr lang="zh-CN" altLang="en-US" b="1">
              <a:solidFill>
                <a:schemeClr val="dk1">
                  <a:lumMod val="65000"/>
                  <a:lumOff val="35000"/>
                </a:schemeClr>
              </a:solidFill>
              <a:latin typeface="Arial" panose="020B0604020202020204" pitchFamily="34" charset="0"/>
            </a:endParaRPr>
          </a:p>
          <a:p>
            <a:endParaRPr lang="zh-CN" altLang="en-US" b="1">
              <a:solidFill>
                <a:schemeClr val="dk1">
                  <a:lumMod val="65000"/>
                  <a:lumOff val="35000"/>
                </a:schemeClr>
              </a:solidFill>
              <a:latin typeface="Arial" panose="020B0604020202020204" pitchFamily="34" charset="0"/>
            </a:endParaRPr>
          </a:p>
        </p:txBody>
      </p:sp>
      <p:sp>
        <p:nvSpPr>
          <p:cNvPr id="5" name="标题 4"/>
          <p:cNvSpPr/>
          <p:nvPr>
            <p:ph type="ctrTitle" idx="2"/>
            <p:custDataLst>
              <p:tags r:id="rId3"/>
            </p:custDataLst>
          </p:nvPr>
        </p:nvSpPr>
        <p:spPr>
          <a:xfrm>
            <a:off x="4455795" y="1989455"/>
            <a:ext cx="7482840" cy="624840"/>
          </a:xfrm>
        </p:spPr>
        <p:txBody>
          <a:bodyPr/>
          <a:p>
            <a:r>
              <a:rPr sz="2400">
                <a:solidFill>
                  <a:schemeClr val="dk1">
                    <a:lumMod val="65000"/>
                    <a:lumOff val="35000"/>
                  </a:schemeClr>
                </a:solidFill>
                <a:sym typeface="+mn-ea"/>
              </a:rPr>
              <a:t>《Trust Views for the Web PKI2013》</a:t>
            </a:r>
            <a:endParaRPr lang="zh-CN" altLang="en-US" sz="2400">
              <a:solidFill>
                <a:schemeClr val="dk1">
                  <a:lumMod val="65000"/>
                  <a:lumOff val="35000"/>
                </a:schemeClr>
              </a:solidFill>
              <a:latin typeface="Arial" panose="020B0604020202020204" pitchFamily="34" charset="0"/>
              <a:ea typeface="汉仪旗黑-85S" panose="00020600040101010101" charset="-122"/>
              <a:sym typeface="+mn-ea"/>
            </a:endParaRPr>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973_1*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df"/>
  <p:tag name="KSO_WM_UNIT_DEC_AREA_ID" val="4157f54729674201992a33d29c3da756"/>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31ddf680ce8a4e1a90a5733e062f8c77"/>
</p:tagLst>
</file>

<file path=ppt/tags/tag10.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4973_1*a*1"/>
  <p:tag name="KSO_WM_TEMPLATE_CATEGORY" val="custom"/>
  <p:tag name="KSO_WM_TEMPLATE_INDEX" val="20204973"/>
  <p:tag name="KSO_WM_UNIT_LAYERLEVEL" val="1"/>
  <p:tag name="KSO_WM_TAG_VERSION" val="1.0"/>
  <p:tag name="KSO_WM_BEAUTIFY_FLAG" val="#wm#"/>
  <p:tag name="KSO_WM_UNIT_PRESET_TEXT" val="单击添加大标题"/>
  <p:tag name="KSO_WM_UNIT_DEFAULT_FONT" val="40;56;4"/>
  <p:tag name="KSO_WM_UNIT_BLOCK" val="0"/>
  <p:tag name="KSO_WM_UNIT_DEC_AREA_ID" val="4883360ea5b24f8fad64debb6a1b8bb8"/>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b226c1057b664353acbb9b64b4788395"/>
  <p:tag name="KSO_WM_UNIT_TEXT_FILL_FORE_SCHEMECOLOR_INDEX_BRIGHTNESS" val="0.15"/>
  <p:tag name="KSO_WM_UNIT_TEXT_FILL_FORE_SCHEMECOLOR_INDEX" val="13"/>
  <p:tag name="KSO_WM_UNIT_TEXT_FILL_TYPE" val="1"/>
  <p:tag name="KSO_WM_TEMPLATE_ASSEMBLE_XID" val="5fa2106058547e52881e3917"/>
  <p:tag name="KSO_WM_TEMPLATE_ASSEMBLE_GROUPID" val="5fa11d2ca8fc48be808123de"/>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3_4*l_h_i*1_3_1"/>
  <p:tag name="KSO_WM_TEMPLATE_CATEGORY" val="custom"/>
  <p:tag name="KSO_WM_TEMPLATE_INDEX" val="20204973"/>
  <p:tag name="KSO_WM_UNIT_LAYERLEVEL" val="1_1_1"/>
  <p:tag name="KSO_WM_TAG_VERSION" val="1.0"/>
  <p:tag name="KSO_WM_BEAUTIFY_FLAG" val="#wm#"/>
  <p:tag name="KSO_WM_DIAGRAM_GROUP_CODE" val="l1-1"/>
  <p:tag name="KSO_WM_UNIT_TYPE" val="l_h_i"/>
  <p:tag name="KSO_WM_UNIT_INDEX" val="1_3_1"/>
  <p:tag name="KSO_WM_CHIP_GROUPID" val="5f7087080ff15d9a40ebdc94"/>
  <p:tag name="KSO_WM_CHIP_XID" val="5f7087080ff15d9a40ebdc97"/>
  <p:tag name="KSO_WM_UNIT_DEC_AREA_ID" val="5987fa290e47457e8f047fc0b35bd67a"/>
  <p:tag name="KSO_WM_UNIT_DECORATE_INFO" val=""/>
  <p:tag name="KSO_WM_UNIT_SM_LIMIT_TYPE" val=""/>
  <p:tag name="KSO_WM_CHIP_FILLAREA_FILL_RULE" val="{&quot;fill_align&quot;:&quot;lm&quot;,&quot;fill_mode&quot;:&quot;adaptive&quot;,&quot;sacle_strategy&quot;:&quot;stretch&quot;}"/>
  <p:tag name="KSO_WM_ASSEMBLE_CHIP_INDEX" val="fcbc80ba1fe74d5bbec22556fbfa284a"/>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3_4*l_h_i*1_4_1"/>
  <p:tag name="KSO_WM_TEMPLATE_CATEGORY" val="custom"/>
  <p:tag name="KSO_WM_TEMPLATE_INDEX" val="20204973"/>
  <p:tag name="KSO_WM_UNIT_LAYERLEVEL" val="1_1_1"/>
  <p:tag name="KSO_WM_TAG_VERSION" val="1.0"/>
  <p:tag name="KSO_WM_BEAUTIFY_FLAG" val="#wm#"/>
  <p:tag name="KSO_WM_DIAGRAM_GROUP_CODE" val="l1-1"/>
  <p:tag name="KSO_WM_UNIT_TYPE" val="l_h_i"/>
  <p:tag name="KSO_WM_UNIT_INDEX" val="1_4_1"/>
  <p:tag name="KSO_WM_CHIP_GROUPID" val="5f7087080ff15d9a40ebdc94"/>
  <p:tag name="KSO_WM_CHIP_XID" val="5f7087080ff15d9a40ebdc97"/>
  <p:tag name="KSO_WM_UNIT_DEC_AREA_ID" val="51643eda64bd4dfeb01dbf46e7c93377"/>
  <p:tag name="KSO_WM_UNIT_DECORATE_INFO" val=""/>
  <p:tag name="KSO_WM_UNIT_SM_LIMIT_TYPE" val=""/>
  <p:tag name="KSO_WM_CHIP_FILLAREA_FILL_RULE" val="{&quot;fill_align&quot;:&quot;lm&quot;,&quot;fill_mode&quot;:&quot;adaptive&quot;,&quot;sacle_strategy&quot;:&quot;stretch&quot;}"/>
  <p:tag name="KSO_WM_ASSEMBLE_CHIP_INDEX" val="fcbc80ba1fe74d5bbec22556fbfa284a"/>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3_4*l_h_i*1_1_2"/>
  <p:tag name="KSO_WM_TEMPLATE_CATEGORY" val="custom"/>
  <p:tag name="KSO_WM_TEMPLATE_INDEX" val="20204973"/>
  <p:tag name="KSO_WM_UNIT_LAYERLEVEL" val="1_1_1"/>
  <p:tag name="KSO_WM_TAG_VERSION" val="1.0"/>
  <p:tag name="KSO_WM_BEAUTIFY_FLAG" val="#wm#"/>
  <p:tag name="KSO_WM_DIAGRAM_GROUP_CODE" val="l1-1"/>
  <p:tag name="KSO_WM_UNIT_SUBTYPE" val="d"/>
  <p:tag name="KSO_WM_UNIT_TYPE" val="l_h_i"/>
  <p:tag name="KSO_WM_UNIT_INDEX" val="1_1_2"/>
  <p:tag name="KSO_WM_CHIP_GROUPID" val="5f7087080ff15d9a40ebdc94"/>
  <p:tag name="KSO_WM_CHIP_XID" val="5f7087080ff15d9a40ebdc97"/>
  <p:tag name="KSO_WM_UNIT_DEC_AREA_ID" val="d1780d7bf10a4d149f43999719b5edde"/>
  <p:tag name="KSO_WM_UNIT_DECORATE_INFO" val=""/>
  <p:tag name="KSO_WM_UNIT_SM_LIMIT_TYPE" val=""/>
  <p:tag name="KSO_WM_CHIP_FILLAREA_FILL_RULE" val="{&quot;fill_align&quot;:&quot;lm&quot;,&quot;fill_mode&quot;:&quot;adaptive&quot;,&quot;sacle_strategy&quot;:&quot;stretch&quot;}"/>
  <p:tag name="KSO_WM_ASSEMBLE_CHIP_INDEX" val="fcbc80ba1fe74d5bbec22556fbfa284a"/>
  <p:tag name="KSO_WM_UNIT_TEXT_FILL_FORE_SCHEMECOLOR_INDEX_BRIGHTNESS" val="0"/>
  <p:tag name="KSO_WM_UNIT_TEXT_FILL_FORE_SCHEMECOLOR_INDEX" val="14"/>
  <p:tag name="KSO_WM_UNIT_TEXT_FILL_TYPE" val="1"/>
  <p:tag name="KSO_WM_UNIT_VALUE" val="1"/>
  <p:tag name="KSO_WM_UNIT_USESOURCEFORMAT_APPLY"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3_4*l_h_i*1_2_2"/>
  <p:tag name="KSO_WM_TEMPLATE_CATEGORY" val="custom"/>
  <p:tag name="KSO_WM_TEMPLATE_INDEX" val="20204973"/>
  <p:tag name="KSO_WM_UNIT_LAYERLEVEL" val="1_1_1"/>
  <p:tag name="KSO_WM_TAG_VERSION" val="1.0"/>
  <p:tag name="KSO_WM_BEAUTIFY_FLAG" val="#wm#"/>
  <p:tag name="KSO_WM_DIAGRAM_GROUP_CODE" val="l1-1"/>
  <p:tag name="KSO_WM_UNIT_SUBTYPE" val="d"/>
  <p:tag name="KSO_WM_UNIT_TYPE" val="l_h_i"/>
  <p:tag name="KSO_WM_UNIT_INDEX" val="1_2_2"/>
  <p:tag name="KSO_WM_CHIP_GROUPID" val="5f7087080ff15d9a40ebdc94"/>
  <p:tag name="KSO_WM_CHIP_XID" val="5f7087080ff15d9a40ebdc97"/>
  <p:tag name="KSO_WM_UNIT_DEC_AREA_ID" val="acb46534966f42a88904cab4d2e7d355"/>
  <p:tag name="KSO_WM_UNIT_DECORATE_INFO" val=""/>
  <p:tag name="KSO_WM_UNIT_SM_LIMIT_TYPE" val=""/>
  <p:tag name="KSO_WM_CHIP_FILLAREA_FILL_RULE" val="{&quot;fill_align&quot;:&quot;lm&quot;,&quot;fill_mode&quot;:&quot;adaptive&quot;,&quot;sacle_strategy&quot;:&quot;stretch&quot;}"/>
  <p:tag name="KSO_WM_ASSEMBLE_CHIP_INDEX" val="fcbc80ba1fe74d5bbec22556fbfa284a"/>
  <p:tag name="KSO_WM_UNIT_TEXT_FILL_FORE_SCHEMECOLOR_INDEX_BRIGHTNESS" val="0"/>
  <p:tag name="KSO_WM_UNIT_TEXT_FILL_FORE_SCHEMECOLOR_INDEX" val="14"/>
  <p:tag name="KSO_WM_UNIT_TEXT_FILL_TYPE" val="1"/>
  <p:tag name="KSO_WM_UNIT_VALUE" val="1"/>
  <p:tag name="KSO_WM_UNIT_USESOURCEFORMAT_APPLY"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3_4*l_h_i*1_3_2"/>
  <p:tag name="KSO_WM_TEMPLATE_CATEGORY" val="custom"/>
  <p:tag name="KSO_WM_TEMPLATE_INDEX" val="20204973"/>
  <p:tag name="KSO_WM_UNIT_LAYERLEVEL" val="1_1_1"/>
  <p:tag name="KSO_WM_TAG_VERSION" val="1.0"/>
  <p:tag name="KSO_WM_BEAUTIFY_FLAG" val="#wm#"/>
  <p:tag name="KSO_WM_DIAGRAM_GROUP_CODE" val="l1-1"/>
  <p:tag name="KSO_WM_UNIT_SUBTYPE" val="d"/>
  <p:tag name="KSO_WM_UNIT_TYPE" val="l_h_i"/>
  <p:tag name="KSO_WM_UNIT_INDEX" val="1_3_2"/>
  <p:tag name="KSO_WM_CHIP_GROUPID" val="5f7087080ff15d9a40ebdc94"/>
  <p:tag name="KSO_WM_CHIP_XID" val="5f7087080ff15d9a40ebdc97"/>
  <p:tag name="KSO_WM_UNIT_DEC_AREA_ID" val="7a47360d92e947eaae09e17dc36b3e6a"/>
  <p:tag name="KSO_WM_UNIT_DECORATE_INFO" val=""/>
  <p:tag name="KSO_WM_UNIT_SM_LIMIT_TYPE" val=""/>
  <p:tag name="KSO_WM_CHIP_FILLAREA_FILL_RULE" val="{&quot;fill_align&quot;:&quot;lm&quot;,&quot;fill_mode&quot;:&quot;adaptive&quot;,&quot;sacle_strategy&quot;:&quot;stretch&quot;}"/>
  <p:tag name="KSO_WM_ASSEMBLE_CHIP_INDEX" val="fcbc80ba1fe74d5bbec22556fbfa284a"/>
  <p:tag name="KSO_WM_UNIT_TEXT_FILL_FORE_SCHEMECOLOR_INDEX_BRIGHTNESS" val="0"/>
  <p:tag name="KSO_WM_UNIT_TEXT_FILL_FORE_SCHEMECOLOR_INDEX" val="14"/>
  <p:tag name="KSO_WM_UNIT_TEXT_FILL_TYPE" val="1"/>
  <p:tag name="KSO_WM_UNIT_VALUE" val="1"/>
  <p:tag name="KSO_WM_UNIT_USESOURCEFORMAT_APPLY"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3_4*l_h_i*1_4_2"/>
  <p:tag name="KSO_WM_TEMPLATE_CATEGORY" val="custom"/>
  <p:tag name="KSO_WM_TEMPLATE_INDEX" val="20204973"/>
  <p:tag name="KSO_WM_UNIT_LAYERLEVEL" val="1_1_1"/>
  <p:tag name="KSO_WM_TAG_VERSION" val="1.0"/>
  <p:tag name="KSO_WM_BEAUTIFY_FLAG" val="#wm#"/>
  <p:tag name="KSO_WM_DIAGRAM_GROUP_CODE" val="l1-1"/>
  <p:tag name="KSO_WM_UNIT_SUBTYPE" val="d"/>
  <p:tag name="KSO_WM_UNIT_TYPE" val="l_h_i"/>
  <p:tag name="KSO_WM_UNIT_INDEX" val="1_4_2"/>
  <p:tag name="KSO_WM_CHIP_GROUPID" val="5f7087080ff15d9a40ebdc94"/>
  <p:tag name="KSO_WM_CHIP_XID" val="5f7087080ff15d9a40ebdc97"/>
  <p:tag name="KSO_WM_UNIT_DEC_AREA_ID" val="d6dcc41e7d4a447aa67e8d883afa6af1"/>
  <p:tag name="KSO_WM_UNIT_DECORATE_INFO" val=""/>
  <p:tag name="KSO_WM_UNIT_SM_LIMIT_TYPE" val=""/>
  <p:tag name="KSO_WM_CHIP_FILLAREA_FILL_RULE" val="{&quot;fill_align&quot;:&quot;lm&quot;,&quot;fill_mode&quot;:&quot;adaptive&quot;,&quot;sacle_strategy&quot;:&quot;stretch&quot;}"/>
  <p:tag name="KSO_WM_ASSEMBLE_CHIP_INDEX" val="fcbc80ba1fe74d5bbec22556fbfa284a"/>
  <p:tag name="KSO_WM_UNIT_TEXT_FILL_FORE_SCHEMECOLOR_INDEX_BRIGHTNESS" val="0"/>
  <p:tag name="KSO_WM_UNIT_TEXT_FILL_FORE_SCHEMECOLOR_INDEX" val="14"/>
  <p:tag name="KSO_WM_UNIT_TEXT_FILL_TYPE" val="1"/>
  <p:tag name="KSO_WM_UNIT_VALUE" val="1"/>
  <p:tag name="KSO_WM_UNIT_USESOURCEFORMAT_APPLY"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3_4*l_h_f*1_1_1"/>
  <p:tag name="KSO_WM_TEMPLATE_CATEGORY" val="custom"/>
  <p:tag name="KSO_WM_TEMPLATE_INDEX" val="20204973"/>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1_1"/>
  <p:tag name="KSO_WM_UNIT_PRESET_TEXT" val="在此输入你想要阐述的观点。"/>
  <p:tag name="KSO_WM_UNIT_VALUE" val="16"/>
  <p:tag name="KSO_WM_CHIP_GROUPID" val="5f7087080ff15d9a40ebdc94"/>
  <p:tag name="KSO_WM_CHIP_XID" val="5f7087080ff15d9a40ebdc97"/>
  <p:tag name="KSO_WM_UNIT_DEC_AREA_ID" val="9b0eed5f1eac4d35a7fa0995f1cf5713"/>
  <p:tag name="KSO_WM_UNIT_DECORATE_INFO" val=""/>
  <p:tag name="KSO_WM_UNIT_SM_LIMIT_TYPE" val=""/>
  <p:tag name="KSO_WM_CHIP_FILLAREA_FILL_RULE" val="{&quot;fill_align&quot;:&quot;lm&quot;,&quot;fill_mode&quot;:&quot;adaptive&quot;,&quot;sacle_strategy&quot;:&quot;stretch&quot;}"/>
  <p:tag name="KSO_WM_ASSEMBLE_CHIP_INDEX" val="fcbc80ba1fe74d5bbec22556fbfa284a"/>
  <p:tag name="KSO_WM_UNIT_TEXT_FILL_FORE_SCHEMECOLOR_INDEX_BRIGHTNESS" val="0.25"/>
  <p:tag name="KSO_WM_UNIT_TEXT_FILL_FORE_SCHEMECOLOR_INDEX" val="13"/>
  <p:tag name="KSO_WM_UNIT_TEXT_FILL_TYPE" val="1"/>
  <p:tag name="KSO_WM_UNIT_USESOURCEFORMAT_APPLY"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3_4*l_h_f*1_2_1"/>
  <p:tag name="KSO_WM_TEMPLATE_CATEGORY" val="custom"/>
  <p:tag name="KSO_WM_TEMPLATE_INDEX" val="20204973"/>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2_1"/>
  <p:tag name="KSO_WM_UNIT_PRESET_TEXT" val="在此输入你想要阐述的观点。"/>
  <p:tag name="KSO_WM_UNIT_VALUE" val="16"/>
  <p:tag name="KSO_WM_CHIP_GROUPID" val="5f7087080ff15d9a40ebdc94"/>
  <p:tag name="KSO_WM_CHIP_XID" val="5f7087080ff15d9a40ebdc97"/>
  <p:tag name="KSO_WM_UNIT_DEC_AREA_ID" val="e0f7a1a107ec43d4b828f17a309965b0"/>
  <p:tag name="KSO_WM_UNIT_DECORATE_INFO" val=""/>
  <p:tag name="KSO_WM_UNIT_SM_LIMIT_TYPE" val=""/>
  <p:tag name="KSO_WM_CHIP_FILLAREA_FILL_RULE" val="{&quot;fill_align&quot;:&quot;lm&quot;,&quot;fill_mode&quot;:&quot;adaptive&quot;,&quot;sacle_strategy&quot;:&quot;stretch&quot;}"/>
  <p:tag name="KSO_WM_ASSEMBLE_CHIP_INDEX" val="fcbc80ba1fe74d5bbec22556fbfa284a"/>
  <p:tag name="KSO_WM_UNIT_TEXT_FILL_FORE_SCHEMECOLOR_INDEX_BRIGHTNESS" val="0.25"/>
  <p:tag name="KSO_WM_UNIT_TEXT_FILL_FORE_SCHEMECOLOR_INDEX" val="13"/>
  <p:tag name="KSO_WM_UNIT_TEXT_FILL_TYPE" val="1"/>
  <p:tag name="KSO_WM_UNIT_USESOURCEFORMAT_APPLY"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3_4*l_h_f*1_3_1"/>
  <p:tag name="KSO_WM_TEMPLATE_CATEGORY" val="custom"/>
  <p:tag name="KSO_WM_TEMPLATE_INDEX" val="20204973"/>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3_1"/>
  <p:tag name="KSO_WM_UNIT_PRESET_TEXT" val="在此输入你想要阐述的观点。"/>
  <p:tag name="KSO_WM_UNIT_VALUE" val="16"/>
  <p:tag name="KSO_WM_CHIP_GROUPID" val="5f7087080ff15d9a40ebdc94"/>
  <p:tag name="KSO_WM_CHIP_XID" val="5f7087080ff15d9a40ebdc97"/>
  <p:tag name="KSO_WM_UNIT_DEC_AREA_ID" val="02843c1ef8aa4ba39d4a6ec1984bc452"/>
  <p:tag name="KSO_WM_UNIT_DECORATE_INFO" val=""/>
  <p:tag name="KSO_WM_UNIT_SM_LIMIT_TYPE" val=""/>
  <p:tag name="KSO_WM_CHIP_FILLAREA_FILL_RULE" val="{&quot;fill_align&quot;:&quot;lm&quot;,&quot;fill_mode&quot;:&quot;adaptive&quot;,&quot;sacle_strategy&quot;:&quot;stretch&quot;}"/>
  <p:tag name="KSO_WM_ASSEMBLE_CHIP_INDEX" val="fcbc80ba1fe74d5bbec22556fbfa284a"/>
  <p:tag name="KSO_WM_UNIT_TEXT_FILL_FORE_SCHEMECOLOR_INDEX_BRIGHTNESS" val="0.25"/>
  <p:tag name="KSO_WM_UNIT_TEXT_FILL_FORE_SCHEMECOLOR_INDEX" val="13"/>
  <p:tag name="KSO_WM_UNIT_TEXT_FILL_TYPE" val="1"/>
  <p:tag name="KSO_WM_UNIT_USESOURCEFORMAT_APPLY"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3_4*l_h_f*1_4_1"/>
  <p:tag name="KSO_WM_TEMPLATE_CATEGORY" val="custom"/>
  <p:tag name="KSO_WM_TEMPLATE_INDEX" val="20204973"/>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4_1"/>
  <p:tag name="KSO_WM_UNIT_PRESET_TEXT" val="在此输入你想要阐述的观点。"/>
  <p:tag name="KSO_WM_UNIT_VALUE" val="16"/>
  <p:tag name="KSO_WM_CHIP_GROUPID" val="5f7087080ff15d9a40ebdc94"/>
  <p:tag name="KSO_WM_CHIP_XID" val="5f7087080ff15d9a40ebdc97"/>
  <p:tag name="KSO_WM_UNIT_DEC_AREA_ID" val="0d0cbd0c562a4211977f5a973e4307c5"/>
  <p:tag name="KSO_WM_UNIT_DECORATE_INFO" val=""/>
  <p:tag name="KSO_WM_UNIT_SM_LIMIT_TYPE" val=""/>
  <p:tag name="KSO_WM_CHIP_FILLAREA_FILL_RULE" val="{&quot;fill_align&quot;:&quot;lm&quot;,&quot;fill_mode&quot;:&quot;adaptive&quot;,&quot;sacle_strategy&quot;:&quot;stretch&quot;}"/>
  <p:tag name="KSO_WM_ASSEMBLE_CHIP_INDEX" val="fcbc80ba1fe74d5bbec22556fbfa284a"/>
  <p:tag name="KSO_WM_UNIT_TEXT_FILL_FORE_SCHEMECOLOR_INDEX_BRIGHTNESS" val="0.25"/>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Lst>
</file>

<file path=ppt/tags/tag110.xml><?xml version="1.0" encoding="utf-8"?>
<p:tagLst xmlns:p="http://schemas.openxmlformats.org/presentationml/2006/main">
  <p:tag name="KSO_WM_CHIP_INFOS" val="{&quot;layout_type&quot;:&quot;forright1&quot;,&quot;slide_type&quot;:[&quot;contents&quot;],&quot;aspect_ratio&quot;:&quot;16:9&quot;}"/>
  <p:tag name="KSO_WM_CHIP_XID" val="5ebe041a0ac41c4a0a525582"/>
  <p:tag name="KSO_WM_CHIP_FILLPROP" val="[[{&quot;fill_id&quot;:&quot;dfc69a30630540528897bf74acf33a16&quot;,&quot;fill_align&quot;:&quot;lm&quot;,&quot;text_align&quot;:&quot;lm&quot;,&quot;text_direction&quot;:&quot;horizontal&quot;,&quot;chip_types&quot;:[&quot;catalogtitle&quot;]},{&quot;fill_id&quot;:&quot;3c5c495c658f4ea6902c5ae822423cea&quot;,&quot;fill_align&quot;:&quot;lm&quot;,&quot;text_align&quot;:&quot;lm&quot;,&quot;text_direction&quot;:&quot;horizontal&quot;,&quot;chip_types&quot;:[&quot;diagram&quot;]}],[{&quot;fill_id&quot;:&quot;dfc69a30630540528897bf74acf33a16&quot;,&quot;fill_align&quot;:&quot;cm&quot;,&quot;text_align&quot;:&quot;cm&quot;,&quot;text_direction&quot;:&quot;horizontal&quot;,&quot;chip_types&quot;:[&quot;catalogtitle&quot;]},{&quot;fill_id&quot;:&quot;3c5c495c658f4ea6902c5ae822423cea&quot;,&quot;fill_align&quot;:&quot;lm&quot;,&quot;text_align&quot;:&quot;lm&quot;,&quot;text_direction&quot;:&quot;horizontal&quot;,&quot;chip_types&quot;:[&quot;diagram&quot;]}],[{&quot;fill_id&quot;:&quot;dfc69a30630540528897bf74acf33a16&quot;,&quot;fill_align&quot;:&quot;cm&quot;,&quot;text_align&quot;:&quot;cm&quot;,&quot;text_direction&quot;:&quot;horizontal&quot;,&quot;chip_types&quot;:[&quot;catalogtitle&quot;]},{&quot;fill_id&quot;:&quot;3c5c495c658f4ea6902c5ae822423cea&quot;,&quot;fill_align&quot;:&quot;cm&quot;,&quot;text_align&quot;:&quot;lm&quot;,&quot;text_direction&quot;:&quot;horizontal&quot;,&quot;chip_types&quot;:[&quot;diagram&quot;]}]]"/>
  <p:tag name="KSO_WM_SLIDE_ID" val="custom20204973_4"/>
  <p:tag name="KSO_WM_TEMPLATE_SUBCATEGORY" val="21"/>
  <p:tag name="KSO_WM_TEMPLATE_MASTER_TYPE" val="1"/>
  <p:tag name="KSO_WM_TEMPLATE_COLOR_TYPE" val="1"/>
  <p:tag name="KSO_WM_SLIDE_TYPE" val="contents"/>
  <p:tag name="KSO_WM_SLIDE_SUBTYPE" val="diag"/>
  <p:tag name="KSO_WM_SLIDE_ITEM_CNT" val="4"/>
  <p:tag name="KSO_WM_SLIDE_INDEX" val="4"/>
  <p:tag name="KSO_WM_SLIDE_SIZE" val="396*384"/>
  <p:tag name="KSO_WM_SLIDE_POSITION" val="442*36"/>
  <p:tag name="KSO_WM_TAG_VERSION" val="1.0"/>
  <p:tag name="KSO_WM_BEAUTIFY_FLAG" val="#wm#"/>
  <p:tag name="KSO_WM_TEMPLATE_CATEGORY" val="custom"/>
  <p:tag name="KSO_WM_TEMPLATE_INDEX" val="20204973"/>
  <p:tag name="KSO_WM_SLIDE_LAYOUT" val="a_l"/>
  <p:tag name="KSO_WM_SLIDE_LAYOUT_CNT" val="1_1"/>
  <p:tag name="KSO_WM_SLIDE_RATIO" val="1.777778"/>
  <p:tag name="KSO_WM_CHIP_GROUPID" val="5ebf6661ddc3daf3fef3f760"/>
  <p:tag name="KSO_WM_SLIDE_BK_DARK_LIGHT" val="2"/>
  <p:tag name="KSO_WM_SLIDE_BACKGROUND_TYPE" val="general"/>
  <p:tag name="KSO_WM_DIAGRAM_GROUP_CODE" val="l1-1"/>
  <p:tag name="KSO_WM_SLIDE_DIAGTYPE" val="l"/>
  <p:tag name="KSO_WM_SLIDE_SUPPORT_FEATURE_TYPE" val="0"/>
  <p:tag name="KSO_WM_TEMPLATE_ASSEMBLE_XID" val="5fa2106058547e52881e393a"/>
  <p:tag name="KSO_WM_TEMPLATE_ASSEMBLE_GROUPID" val="5fa11d2ca8fc48be808123de"/>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h_i"/>
  <p:tag name="KSO_WM_UNIT_INDEX" val="2_1"/>
  <p:tag name="KSO_WM_UNIT_ID" val="custom20204973_16*h_i*2_1"/>
  <p:tag name="KSO_WM_TEMPLATE_CATEGORY" val="custom"/>
  <p:tag name="KSO_WM_TEMPLATE_INDEX" val="20204973"/>
  <p:tag name="KSO_WM_UNIT_LAYERLEVEL" val="1_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400"/>
</p:tagLst>
</file>

<file path=ppt/tags/tag112.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h_i"/>
  <p:tag name="KSO_WM_UNIT_INDEX" val="1_1"/>
  <p:tag name="KSO_WM_UNIT_ID" val="custom20204973_16*h_i*1_1"/>
  <p:tag name="KSO_WM_TEMPLATE_CATEGORY" val="custom"/>
  <p:tag name="KSO_WM_TEMPLATE_INDEX" val="20204973"/>
  <p:tag name="KSO_WM_UNIT_LAYERLEVEL" val="1_1"/>
  <p:tag name="KSO_WM_TAG_VERSION" val="1.0"/>
  <p:tag name="KSO_WM_BEAUTIFY_FLAG" val="#wm#"/>
  <p:tag name="KSO_WM_UNIT_BLOCK" val="0"/>
  <p:tag name="KSO_WM_UNIT_SM_LIMIT_TYPE" val="2"/>
  <p:tag name="KSO_WM_UNIT_DECORATE_INFO" val="{&quot;DecorateInfoX&quot;:{&quot;IsLeft&quot;:false,&quot;IsRight&quot;:tru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2"/>
  <p:tag name="KSO_WM_UNIT_TEXT_FILL_TYPE" val="1"/>
  <p:tag name="KSO_WM_UNIT_VALUE" val="308"/>
</p:tagLst>
</file>

<file path=ppt/tags/tag113.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h_i"/>
  <p:tag name="KSO_WM_UNIT_INDEX" val="1_2"/>
  <p:tag name="KSO_WM_UNIT_ID" val="custom20204973_16*h_i*1_2"/>
  <p:tag name="KSO_WM_TEMPLATE_CATEGORY" val="custom"/>
  <p:tag name="KSO_WM_TEMPLATE_INDEX" val="20204973"/>
  <p:tag name="KSO_WM_UNIT_LAYERLEVEL" val="1_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Lst>
</file>

<file path=ppt/tags/tag114.xml><?xml version="1.0" encoding="utf-8"?>
<p:tagLst xmlns:p="http://schemas.openxmlformats.org/presentationml/2006/main">
  <p:tag name="KSO_WM_UNIT_PRESET_TEXT" val="单击此处输入你的正文，文字是您思想的提炼;&#13;为了最终演示发布的良好效果，请尽量言简意赅的阐述观点；根据需要可酌情增减文字……"/>
  <p:tag name="KSO_WM_UNIT_NOCLEAR" val="0"/>
  <p:tag name="KSO_WM_UNIT_VALUE" val="102"/>
  <p:tag name="KSO_WM_UNIT_HIGHLIGHT" val="0"/>
  <p:tag name="KSO_WM_UNIT_COMPATIBLE" val="0"/>
  <p:tag name="KSO_WM_UNIT_DIAGRAM_ISNUMVISUAL" val="0"/>
  <p:tag name="KSO_WM_UNIT_DIAGRAM_ISREFERUNIT" val="0"/>
  <p:tag name="KSO_WM_UNIT_TYPE" val="h_f"/>
  <p:tag name="KSO_WM_UNIT_INDEX" val="1_1"/>
  <p:tag name="KSO_WM_UNIT_ID" val="custom20204973_16*h_f*1_1"/>
  <p:tag name="KSO_WM_TEMPLATE_CATEGORY" val="custom"/>
  <p:tag name="KSO_WM_TEMPLATE_INDEX" val="20204973"/>
  <p:tag name="KSO_WM_UNIT_LAYERLEVEL" val="1_1"/>
  <p:tag name="KSO_WM_TAG_VERSION" val="1.0"/>
  <p:tag name="KSO_WM_BEAUTIFY_FLAG" val="#wm#"/>
  <p:tag name="KSO_WM_UNIT_DEFAULT_FONT" val="16;20;2"/>
  <p:tag name="KSO_WM_UNIT_BLOCK" val="0"/>
  <p:tag name="KSO_WM_UNIT_SUBTYPE" val="a"/>
  <p:tag name="KSO_WM_UNIT_TEXT_FILL_FORE_SCHEMECOLOR_INDEX_BRIGHTNESS" val="0.35"/>
  <p:tag name="KSO_WM_UNIT_TEXT_FILL_FORE_SCHEMECOLOR_INDEX" val="13"/>
  <p:tag name="KSO_WM_UNIT_TEXT_FILL_TYPE"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973_16*i*1"/>
  <p:tag name="KSO_WM_TEMPLATE_CATEGORY" val="custom"/>
  <p:tag name="KSO_WM_TEMPLATE_INDEX" val="2020497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1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973_16*a*1"/>
  <p:tag name="KSO_WM_TEMPLATE_CATEGORY" val="custom"/>
  <p:tag name="KSO_WM_TEMPLATE_INDEX" val="2020497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ISNUMDGMTITLE" val="0"/>
  <p:tag name="KSO_WM_UNIT_TEXT_FILL_FORE_SCHEMECOLOR_INDEX_BRIGHTNESS" val="0"/>
  <p:tag name="KSO_WM_UNIT_TEXT_FILL_FORE_SCHEMECOLOR_INDEX" val="14"/>
  <p:tag name="KSO_WM_UNIT_TEXT_FILL_TYPE" val="1"/>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SLIDE_ID" val="custom20204973_16"/>
  <p:tag name="KSO_WM_TEMPLATE_SUBCATEGORY" val="0"/>
  <p:tag name="KSO_WM_TEMPLATE_MASTER_TYPE" val="0"/>
  <p:tag name="KSO_WM_TEMPLATE_COLOR_TYPE" val="1"/>
  <p:tag name="KSO_WM_SLIDE_TYPE" val="text"/>
  <p:tag name="KSO_WM_SLIDE_SUBTYPE" val="picTxt"/>
  <p:tag name="KSO_WM_SLIDE_ITEM_CNT" val="0"/>
  <p:tag name="KSO_WM_SLIDE_INDEX" val="16"/>
  <p:tag name="KSO_WM_SLIDE_SIZE" val="864.095*311.886"/>
  <p:tag name="KSO_WM_SLIDE_POSITION" val="47.9556*125.305"/>
  <p:tag name="KSO_WM_TAG_VERSION" val="1.0"/>
  <p:tag name="KSO_WM_BEAUTIFY_FLAG" val="#wm#"/>
  <p:tag name="KSO_WM_TEMPLATE_CATEGORY" val="custom"/>
  <p:tag name="KSO_WM_TEMPLATE_INDEX" val="20204973"/>
  <p:tag name="KSO_WM_SLIDE_LAYOUT" val="a_i_h"/>
  <p:tag name="KSO_WM_SLIDE_LAYOUT_CNT" val="1_1_2"/>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5},&quot;minSize&quot;:{&quot;size1&quot;:13.5},&quot;maxSize&quot;:{&quot;size1&quot;:13.5},&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3,&quot;right&quot;:1.69,&quot;bottom&quot;:0.43},&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1,&quot;horizontalAlign&quot;:-1,&quot;verticalAlign&quot;:-1,&quot;type&quot;:0,&quot;diagramDirection&quot;:0,&quot;canSetOverLayout&quot;:0,&quot;isOverLayout&quot;:0,&quot;marginOverLayout&quot;:{&quot;left&quot;:-0.035,&quot;top&quot;:-0.035,&quot;right&quot;:-0.035,&quot;bottom&quot;:-0.035},&quot;normalSize&quot;:{&quot;size1&quot;:53.6},&quot;minSize&quot;:{&quot;size1&quot;:40.3},&quot;maxSize&quot;:{&quot;size1&quot;:71.0},&quot;edge&quot;:{&quot;left&quot;:true,&quot;top&quot;:false,&quot;right&quot;:true,&quot;bottom&quot;:true},&quot;subLayout&quot;:[{&quot;direction&quot;:0,&quot;horizontalAlign&quot;:-1,&quot;verticalAlign&quot;:-1,&quot;type&quot;:0,&quot;diagramDirection&quot;:0,&quot;canSetOverLayout&quot;:0,&quot;isOverLayout&quot;:0,&quot;margin&quot;:{&quot;left&quot;:2.55,&quot;top&quot;:4.11,&quot;right&quot;:2.96,&quot;bottom&quot;:5.86},&quot;marginOverLayout&quot;:{&quot;left&quot;:-0.035,&quot;top&quot;:-0.035,&quot;right&quot;:-0.035,&quot;bottom&quot;:-0.035},&quot;edge&quot;:{&quot;left&quot;:true,&quot;top&quot;:false,&quot;right&quot;:false,&quot;bottom&quot;:true}},{&quot;direction&quot;:0,&quot;horizontalAlign&quot;:-1,&quot;verticalAlign&quot;:-1,&quot;type&quot;:0,&quot;diagramDirection&quot;:0,&quot;canSetOverLayout&quot;:0,&quot;isOverLayout&quot;:0,&quot;margin&quot;:{&quot;left&quot;:0.026,&quot;top&quot;:2.269,&quot;right&quot;:2.13,&quot;bottom&quot;:4.04},&quot;marginOverLayout&quot;:{&quot;left&quot;:-0.035,&quot;top&quot;:-0.035,&quot;right&quot;:-0.035,&quot;bottom&quot;:-0.035},&quot;edge&quot;:{&quot;left&quot;:false,&quot;top&quot;:false,&quot;right&quot;:true,&quot;bottom&quot;:true}}]}]}"/>
  <p:tag name="KSO_WM_SLIDE_BACKGROUND" val="[&quot;navigation&quot;]"/>
  <p:tag name="KSO_WM_SLIDE_RATIO" val="1.777778"/>
  <p:tag name="KSO_WM_SLIDE_CAN_ADD_NAVIGATION"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973_8*i*1"/>
  <p:tag name="KSO_WM_TEMPLATE_CATEGORY" val="custom"/>
  <p:tag name="KSO_WM_TEMPLATE_INDEX" val="2020497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973_8*i*1"/>
  <p:tag name="KSO_WM_TEMPLATE_CATEGORY" val="custom"/>
  <p:tag name="KSO_WM_TEMPLATE_INDEX" val="2020497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21.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973_8*f*1"/>
  <p:tag name="KSO_WM_TEMPLATE_CATEGORY" val="custom"/>
  <p:tag name="KSO_WM_TEMPLATE_INDEX" val="2020497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2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973_8*a*1"/>
  <p:tag name="KSO_WM_TEMPLATE_CATEGORY" val="custom"/>
  <p:tag name="KSO_WM_TEMPLATE_INDEX" val="2020497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23.xml><?xml version="1.0" encoding="utf-8"?>
<p:tagLst xmlns:p="http://schemas.openxmlformats.org/presentationml/2006/main">
  <p:tag name="KSO_WM_SLIDE_ID" val="custom2020497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97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973_7*i*1"/>
  <p:tag name="KSO_WM_TEMPLATE_CATEGORY" val="custom"/>
  <p:tag name="KSO_WM_TEMPLATE_INDEX" val="20204973"/>
  <p:tag name="KSO_WM_UNIT_LAYERLEVEL" val="1"/>
  <p:tag name="KSO_WM_TAG_VERSION" val="1.0"/>
  <p:tag name="KSO_WM_BEAUTIFY_FLAG" val="#wm#"/>
  <p:tag name="KSO_WM_UNIT_BLOCK" val="0"/>
  <p:tag name="KSO_WM_UNIT_SM_LIMIT_TYPE" val="3"/>
  <p:tag name="KSO_WM_UNIT_DEC_AREA_ID" val="b59d045307db46749cb21278efce5bef"/>
  <p:tag name="KSO_WM_UNIT_DECORATE_INFO" val="{&quot;DecorateInfoH&quot;:{&quot;IsAbs&quot;:true},&quot;DecorateInfoW&quot;:{&quot;IsAbs&quot;:false},&quot;DecorateInfoX&quot;:{&quot;IsAbs&quot;:true,&quot;Pos&quot;:0},&quot;DecorateInfoY&quot;:{&quot;IsAbs&quot;:true,&quot;Pos&quot;:2},&quot;ReferentInfo&quot;:{&quot;Id&quot;:&quot;4883360ea5b24f8fad64debb6a1b8bb8&quot;,&quot;X&quot;:{&quot;Pos&quot;:0},&quot;Y&quot;:{&quot;Pos&quot;:0}},&quot;whChangeMode&quot;:0}"/>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b226c1057b664353acbb9b64b4788395"/>
  <p:tag name="KSO_WM_UNIT_FILL_FORE_SCHEMECOLOR_INDEX_BRIGHTNESS" val="0"/>
  <p:tag name="KSO_WM_UNIT_FILL_FORE_SCHEMECOLOR_INDEX" val="5"/>
  <p:tag name="KSO_WM_UNIT_FILL_TYPE" val="1"/>
  <p:tag name="KSO_WM_UNIT_VALUE" val="19"/>
</p:tagLst>
</file>

<file path=ppt/tags/tag125.xml><?xml version="1.0" encoding="utf-8"?>
<p:tagLst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4973_7*b*1"/>
  <p:tag name="KSO_WM_TEMPLATE_CATEGORY" val="custom"/>
  <p:tag name="KSO_WM_TEMPLATE_INDEX" val="20204973"/>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df2c97f841a4440f84884784a6aad4e1"/>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b226c1057b664353acbb9b64b4788395"/>
  <p:tag name="KSO_WM_UNIT_TEXT_FILL_FORE_SCHEMECOLOR_INDEX_BRIGHTNESS" val="0.35"/>
  <p:tag name="KSO_WM_UNIT_TEXT_FILL_FORE_SCHEMECOLOR_INDEX" val="13"/>
  <p:tag name="KSO_WM_UNIT_TEXT_FILL_TYPE" val="1"/>
</p:tagLst>
</file>

<file path=ppt/tags/tag126.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4973_7*a*1"/>
  <p:tag name="KSO_WM_TEMPLATE_CATEGORY" val="custom"/>
  <p:tag name="KSO_WM_TEMPLATE_INDEX" val="20204973"/>
  <p:tag name="KSO_WM_UNIT_LAYERLEVEL" val="1"/>
  <p:tag name="KSO_WM_TAG_VERSION" val="1.0"/>
  <p:tag name="KSO_WM_BEAUTIFY_FLAG" val="#wm#"/>
  <p:tag name="KSO_WM_UNIT_PRESET_TEXT" val="单击添加大标题"/>
  <p:tag name="KSO_WM_UNIT_DEFAULT_FONT" val="40;56;4"/>
  <p:tag name="KSO_WM_UNIT_BLOCK" val="0"/>
  <p:tag name="KSO_WM_UNIT_DEC_AREA_ID" val="4883360ea5b24f8fad64debb6a1b8bb8"/>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b226c1057b664353acbb9b64b4788395"/>
  <p:tag name="KSO_WM_UNIT_TEXT_FILL_FORE_SCHEMECOLOR_INDEX_BRIGHTNESS" val="0.15"/>
  <p:tag name="KSO_WM_UNIT_TEXT_FILL_FORE_SCHEMECOLOR_INDEX" val="13"/>
  <p:tag name="KSO_WM_UNIT_TEXT_FILL_TYPE" val="1"/>
</p:tagLst>
</file>

<file path=ppt/tags/tag127.xml><?xml version="1.0" encoding="utf-8"?>
<p:tagLst xmlns:p="http://schemas.openxmlformats.org/presentationml/2006/main">
  <p:tag name="KSO_WM_BEAUTIFY_FLAG" val="#wm#"/>
  <p:tag name="KSO_WM_TEMPLATE_CATEGORY" val="custom"/>
  <p:tag name="KSO_WM_TEMPLATE_INDEX" val="2020497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97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1-04T10:22:31&quot;,&quot;maxSize&quot;:{&quot;size1&quot;:45.179420414677374},&quot;minSize&quot;:{&quot;size1&quot;:35.879420414677377},&quot;normalSize&quot;:{&quot;size1&quot;:42.479420414677371},&quot;subLayout&quot;:[{&quot;id&quot;:&quot;2020-11-04T10:22:31&quot;,&quot;margin&quot;:{&quot;bottom&quot;:0.1855989396572113,&quot;left&quot;:12.558988571166992,&quot;right&quot;:2.2576775550842285,&quot;top&quot;:5.5572309494018555},&quot;type&quot;:0},{&quot;id&quot;:&quot;2020-11-04T10:22:31&quot;,&quot;maxSize&quot;:{&quot;size1&quot;:38.103212970233017},&quot;minSize&quot;:{&quot;size1&quot;:12.203212970233022},&quot;normalSize&quot;:{&quot;size1&quot;:25.10321297023302},&quot;subLayout&quot;:[{&quot;id&quot;:&quot;2020-11-04T10:22:31&quot;,&quot;margin&quot;:{&quot;bottom&quot;:0.28213408589363098,&quot;left&quot;:12.558988571166992,&quot;right&quot;:2.2576775550842285,&quot;top&quot;:0.17599824070930481},&quot;type&quot;:0},{&quot;id&quot;:&quot;2020-11-04T10:22:31&quot;,&quot;margin&quot;:{&quot;bottom&quot;:4.8904857635498047,&quot;left&quot;:12.558988571166992,&quot;right&quot;:2.2576775550842285,&quot;top&quot;:0.26996314525604248},&quot;type&quot;:0}],&quot;type&quot;:0}],&quot;type&quot;:0}"/>
  <p:tag name="KSO_WM_SLIDE_BK_DARK_LIGHT" val="2"/>
  <p:tag name="KSO_WM_SLIDE_BACKGROUND_TYPE" val="general"/>
  <p:tag name="KSO_WM_SLIDE_SUPPORT_FEATURE_TYPE" val="0"/>
  <p:tag name="KSO_WM_TEMPLATE_ASSEMBLE_XID" val="5fa2106058547e52881e3917"/>
  <p:tag name="KSO_WM_TEMPLATE_ASSEMBLE_GROUPID" val="5fa11d2ca8fc48be808123de"/>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973_9*i*1"/>
  <p:tag name="KSO_WM_TEMPLATE_CATEGORY" val="custom"/>
  <p:tag name="KSO_WM_TEMPLATE_INDEX" val="20204973"/>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 name="KSO_WM_UNIT_VALUE" val="159"/>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3_9*h_f*1_1"/>
  <p:tag name="KSO_WM_TEMPLATE_CATEGORY" val="custom"/>
  <p:tag name="KSO_WM_TEMPLATE_INDEX" val="20204973"/>
  <p:tag name="KSO_WM_UNIT_LAYERLEVEL" val="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 name="KSO_WM_UNIT_NOCLEAR" val="0"/>
  <p:tag name="KSO_WM_UNIT_VALUE" val="312"/>
  <p:tag name="KSO_WM_UNIT_TYPE" val="h_f"/>
  <p:tag name="KSO_WM_UNIT_INDEX" val="1_1"/>
  <p:tag name="KSO_WM_UNIT_BLOCK" val="0"/>
  <p:tag name="KSO_WM_UNIT_IS_LAYOUT_DIAGRAM" val="1"/>
  <p:tag name="KSO_WM_UNIT_TEXT_FILL_FORE_SCHEMECOLOR_INDEX_BRIGHTNESS" val="0.35"/>
  <p:tag name="KSO_WM_UNIT_TEXT_FILL_FORE_SCHEMECOLOR_INDEX" val="13"/>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3_9*h_a*1_1"/>
  <p:tag name="KSO_WM_TEMPLATE_CATEGORY" val="custom"/>
  <p:tag name="KSO_WM_TEMPLATE_INDEX" val="20204973"/>
  <p:tag name="KSO_WM_UNIT_LAYERLEVEL" val="1_1"/>
  <p:tag name="KSO_WM_TAG_VERSION" val="1.0"/>
  <p:tag name="KSO_WM_BEAUTIFY_FLAG" val="#wm#"/>
  <p:tag name="KSO_WM_UNIT_ISCONTENTSTITLE" val="0"/>
  <p:tag name="KSO_WM_UNIT_PRESET_TEXT" val="单击此处添加小标题"/>
  <p:tag name="KSO_WM_UNIT_NOCLEAR" val="0"/>
  <p:tag name="KSO_WM_UNIT_VALUE" val="19"/>
  <p:tag name="KSO_WM_UNIT_TYPE" val="h_a"/>
  <p:tag name="KSO_WM_UNIT_INDEX" val="1_1"/>
  <p:tag name="KSO_WM_UNIT_BLOCK" val="0"/>
  <p:tag name="KSO_WM_UNIT_IS_LAYOUT_DIAGRAM" val="1"/>
  <p:tag name="KSO_WM_UNIT_TEXT_FILL_FORE_SCHEMECOLOR_INDEX_BRIGHTNESS" val="0.15"/>
  <p:tag name="KSO_WM_UNIT_TEXT_FILL_FORE_SCHEMECOLOR_INDEX" val="13"/>
  <p:tag name="KSO_WM_UNIT_TEXT_FILL_TYPE"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3_9*z*1"/>
  <p:tag name="KSO_WM_TEMPLATE_CATEGORY" val="custom"/>
  <p:tag name="KSO_WM_TEMPLATE_INDEX" val="20204973"/>
  <p:tag name="KSO_WM_UNIT_LAYERLEVEL" val="1"/>
  <p:tag name="KSO_WM_TAG_VERSION" val="1.0"/>
  <p:tag name="KSO_WM_BEAUTIFY_FLAG" val="#wm#"/>
  <p:tag name="KSO_WM_UNIT_TYPE" val="z"/>
  <p:tag name="KSO_WM_UNIT_INDEX" val="1"/>
  <p:tag name="KSO_WM_UNIT_BLOCK" val="0"/>
  <p:tag name="KSO_WM_UNIT_IS_LAYOUT_DIAGRAM" val="1"/>
  <p:tag name="KSO_WM_UNIT_BK_DARK_LIGHT" val="1"/>
  <p:tag name="KSO_WM_UNIT_LINE_FORE_SCHEMECOLOR_INDEX_BRIGHTNESS" val="-0.15"/>
  <p:tag name="KSO_WM_UNIT_LINE_FORE_SCHEMECOLOR_INDEX" val="14"/>
  <p:tag name="KSO_WM_UNIT_LINE_FILL_TYPE"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3_9*h_f*2_1"/>
  <p:tag name="KSO_WM_TEMPLATE_CATEGORY" val="custom"/>
  <p:tag name="KSO_WM_TEMPLATE_INDEX" val="20204973"/>
  <p:tag name="KSO_WM_UNIT_LAYERLEVEL" val="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 name="KSO_WM_UNIT_NOCLEAR" val="0"/>
  <p:tag name="KSO_WM_UNIT_TYPE" val="h_f"/>
  <p:tag name="KSO_WM_UNIT_INDEX" val="2_1"/>
  <p:tag name="KSO_WM_UNIT_BLOCK" val="0"/>
  <p:tag name="KSO_WM_UNIT_IS_LAYOUT_DIAGRAM" val="1"/>
  <p:tag name="KSO_WM_UNIT_VALUE" val="312"/>
  <p:tag name="KSO_WM_UNIT_TEXT_FILL_FORE_SCHEMECOLOR_INDEX_BRIGHTNESS" val="0.35"/>
  <p:tag name="KSO_WM_UNIT_TEXT_FILL_FORE_SCHEMECOLOR_INDEX" val="13"/>
  <p:tag name="KSO_WM_UNIT_TEXT_FILL_TYPE"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3_9*h_a*2_1"/>
  <p:tag name="KSO_WM_TEMPLATE_CATEGORY" val="custom"/>
  <p:tag name="KSO_WM_TEMPLATE_INDEX" val="20204973"/>
  <p:tag name="KSO_WM_UNIT_LAYERLEVEL" val="1_1"/>
  <p:tag name="KSO_WM_TAG_VERSION" val="1.0"/>
  <p:tag name="KSO_WM_BEAUTIFY_FLAG" val="#wm#"/>
  <p:tag name="KSO_WM_UNIT_ISCONTENTSTITLE" val="0"/>
  <p:tag name="KSO_WM_UNIT_PRESET_TEXT" val="单击此处添加小标题"/>
  <p:tag name="KSO_WM_UNIT_NOCLEAR" val="0"/>
  <p:tag name="KSO_WM_UNIT_TYPE" val="h_a"/>
  <p:tag name="KSO_WM_UNIT_INDEX" val="2_1"/>
  <p:tag name="KSO_WM_UNIT_BLOCK" val="0"/>
  <p:tag name="KSO_WM_UNIT_IS_LAYOUT_DIAGRAM" val="1"/>
  <p:tag name="KSO_WM_UNIT_VALUE" val="19"/>
  <p:tag name="KSO_WM_UNIT_TEXT_FILL_FORE_SCHEMECOLOR_INDEX_BRIGHTNESS" val="0.15"/>
  <p:tag name="KSO_WM_UNIT_TEXT_FILL_FORE_SCHEMECOLOR_INDEX" val="13"/>
  <p:tag name="KSO_WM_UNIT_TEXT_FILL_TYPE" val="1"/>
</p:tagLst>
</file>

<file path=ppt/tags/tag13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973_9*a*1"/>
  <p:tag name="KSO_WM_TEMPLATE_CATEGORY" val="custom"/>
  <p:tag name="KSO_WM_TEMPLATE_INDEX" val="2020497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35.xml><?xml version="1.0" encoding="utf-8"?>
<p:tagLst xmlns:p="http://schemas.openxmlformats.org/presentationml/2006/main">
  <p:tag name="KSO_WM_SLIDE_ID" val="custom20204973_9"/>
  <p:tag name="KSO_WM_TEMPLATE_SUBCATEGORY" val="0"/>
  <p:tag name="KSO_WM_TEMPLATE_MASTER_TYPE" val="0"/>
  <p:tag name="KSO_WM_TEMPLATE_COLOR_TYPE" val="1"/>
  <p:tag name="KSO_WM_SLIDE_TYPE" val="text"/>
  <p:tag name="KSO_WM_SLIDE_SUBTYPE" val="pureTxt"/>
  <p:tag name="KSO_WM_SLIDE_ITEM_CNT" val="0"/>
  <p:tag name="KSO_WM_SLIDE_INDEX" val="9"/>
  <p:tag name="KSO_WM_SLIDE_SIZE" val="864.102*298.548"/>
  <p:tag name="KSO_WM_SLIDE_POSITION" val="47.9488*170.627"/>
  <p:tag name="KSO_WM_TAG_VERSION" val="1.0"/>
  <p:tag name="KSO_WM_BEAUTIFY_FLAG" val="#wm#"/>
  <p:tag name="KSO_WM_TEMPLATE_CATEGORY" val="custom"/>
  <p:tag name="KSO_WM_TEMPLATE_INDEX" val="20204973"/>
  <p:tag name="KSO_WM_SLIDE_LAYOUT" val="a_i_z_h"/>
  <p:tag name="KSO_WM_SLIDE_LAYOUT_CNT" val="1_1_1_2"/>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1.69,&quot;top&quot;:1.27,&quot;right&quot;:1.69,&quot;bottom&quot;:2.54},&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973_8*i*1"/>
  <p:tag name="KSO_WM_TEMPLATE_CATEGORY" val="custom"/>
  <p:tag name="KSO_WM_TEMPLATE_INDEX" val="2020497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973_8*i*1"/>
  <p:tag name="KSO_WM_TEMPLATE_CATEGORY" val="custom"/>
  <p:tag name="KSO_WM_TEMPLATE_INDEX" val="2020497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38.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973_8*f*1"/>
  <p:tag name="KSO_WM_TEMPLATE_CATEGORY" val="custom"/>
  <p:tag name="KSO_WM_TEMPLATE_INDEX" val="2020497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3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973_9*a*1"/>
  <p:tag name="KSO_WM_TEMPLATE_CATEGORY" val="custom"/>
  <p:tag name="KSO_WM_TEMPLATE_INDEX" val="20204973"/>
  <p:tag name="KSO_WM_UNIT_LAYERLEVEL" val="1"/>
  <p:tag name="KSO_WM_TAG_VERSION" val="1.0"/>
  <p:tag name="KSO_WM_BEAUTIFY_FLAG" val=""/>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3_9*h_a*1_1"/>
  <p:tag name="KSO_WM_TEMPLATE_CATEGORY" val="custom"/>
  <p:tag name="KSO_WM_TEMPLATE_INDEX" val="20204973"/>
  <p:tag name="KSO_WM_UNIT_LAYERLEVEL" val="1_1"/>
  <p:tag name="KSO_WM_TAG_VERSION" val="1.0"/>
  <p:tag name="KSO_WM_BEAUTIFY_FLAG" val=""/>
  <p:tag name="KSO_WM_UNIT_ISCONTENTSTITLE" val="0"/>
  <p:tag name="KSO_WM_UNIT_PRESET_TEXT" val="单击此处添加小标题"/>
  <p:tag name="KSO_WM_UNIT_NOCLEAR" val="0"/>
  <p:tag name="KSO_WM_UNIT_VALUE" val="19"/>
  <p:tag name="KSO_WM_UNIT_TYPE" val="h_a"/>
  <p:tag name="KSO_WM_UNIT_INDEX" val="1_1"/>
  <p:tag name="KSO_WM_UNIT_BLOCK" val="0"/>
  <p:tag name="KSO_WM_UNIT_IS_LAYOUT_DIAGRAM" val="1"/>
  <p:tag name="KSO_WM_UNIT_TEXT_FILL_FORE_SCHEMECOLOR_INDEX_BRIGHTNESS" val="0.15"/>
  <p:tag name="KSO_WM_UNIT_TEXT_FILL_FORE_SCHEMECOLOR_INDEX" val="13"/>
  <p:tag name="KSO_WM_UNIT_TEXT_FILL_TYPE" val="1"/>
</p:tagLst>
</file>

<file path=ppt/tags/tag141.xml><?xml version="1.0" encoding="utf-8"?>
<p:tagLst xmlns:p="http://schemas.openxmlformats.org/presentationml/2006/main">
  <p:tag name="KSO_WM_SLIDE_ID" val="custom2020497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97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973_8*i*1"/>
  <p:tag name="KSO_WM_TEMPLATE_CATEGORY" val="custom"/>
  <p:tag name="KSO_WM_TEMPLATE_INDEX" val="2020497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973_8*i*1"/>
  <p:tag name="KSO_WM_TEMPLATE_CATEGORY" val="custom"/>
  <p:tag name="KSO_WM_TEMPLATE_INDEX" val="2020497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44.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973_8*f*1"/>
  <p:tag name="KSO_WM_TEMPLATE_CATEGORY" val="custom"/>
  <p:tag name="KSO_WM_TEMPLATE_INDEX" val="2020497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4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973_9*a*1"/>
  <p:tag name="KSO_WM_TEMPLATE_CATEGORY" val="custom"/>
  <p:tag name="KSO_WM_TEMPLATE_INDEX" val="20204973"/>
  <p:tag name="KSO_WM_UNIT_LAYERLEVEL" val="1"/>
  <p:tag name="KSO_WM_TAG_VERSION" val="1.0"/>
  <p:tag name="KSO_WM_BEAUTIFY_FLAG" val=""/>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3_9*h_a*1_1"/>
  <p:tag name="KSO_WM_TEMPLATE_CATEGORY" val="custom"/>
  <p:tag name="KSO_WM_TEMPLATE_INDEX" val="20204973"/>
  <p:tag name="KSO_WM_UNIT_LAYERLEVEL" val="1_1"/>
  <p:tag name="KSO_WM_TAG_VERSION" val="1.0"/>
  <p:tag name="KSO_WM_BEAUTIFY_FLAG" val=""/>
  <p:tag name="KSO_WM_UNIT_ISCONTENTSTITLE" val="0"/>
  <p:tag name="KSO_WM_UNIT_PRESET_TEXT" val="单击此处添加小标题"/>
  <p:tag name="KSO_WM_UNIT_NOCLEAR" val="0"/>
  <p:tag name="KSO_WM_UNIT_VALUE" val="19"/>
  <p:tag name="KSO_WM_UNIT_TYPE" val="h_a"/>
  <p:tag name="KSO_WM_UNIT_INDEX" val="1_1"/>
  <p:tag name="KSO_WM_UNIT_BLOCK" val="0"/>
  <p:tag name="KSO_WM_UNIT_IS_LAYOUT_DIAGRAM" val="1"/>
  <p:tag name="KSO_WM_UNIT_TEXT_FILL_FORE_SCHEMECOLOR_INDEX_BRIGHTNESS" val="0.15"/>
  <p:tag name="KSO_WM_UNIT_TEXT_FILL_FORE_SCHEMECOLOR_INDEX" val="13"/>
  <p:tag name="KSO_WM_UNIT_TEXT_FILL_TYPE" val="1"/>
</p:tagLst>
</file>

<file path=ppt/tags/tag147.xml><?xml version="1.0" encoding="utf-8"?>
<p:tagLst xmlns:p="http://schemas.openxmlformats.org/presentationml/2006/main">
  <p:tag name="KSO_WM_SLIDE_ID" val="custom2020497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97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973_7*i*1"/>
  <p:tag name="KSO_WM_TEMPLATE_CATEGORY" val="custom"/>
  <p:tag name="KSO_WM_TEMPLATE_INDEX" val="20204973"/>
  <p:tag name="KSO_WM_UNIT_LAYERLEVEL" val="1"/>
  <p:tag name="KSO_WM_TAG_VERSION" val="1.0"/>
  <p:tag name="KSO_WM_BEAUTIFY_FLAG" val="#wm#"/>
  <p:tag name="KSO_WM_UNIT_BLOCK" val="0"/>
  <p:tag name="KSO_WM_UNIT_SM_LIMIT_TYPE" val="3"/>
  <p:tag name="KSO_WM_UNIT_DEC_AREA_ID" val="b59d045307db46749cb21278efce5bef"/>
  <p:tag name="KSO_WM_UNIT_DECORATE_INFO" val="{&quot;DecorateInfoH&quot;:{&quot;IsAbs&quot;:true},&quot;DecorateInfoW&quot;:{&quot;IsAbs&quot;:false},&quot;DecorateInfoX&quot;:{&quot;IsAbs&quot;:true,&quot;Pos&quot;:0},&quot;DecorateInfoY&quot;:{&quot;IsAbs&quot;:true,&quot;Pos&quot;:2},&quot;ReferentInfo&quot;:{&quot;Id&quot;:&quot;4883360ea5b24f8fad64debb6a1b8bb8&quot;,&quot;X&quot;:{&quot;Pos&quot;:0},&quot;Y&quot;:{&quot;Pos&quot;:0}},&quot;whChangeMode&quot;:0}"/>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b226c1057b664353acbb9b64b4788395"/>
  <p:tag name="KSO_WM_UNIT_FILL_FORE_SCHEMECOLOR_INDEX_BRIGHTNESS" val="0"/>
  <p:tag name="KSO_WM_UNIT_FILL_FORE_SCHEMECOLOR_INDEX" val="5"/>
  <p:tag name="KSO_WM_UNIT_FILL_TYPE" val="1"/>
  <p:tag name="KSO_WM_UNIT_VALUE" val="19"/>
</p:tagLst>
</file>

<file path=ppt/tags/tag149.xml><?xml version="1.0" encoding="utf-8"?>
<p:tagLst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4973_7*b*1"/>
  <p:tag name="KSO_WM_TEMPLATE_CATEGORY" val="custom"/>
  <p:tag name="KSO_WM_TEMPLATE_INDEX" val="20204973"/>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df2c97f841a4440f84884784a6aad4e1"/>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b226c1057b664353acbb9b64b4788395"/>
  <p:tag name="KSO_WM_UNIT_TEXT_FILL_FORE_SCHEMECOLOR_INDEX_BRIGHTNESS" val="0.35"/>
  <p:tag name="KSO_WM_UNIT_TEXT_FILL_FORE_SCHEMECOLOR_INDEX" val="13"/>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2*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0"/>
  <p:tag name="KSO_WM_UNIT_DEC_AREA_ID" val="6b9452169fc242a2adb4b66478eba08b"/>
  <p:tag name="KSO_WM_UNIT_DECORATE_INFO" val=""/>
  <p:tag name="KSO_WM_UNIT_SM_LIMIT_TYPE" val=""/>
  <p:tag name="KSO_WM_CHIP_FILLAREA_FILL_RULE" val="{&quot;fill_align&quot;:&quot;rm&quot;,&quot;fill_effect&quot;:[],&quot;fill_mode&quot;:&quot;adaptive&quot;,&quot;sacle_strategy&quot;:&quot;stretch&quot;}"/>
  <p:tag name="KSO_WM_ASSEMBLE_CHIP_INDEX" val="a4ede97f8b9e4336a0ac0e2ba6819981"/>
</p:tagLst>
</file>

<file path=ppt/tags/tag150.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4973_7*a*1"/>
  <p:tag name="KSO_WM_TEMPLATE_CATEGORY" val="custom"/>
  <p:tag name="KSO_WM_TEMPLATE_INDEX" val="20204973"/>
  <p:tag name="KSO_WM_UNIT_LAYERLEVEL" val="1"/>
  <p:tag name="KSO_WM_TAG_VERSION" val="1.0"/>
  <p:tag name="KSO_WM_BEAUTIFY_FLAG" val="#wm#"/>
  <p:tag name="KSO_WM_UNIT_PRESET_TEXT" val="单击添加大标题"/>
  <p:tag name="KSO_WM_UNIT_DEFAULT_FONT" val="40;56;4"/>
  <p:tag name="KSO_WM_UNIT_BLOCK" val="0"/>
  <p:tag name="KSO_WM_UNIT_DEC_AREA_ID" val="4883360ea5b24f8fad64debb6a1b8bb8"/>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b226c1057b664353acbb9b64b4788395"/>
  <p:tag name="KSO_WM_UNIT_TEXT_FILL_FORE_SCHEMECOLOR_INDEX_BRIGHTNESS" val="0.15"/>
  <p:tag name="KSO_WM_UNIT_TEXT_FILL_FORE_SCHEMECOLOR_INDEX" val="13"/>
  <p:tag name="KSO_WM_UNIT_TEXT_FILL_TYPE" val="1"/>
</p:tagLst>
</file>

<file path=ppt/tags/tag151.xml><?xml version="1.0" encoding="utf-8"?>
<p:tagLst xmlns:p="http://schemas.openxmlformats.org/presentationml/2006/main">
  <p:tag name="KSO_WM_BEAUTIFY_FLAG" val="#wm#"/>
  <p:tag name="KSO_WM_TEMPLATE_CATEGORY" val="custom"/>
  <p:tag name="KSO_WM_TEMPLATE_INDEX" val="2020497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97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1-04T10:22:31&quot;,&quot;maxSize&quot;:{&quot;size1&quot;:45.179420414677374},&quot;minSize&quot;:{&quot;size1&quot;:35.879420414677377},&quot;normalSize&quot;:{&quot;size1&quot;:42.479420414677371},&quot;subLayout&quot;:[{&quot;id&quot;:&quot;2020-11-04T10:22:31&quot;,&quot;margin&quot;:{&quot;bottom&quot;:0.1855989396572113,&quot;left&quot;:12.558988571166992,&quot;right&quot;:2.2576775550842285,&quot;top&quot;:5.5572309494018555},&quot;type&quot;:0},{&quot;id&quot;:&quot;2020-11-04T10:22:31&quot;,&quot;maxSize&quot;:{&quot;size1&quot;:38.103212970233017},&quot;minSize&quot;:{&quot;size1&quot;:12.203212970233022},&quot;normalSize&quot;:{&quot;size1&quot;:25.10321297023302},&quot;subLayout&quot;:[{&quot;id&quot;:&quot;2020-11-04T10:22:31&quot;,&quot;margin&quot;:{&quot;bottom&quot;:0.28213408589363098,&quot;left&quot;:12.558988571166992,&quot;right&quot;:2.2576775550842285,&quot;top&quot;:0.17599824070930481},&quot;type&quot;:0},{&quot;id&quot;:&quot;2020-11-04T10:22:31&quot;,&quot;margin&quot;:{&quot;bottom&quot;:4.8904857635498047,&quot;left&quot;:12.558988571166992,&quot;right&quot;:2.2576775550842285,&quot;top&quot;:0.26996314525604248},&quot;type&quot;:0}],&quot;type&quot;:0}],&quot;type&quot;:0}"/>
  <p:tag name="KSO_WM_SLIDE_BK_DARK_LIGHT" val="2"/>
  <p:tag name="KSO_WM_SLIDE_BACKGROUND_TYPE" val="general"/>
  <p:tag name="KSO_WM_SLIDE_SUPPORT_FEATURE_TYPE" val="0"/>
  <p:tag name="KSO_WM_TEMPLATE_ASSEMBLE_XID" val="5fa2106058547e52881e3917"/>
  <p:tag name="KSO_WM_TEMPLATE_ASSEMBLE_GROUPID" val="5fa11d2ca8fc48be808123de"/>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973_8*i*1"/>
  <p:tag name="KSO_WM_TEMPLATE_CATEGORY" val="custom"/>
  <p:tag name="KSO_WM_TEMPLATE_INDEX" val="2020497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973_8*i*1"/>
  <p:tag name="KSO_WM_TEMPLATE_CATEGORY" val="custom"/>
  <p:tag name="KSO_WM_TEMPLATE_INDEX" val="2020497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54.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973_8*f*1"/>
  <p:tag name="KSO_WM_TEMPLATE_CATEGORY" val="custom"/>
  <p:tag name="KSO_WM_TEMPLATE_INDEX" val="2020497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3_9*h_a*1_1"/>
  <p:tag name="KSO_WM_TEMPLATE_CATEGORY" val="custom"/>
  <p:tag name="KSO_WM_TEMPLATE_INDEX" val="20204973"/>
  <p:tag name="KSO_WM_UNIT_LAYERLEVEL" val="1_1"/>
  <p:tag name="KSO_WM_TAG_VERSION" val="1.0"/>
  <p:tag name="KSO_WM_BEAUTIFY_FLAG" val=""/>
  <p:tag name="KSO_WM_UNIT_ISCONTENTSTITLE" val="0"/>
  <p:tag name="KSO_WM_UNIT_PRESET_TEXT" val="单击此处添加小标题"/>
  <p:tag name="KSO_WM_UNIT_NOCLEAR" val="0"/>
  <p:tag name="KSO_WM_UNIT_VALUE" val="19"/>
  <p:tag name="KSO_WM_UNIT_TYPE" val="h_a"/>
  <p:tag name="KSO_WM_UNIT_INDEX" val="1_1"/>
  <p:tag name="KSO_WM_UNIT_BLOCK" val="0"/>
  <p:tag name="KSO_WM_UNIT_IS_LAYOUT_DIAGRAM" val="1"/>
  <p:tag name="KSO_WM_UNIT_TEXT_FILL_FORE_SCHEMECOLOR_INDEX_BRIGHTNESS" val="0.15"/>
  <p:tag name="KSO_WM_UNIT_TEXT_FILL_FORE_SCHEMECOLOR_INDEX" val="13"/>
  <p:tag name="KSO_WM_UNIT_TEXT_FILL_TYPE" val="1"/>
</p:tagLst>
</file>

<file path=ppt/tags/tag15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973_9*a*1"/>
  <p:tag name="KSO_WM_TEMPLATE_CATEGORY" val="custom"/>
  <p:tag name="KSO_WM_TEMPLATE_INDEX" val="20204973"/>
  <p:tag name="KSO_WM_UNIT_LAYERLEVEL" val="1"/>
  <p:tag name="KSO_WM_TAG_VERSION" val="1.0"/>
  <p:tag name="KSO_WM_BEAUTIFY_FLAG" val=""/>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57.xml><?xml version="1.0" encoding="utf-8"?>
<p:tagLst xmlns:p="http://schemas.openxmlformats.org/presentationml/2006/main">
  <p:tag name="KSO_WM_SLIDE_ID" val="custom2020497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97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973_18*i*1"/>
  <p:tag name="KSO_WM_TEMPLATE_CATEGORY" val="custom"/>
  <p:tag name="KSO_WM_TEMPLATE_INDEX" val="20204973"/>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 name="KSO_WM_UNIT_VALUE" val="159"/>
</p:tagLst>
</file>

<file path=ppt/tags/tag159.xml><?xml version="1.0" encoding="utf-8"?>
<p:tagLst xmlns:p="http://schemas.openxmlformats.org/presentationml/2006/main">
  <p:tag name="KSO_WM_UNIT_COLOR_SCHEME_SHAPE_ID" val="3"/>
  <p:tag name="KSO_WM_UNIT_COLOR_SCHEME_PARENT_PAGE" val="0_2"/>
  <p:tag name="KSO_WM_UNIT_DECOLORIZATION" val="1"/>
  <p:tag name="KSO_WM_UNIT_DIAGRAM_MODELTYPE" val="stripeEnum"/>
  <p:tag name="KSO_WM_UNIT_HIGHLIGHT" val="0"/>
  <p:tag name="KSO_WM_UNIT_COMPATIBLE" val="0"/>
  <p:tag name="KSO_WM_UNIT_DIAGRAM_ISNUMVISUAL" val="0"/>
  <p:tag name="KSO_WM_UNIT_DIAGRAM_ISREFERUNIT" val="0"/>
  <p:tag name="KSO_WM_DIAGRAM_GROUP_CODE" val="l1-3"/>
  <p:tag name="KSO_WM_UNIT_TYPE" val="l_i"/>
  <p:tag name="KSO_WM_UNIT_INDEX" val="1_1"/>
  <p:tag name="KSO_WM_UNIT_ID" val="custom20204973_18*l_i*1_1"/>
  <p:tag name="KSO_WM_TEMPLATE_CATEGORY" val="custom"/>
  <p:tag name="KSO_WM_TEMPLATE_INDEX" val="20204973"/>
  <p:tag name="KSO_WM_UNIT_LAYERLEVEL" val="1_1"/>
  <p:tag name="KSO_WM_TAG_VERSION" val="1.0"/>
  <p:tag name="KSO_WM_BEAUTIFY_FLAG" val="#wm#"/>
  <p:tag name="KSO_WM_UNIT_LINE_FORE_SCHEMECOLOR_INDEX_BRIGHTNESS" val="-0.15"/>
  <p:tag name="KSO_WM_UNIT_LINE_FORE_SCHEMECOLOR_INDEX" val="14"/>
  <p:tag name="KSO_WM_UNIT_LINE_FILL_TYPE" val="2"/>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e6c1d1fd80f741fa8ec8e70108fa4a69"/>
  <p:tag name="KSO_WM_UNIT_DECORATE_INFO" val=""/>
  <p:tag name="KSO_WM_UNIT_SM_LIMIT_TYPE" val=""/>
  <p:tag name="KSO_WM_CHIP_FILLAREA_FILL_RULE" val="{&quot;fill_align&quot;:&quot;cm&quot;,&quot;fill_effect&quot;:[],&quot;fill_mode&quot;:&quot;full&quot;,&quot;sacle_strategy&quot;:&quot;stretch&quot;}"/>
  <p:tag name="KSO_WM_ASSEMBLE_CHIP_INDEX" val="261f099160d34cb8821b9bb6d83fbb6c"/>
</p:tagLst>
</file>

<file path=ppt/tags/tag160.xml><?xml version="1.0" encoding="utf-8"?>
<p:tagLst xmlns:p="http://schemas.openxmlformats.org/presentationml/2006/main">
  <p:tag name="KSO_WM_UNIT_TEXT_PART_ID_V2" val="c-1-1"/>
  <p:tag name="KSO_WM_UNIT_COLOR_SCHEME_SHAPE_ID" val="42"/>
  <p:tag name="KSO_WM_UNIT_COLOR_SCHEME_PARENT_PAGE" val="0_2"/>
  <p:tag name="KSO_WM_UNIT_DIAGRAM_MODELTYPE" val="stripeEnum"/>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DIAGRAM_GROUP_CODE" val="l1-3"/>
  <p:tag name="KSO_WM_UNIT_TYPE" val="l_h_a"/>
  <p:tag name="KSO_WM_UNIT_INDEX" val="1_1_1"/>
  <p:tag name="KSO_WM_UNIT_ID" val="custom20204973_18*l_h_a*1_1_1"/>
  <p:tag name="KSO_WM_TEMPLATE_CATEGORY" val="custom"/>
  <p:tag name="KSO_WM_TEMPLATE_INDEX" val="20204973"/>
  <p:tag name="KSO_WM_UNIT_LAYERLEVEL" val="1_1_1"/>
  <p:tag name="KSO_WM_TAG_VERSION" val="1.0"/>
  <p:tag name="KSO_WM_BEAUTIFY_FLAG" val="#wm#"/>
  <p:tag name="KSO_WM_UNIT_PRESET_TEXT" val="单击添加小标题"/>
  <p:tag name="KSO_WM_UNIT_TEXT_FILL_FORE_SCHEMECOLOR_INDEX_BRIGHTNESS" val="0.25"/>
  <p:tag name="KSO_WM_UNIT_TEXT_FILL_FORE_SCHEMECOLOR_INDEX" val="13"/>
  <p:tag name="KSO_WM_UNIT_TEXT_FILL_TYPE" val="1"/>
  <p:tag name="KSO_WM_UNIT_USESOURCEFORMAT_APPLY" val="1"/>
</p:tagLst>
</file>

<file path=ppt/tags/tag161.xml><?xml version="1.0" encoding="utf-8"?>
<p:tagLst xmlns:p="http://schemas.openxmlformats.org/presentationml/2006/main">
  <p:tag name="KSO_WM_UNIT_TEXT_PART_ID_V2" val="d-1-1"/>
  <p:tag name="KSO_WM_UNIT_COLOR_SCHEME_SHAPE_ID" val="43"/>
  <p:tag name="KSO_WM_UNIT_COLOR_SCHEME_PARENT_PAGE" val="0_2"/>
  <p:tag name="KSO_WM_UNIT_DIAGRAM_MODELTYPE" val="stripeEnum"/>
  <p:tag name="KSO_WM_UNIT_NOCLEAR" val="0"/>
  <p:tag name="KSO_WM_UNIT_VALUE" val="27"/>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ID" val="custom20204973_18*l_h_f*1_1_1"/>
  <p:tag name="KSO_WM_TEMPLATE_CATEGORY" val="custom"/>
  <p:tag name="KSO_WM_TEMPLATE_INDEX" val="20204973"/>
  <p:tag name="KSO_WM_UNIT_LAYERLEVEL" val="1_1_1"/>
  <p:tag name="KSO_WM_TAG_VERSION" val="1.0"/>
  <p:tag name="KSO_WM_BEAUTIFY_FLAG" val="#wm#"/>
  <p:tag name="KSO_WM_UNIT_PRESET_TEXT" val="点击此处添加正文，文字是您思想的提炼。"/>
  <p:tag name="KSO_WM_UNIT_TEXT_FILL_FORE_SCHEMECOLOR_INDEX_BRIGHTNESS" val="0.5"/>
  <p:tag name="KSO_WM_UNIT_TEXT_FILL_FORE_SCHEMECOLOR_INDEX" val="13"/>
  <p:tag name="KSO_WM_UNIT_TEXT_FILL_TYPE" val="1"/>
  <p:tag name="KSO_WM_UNIT_USESOURCEFORMAT_APPLY" val="1"/>
</p:tagLst>
</file>

<file path=ppt/tags/tag162.xml><?xml version="1.0" encoding="utf-8"?>
<p:tagLst xmlns:p="http://schemas.openxmlformats.org/presentationml/2006/main">
  <p:tag name="KSO_WM_UNIT_COLOR_SCHEME_SHAPE_ID" val="41"/>
  <p:tag name="KSO_WM_UNIT_COLOR_SCHEME_PARENT_PAGE" val="0_2"/>
  <p:tag name="KSO_WM_UNIT_FOIL_COLOR" val="1"/>
  <p:tag name="KSO_WM_UNIT_DIAGRAM_MODELTYPE" val="stripeEnum"/>
  <p:tag name="KSO_WM_UNIT_HIGHLIGHT" val="0"/>
  <p:tag name="KSO_WM_UNIT_COMPATIBLE" val="0"/>
  <p:tag name="KSO_WM_UNIT_DIAGRAM_ISNUMVISUAL" val="0"/>
  <p:tag name="KSO_WM_UNIT_DIAGRAM_ISREFERUNIT" val="0"/>
  <p:tag name="KSO_WM_DIAGRAM_GROUP_CODE" val="l1-3"/>
  <p:tag name="KSO_WM_UNIT_TYPE" val="l_h_i"/>
  <p:tag name="KSO_WM_UNIT_INDEX" val="1_1_1"/>
  <p:tag name="KSO_WM_UNIT_ID" val="custom20204973_18*l_h_i*1_1_1"/>
  <p:tag name="KSO_WM_TEMPLATE_CATEGORY" val="custom"/>
  <p:tag name="KSO_WM_TEMPLATE_INDEX" val="20204973"/>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05"/>
  <p:tag name="KSO_WM_UNIT_LINE_FORE_SCHEMECOLOR_INDEX" val="14"/>
  <p:tag name="KSO_WM_UNIT_LINE_FILL_TYPE" val="2"/>
  <p:tag name="KSO_WM_UNIT_TEXT_FILL_FORE_SCHEMECOLOR_INDEX_BRIGHTNESS" val="0"/>
  <p:tag name="KSO_WM_UNIT_TEXT_FILL_FORE_SCHEMECOLOR_INDEX" val="14"/>
  <p:tag name="KSO_WM_UNIT_TEXT_FILL_TYPE" val="1"/>
  <p:tag name="KSO_WM_UNIT_VALUE" val="4"/>
  <p:tag name="KSO_WM_UNIT_USESOURCEFORMAT_APPLY" val="1"/>
</p:tagLst>
</file>

<file path=ppt/tags/tag163.xml><?xml version="1.0" encoding="utf-8"?>
<p:tagLst xmlns:p="http://schemas.openxmlformats.org/presentationml/2006/main">
  <p:tag name="KSO_WM_UNIT_COLOR_SCHEME_SHAPE_ID" val="24"/>
  <p:tag name="KSO_WM_UNIT_COLOR_SCHEME_PARENT_PAGE" val="0_2"/>
  <p:tag name="KSO_WM_UNIT_DIAGRAM_MODELTYPE" val="stripeEnum"/>
  <p:tag name="KSO_WM_UNIT_HIGHLIGHT" val="0"/>
  <p:tag name="KSO_WM_UNIT_COMPATIBLE" val="0"/>
  <p:tag name="KSO_WM_UNIT_DIAGRAM_ISNUMVISUAL" val="0"/>
  <p:tag name="KSO_WM_UNIT_DIAGRAM_ISREFERUNIT" val="0"/>
  <p:tag name="KSO_WM_DIAGRAM_GROUP_CODE" val="l1-3"/>
  <p:tag name="KSO_WM_UNIT_SUBTYPE" val="d"/>
  <p:tag name="KSO_WM_UNIT_TYPE" val="l_h_i"/>
  <p:tag name="KSO_WM_UNIT_INDEX" val="1_1_3"/>
  <p:tag name="KSO_WM_UNIT_ID" val="custom20204973_18*l_h_i*1_1_3"/>
  <p:tag name="KSO_WM_TEMPLATE_CATEGORY" val="custom"/>
  <p:tag name="KSO_WM_TEMPLATE_INDEX" val="2020497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VALUE" val="2"/>
  <p:tag name="KSO_WM_UNIT_USESOURCEFORMAT_APPLY" val="1"/>
</p:tagLst>
</file>

<file path=ppt/tags/tag164.xml><?xml version="1.0" encoding="utf-8"?>
<p:tagLst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4973_7*b*1"/>
  <p:tag name="KSO_WM_TEMPLATE_CATEGORY" val="custom"/>
  <p:tag name="KSO_WM_TEMPLATE_INDEX" val="20204973"/>
  <p:tag name="KSO_WM_UNIT_LAYERLEVEL" val="1"/>
  <p:tag name="KSO_WM_TAG_VERSION" val="1.0"/>
  <p:tag name="KSO_WM_BEAUTIFY_FLAG" val=""/>
  <p:tag name="KSO_WM_UNIT_PRESET_TEXT" val="单击此处添加副标题内容"/>
  <p:tag name="KSO_WM_UNIT_DEFAULT_FONT" val="14;18;2"/>
  <p:tag name="KSO_WM_UNIT_BLOCK" val="0"/>
  <p:tag name="KSO_WM_UNIT_DEC_AREA_ID" val="df2c97f841a4440f84884784a6aad4e1"/>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b226c1057b664353acbb9b64b4788395"/>
  <p:tag name="KSO_WM_UNIT_TEXT_FILL_FORE_SCHEMECOLOR_INDEX_BRIGHTNESS" val="0.35"/>
  <p:tag name="KSO_WM_UNIT_TEXT_FILL_FORE_SCHEMECOLOR_INDEX" val="13"/>
  <p:tag name="KSO_WM_UNIT_TEXT_FILL_TYPE" val="1"/>
</p:tagLst>
</file>

<file path=ppt/tags/tag16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973_9*a*1"/>
  <p:tag name="KSO_WM_TEMPLATE_CATEGORY" val="custom"/>
  <p:tag name="KSO_WM_TEMPLATE_INDEX" val="20204973"/>
  <p:tag name="KSO_WM_UNIT_LAYERLEVEL" val="1"/>
  <p:tag name="KSO_WM_TAG_VERSION" val="1.0"/>
  <p:tag name="KSO_WM_BEAUTIFY_FLAG" val=""/>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66.xml><?xml version="1.0" encoding="utf-8"?>
<p:tagLst xmlns:p="http://schemas.openxmlformats.org/presentationml/2006/main">
  <p:tag name="KSO_WM_SLIDE_ID" val="custom20204973_18"/>
  <p:tag name="KSO_WM_TEMPLATE_SUBCATEGORY" val="0"/>
  <p:tag name="KSO_WM_TEMPLATE_MASTER_TYPE" val="0"/>
  <p:tag name="KSO_WM_TEMPLATE_COLOR_TYPE" val="1"/>
  <p:tag name="KSO_WM_SLIDE_TYPE" val="text"/>
  <p:tag name="KSO_WM_SLIDE_SUBTYPE" val="diag"/>
  <p:tag name="KSO_WM_SLIDE_ITEM_CNT" val="3"/>
  <p:tag name="KSO_WM_SLIDE_INDEX" val="18"/>
  <p:tag name="KSO_WM_SLIDE_SIZE" val="840.35*377.55"/>
  <p:tag name="KSO_WM_SLIDE_POSITION" val="59.65*114.6"/>
  <p:tag name="KSO_WM_TAG_VERSION" val="1.0"/>
  <p:tag name="KSO_WM_BEAUTIFY_FLAG" val="#wm#"/>
  <p:tag name="KSO_WM_TEMPLATE_CATEGORY" val="custom"/>
  <p:tag name="KSO_WM_TEMPLATE_INDEX" val="20204973"/>
  <p:tag name="KSO_WM_SLIDE_LAYOUT" val="l"/>
  <p:tag name="KSO_WM_SLIDE_LAYOUT_CNT" val="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1.69,&quot;top&quot;:1.27,&quot;right&quot;:1.69,&quot;bottom&quot;:2.54},&quot;marginOverLayout&quot;:{&quot;left&quot;:-0.035,&quot;top&quot;:-0.035,&quot;right&quot;:-0.035,&quot;bottom&quot;:-0.035},&quot;edge&quot;:{&quot;left&quot;:true,&quot;top&quot;:false,&quot;right&quot;:true,&quot;bottom&quot;:true}}]}"/>
  <p:tag name="KSO_WM_SLIDE_CAN_ADD_NAVIGATION" val="1"/>
  <p:tag name="KSO_WM_SLIDE_BACKGROUND" val="[&quot;navigation&quot;]"/>
  <p:tag name="KSO_WM_SLIDE_RATIO" val="1.777778"/>
  <p:tag name="KSO_WM_SLIDE_COLORSCHEME_VERSION" val="3.2"/>
  <p:tag name="KSO_WM_DIAGRAM_GROUP_CODE" val="l1-3"/>
  <p:tag name="KSO_WM_SLIDE_DIAGTYPE" val="l"/>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973_18*i*1"/>
  <p:tag name="KSO_WM_TEMPLATE_CATEGORY" val="custom"/>
  <p:tag name="KSO_WM_TEMPLATE_INDEX" val="20204973"/>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 name="KSO_WM_UNIT_VALUE" val="159"/>
</p:tagLst>
</file>

<file path=ppt/tags/tag168.xml><?xml version="1.0" encoding="utf-8"?>
<p:tagLst xmlns:p="http://schemas.openxmlformats.org/presentationml/2006/main">
  <p:tag name="KSO_WM_UNIT_COLOR_SCHEME_SHAPE_ID" val="3"/>
  <p:tag name="KSO_WM_UNIT_COLOR_SCHEME_PARENT_PAGE" val="0_2"/>
  <p:tag name="KSO_WM_UNIT_DECOLORIZATION" val="1"/>
  <p:tag name="KSO_WM_UNIT_DIAGRAM_MODELTYPE" val="stripeEnum"/>
  <p:tag name="KSO_WM_UNIT_HIGHLIGHT" val="0"/>
  <p:tag name="KSO_WM_UNIT_COMPATIBLE" val="0"/>
  <p:tag name="KSO_WM_UNIT_DIAGRAM_ISNUMVISUAL" val="0"/>
  <p:tag name="KSO_WM_UNIT_DIAGRAM_ISREFERUNIT" val="0"/>
  <p:tag name="KSO_WM_DIAGRAM_GROUP_CODE" val="l1-3"/>
  <p:tag name="KSO_WM_UNIT_TYPE" val="l_i"/>
  <p:tag name="KSO_WM_UNIT_INDEX" val="1_1"/>
  <p:tag name="KSO_WM_UNIT_ID" val="custom20204973_18*l_i*1_1"/>
  <p:tag name="KSO_WM_TEMPLATE_CATEGORY" val="custom"/>
  <p:tag name="KSO_WM_TEMPLATE_INDEX" val="20204973"/>
  <p:tag name="KSO_WM_UNIT_LAYERLEVEL" val="1_1"/>
  <p:tag name="KSO_WM_TAG_VERSION" val="1.0"/>
  <p:tag name="KSO_WM_BEAUTIFY_FLAG" val="#wm#"/>
  <p:tag name="KSO_WM_UNIT_LINE_FORE_SCHEMECOLOR_INDEX_BRIGHTNESS" val="-0.15"/>
  <p:tag name="KSO_WM_UNIT_LINE_FORE_SCHEMECOLOR_INDEX" val="14"/>
  <p:tag name="KSO_WM_UNIT_LINE_FILL_TYPE" val="2"/>
  <p:tag name="KSO_WM_UNIT_USESOURCEFORMAT_APPLY" val="1"/>
</p:tagLst>
</file>

<file path=ppt/tags/tag169.xml><?xml version="1.0" encoding="utf-8"?>
<p:tagLst xmlns:p="http://schemas.openxmlformats.org/presentationml/2006/main">
  <p:tag name="KSO_WM_UNIT_TEXT_PART_ID_V2" val="c-1-1"/>
  <p:tag name="KSO_WM_UNIT_COLOR_SCHEME_SHAPE_ID" val="42"/>
  <p:tag name="KSO_WM_UNIT_COLOR_SCHEME_PARENT_PAGE" val="0_2"/>
  <p:tag name="KSO_WM_UNIT_DIAGRAM_MODELTYPE" val="stripeEnum"/>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DIAGRAM_GROUP_CODE" val="l1-3"/>
  <p:tag name="KSO_WM_UNIT_TYPE" val="l_h_a"/>
  <p:tag name="KSO_WM_UNIT_INDEX" val="1_1_1"/>
  <p:tag name="KSO_WM_UNIT_ID" val="custom20204973_18*l_h_a*1_1_1"/>
  <p:tag name="KSO_WM_TEMPLATE_CATEGORY" val="custom"/>
  <p:tag name="KSO_WM_TEMPLATE_INDEX" val="20204973"/>
  <p:tag name="KSO_WM_UNIT_LAYERLEVEL" val="1_1_1"/>
  <p:tag name="KSO_WM_TAG_VERSION" val="1.0"/>
  <p:tag name="KSO_WM_BEAUTIFY_FLAG" val="#wm#"/>
  <p:tag name="KSO_WM_UNIT_PRESET_TEXT" val="单击添加小标题"/>
  <p:tag name="KSO_WM_UNIT_TEXT_FILL_FORE_SCHEMECOLOR_INDEX_BRIGHTNESS" val="0.25"/>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Lst>
</file>

<file path=ppt/tags/tag170.xml><?xml version="1.0" encoding="utf-8"?>
<p:tagLst xmlns:p="http://schemas.openxmlformats.org/presentationml/2006/main">
  <p:tag name="KSO_WM_UNIT_TEXT_PART_ID_V2" val="d-1-1"/>
  <p:tag name="KSO_WM_UNIT_COLOR_SCHEME_SHAPE_ID" val="43"/>
  <p:tag name="KSO_WM_UNIT_COLOR_SCHEME_PARENT_PAGE" val="0_2"/>
  <p:tag name="KSO_WM_UNIT_DIAGRAM_MODELTYPE" val="stripeEnum"/>
  <p:tag name="KSO_WM_UNIT_NOCLEAR" val="0"/>
  <p:tag name="KSO_WM_UNIT_VALUE" val="27"/>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ID" val="custom20204973_18*l_h_f*1_1_1"/>
  <p:tag name="KSO_WM_TEMPLATE_CATEGORY" val="custom"/>
  <p:tag name="KSO_WM_TEMPLATE_INDEX" val="20204973"/>
  <p:tag name="KSO_WM_UNIT_LAYERLEVEL" val="1_1_1"/>
  <p:tag name="KSO_WM_TAG_VERSION" val="1.0"/>
  <p:tag name="KSO_WM_BEAUTIFY_FLAG" val="#wm#"/>
  <p:tag name="KSO_WM_UNIT_PRESET_TEXT" val="点击此处添加正文，文字是您思想的提炼。"/>
  <p:tag name="KSO_WM_UNIT_TEXT_FILL_FORE_SCHEMECOLOR_INDEX_BRIGHTNESS" val="0.5"/>
  <p:tag name="KSO_WM_UNIT_TEXT_FILL_FORE_SCHEMECOLOR_INDEX" val="13"/>
  <p:tag name="KSO_WM_UNIT_TEXT_FILL_TYPE" val="1"/>
  <p:tag name="KSO_WM_UNIT_USESOURCEFORMAT_APPLY" val="1"/>
</p:tagLst>
</file>

<file path=ppt/tags/tag171.xml><?xml version="1.0" encoding="utf-8"?>
<p:tagLst xmlns:p="http://schemas.openxmlformats.org/presentationml/2006/main">
  <p:tag name="KSO_WM_UNIT_COLOR_SCHEME_SHAPE_ID" val="41"/>
  <p:tag name="KSO_WM_UNIT_COLOR_SCHEME_PARENT_PAGE" val="0_2"/>
  <p:tag name="KSO_WM_UNIT_FOIL_COLOR" val="1"/>
  <p:tag name="KSO_WM_UNIT_DIAGRAM_MODELTYPE" val="stripeEnum"/>
  <p:tag name="KSO_WM_UNIT_HIGHLIGHT" val="0"/>
  <p:tag name="KSO_WM_UNIT_COMPATIBLE" val="0"/>
  <p:tag name="KSO_WM_UNIT_DIAGRAM_ISNUMVISUAL" val="0"/>
  <p:tag name="KSO_WM_UNIT_DIAGRAM_ISREFERUNIT" val="0"/>
  <p:tag name="KSO_WM_DIAGRAM_GROUP_CODE" val="l1-3"/>
  <p:tag name="KSO_WM_UNIT_TYPE" val="l_h_i"/>
  <p:tag name="KSO_WM_UNIT_INDEX" val="1_1_1"/>
  <p:tag name="KSO_WM_UNIT_ID" val="custom20204973_18*l_h_i*1_1_1"/>
  <p:tag name="KSO_WM_TEMPLATE_CATEGORY" val="custom"/>
  <p:tag name="KSO_WM_TEMPLATE_INDEX" val="20204973"/>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05"/>
  <p:tag name="KSO_WM_UNIT_LINE_FORE_SCHEMECOLOR_INDEX" val="14"/>
  <p:tag name="KSO_WM_UNIT_LINE_FILL_TYPE" val="2"/>
  <p:tag name="KSO_WM_UNIT_TEXT_FILL_FORE_SCHEMECOLOR_INDEX_BRIGHTNESS" val="0"/>
  <p:tag name="KSO_WM_UNIT_TEXT_FILL_FORE_SCHEMECOLOR_INDEX" val="14"/>
  <p:tag name="KSO_WM_UNIT_TEXT_FILL_TYPE" val="1"/>
  <p:tag name="KSO_WM_UNIT_VALUE" val="4"/>
  <p:tag name="KSO_WM_UNIT_USESOURCEFORMAT_APPLY" val="1"/>
</p:tagLst>
</file>

<file path=ppt/tags/tag172.xml><?xml version="1.0" encoding="utf-8"?>
<p:tagLst xmlns:p="http://schemas.openxmlformats.org/presentationml/2006/main">
  <p:tag name="KSO_WM_UNIT_COLOR_SCHEME_SHAPE_ID" val="24"/>
  <p:tag name="KSO_WM_UNIT_COLOR_SCHEME_PARENT_PAGE" val="0_2"/>
  <p:tag name="KSO_WM_UNIT_DIAGRAM_MODELTYPE" val="stripeEnum"/>
  <p:tag name="KSO_WM_UNIT_HIGHLIGHT" val="0"/>
  <p:tag name="KSO_WM_UNIT_COMPATIBLE" val="0"/>
  <p:tag name="KSO_WM_UNIT_DIAGRAM_ISNUMVISUAL" val="0"/>
  <p:tag name="KSO_WM_UNIT_DIAGRAM_ISREFERUNIT" val="0"/>
  <p:tag name="KSO_WM_DIAGRAM_GROUP_CODE" val="l1-3"/>
  <p:tag name="KSO_WM_UNIT_SUBTYPE" val="d"/>
  <p:tag name="KSO_WM_UNIT_TYPE" val="l_h_i"/>
  <p:tag name="KSO_WM_UNIT_INDEX" val="1_1_3"/>
  <p:tag name="KSO_WM_UNIT_ID" val="custom20204973_18*l_h_i*1_1_3"/>
  <p:tag name="KSO_WM_TEMPLATE_CATEGORY" val="custom"/>
  <p:tag name="KSO_WM_TEMPLATE_INDEX" val="2020497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VALUE" val="2"/>
  <p:tag name="KSO_WM_UNIT_USESOURCEFORMAT_APPLY" val="1"/>
</p:tagLst>
</file>

<file path=ppt/tags/tag173.xml><?xml version="1.0" encoding="utf-8"?>
<p:tagLst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4973_7*b*1"/>
  <p:tag name="KSO_WM_TEMPLATE_CATEGORY" val="custom"/>
  <p:tag name="KSO_WM_TEMPLATE_INDEX" val="20204973"/>
  <p:tag name="KSO_WM_UNIT_LAYERLEVEL" val="1"/>
  <p:tag name="KSO_WM_TAG_VERSION" val="1.0"/>
  <p:tag name="KSO_WM_BEAUTIFY_FLAG" val=""/>
  <p:tag name="KSO_WM_UNIT_PRESET_TEXT" val="单击此处添加副标题内容"/>
  <p:tag name="KSO_WM_UNIT_DEFAULT_FONT" val="14;18;2"/>
  <p:tag name="KSO_WM_UNIT_BLOCK" val="0"/>
  <p:tag name="KSO_WM_UNIT_DEC_AREA_ID" val="df2c97f841a4440f84884784a6aad4e1"/>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b226c1057b664353acbb9b64b4788395"/>
  <p:tag name="KSO_WM_UNIT_TEXT_FILL_FORE_SCHEMECOLOR_INDEX_BRIGHTNESS" val="0.35"/>
  <p:tag name="KSO_WM_UNIT_TEXT_FILL_FORE_SCHEMECOLOR_INDEX" val="13"/>
  <p:tag name="KSO_WM_UNIT_TEXT_FILL_TYPE" val="1"/>
</p:tagLst>
</file>

<file path=ppt/tags/tag17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973_9*a*1"/>
  <p:tag name="KSO_WM_TEMPLATE_CATEGORY" val="custom"/>
  <p:tag name="KSO_WM_TEMPLATE_INDEX" val="20204973"/>
  <p:tag name="KSO_WM_UNIT_LAYERLEVEL" val="1"/>
  <p:tag name="KSO_WM_TAG_VERSION" val="1.0"/>
  <p:tag name="KSO_WM_BEAUTIFY_FLAG" val=""/>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75.xml><?xml version="1.0" encoding="utf-8"?>
<p:tagLst xmlns:p="http://schemas.openxmlformats.org/presentationml/2006/main">
  <p:tag name="KSO_WM_SLIDE_ID" val="custom20204973_18"/>
  <p:tag name="KSO_WM_TEMPLATE_SUBCATEGORY" val="0"/>
  <p:tag name="KSO_WM_TEMPLATE_MASTER_TYPE" val="0"/>
  <p:tag name="KSO_WM_TEMPLATE_COLOR_TYPE" val="1"/>
  <p:tag name="KSO_WM_SLIDE_TYPE" val="text"/>
  <p:tag name="KSO_WM_SLIDE_SUBTYPE" val="diag"/>
  <p:tag name="KSO_WM_SLIDE_ITEM_CNT" val="3"/>
  <p:tag name="KSO_WM_SLIDE_INDEX" val="18"/>
  <p:tag name="KSO_WM_SLIDE_SIZE" val="840.35*377.55"/>
  <p:tag name="KSO_WM_SLIDE_POSITION" val="59.65*114.6"/>
  <p:tag name="KSO_WM_TAG_VERSION" val="1.0"/>
  <p:tag name="KSO_WM_BEAUTIFY_FLAG" val="#wm#"/>
  <p:tag name="KSO_WM_TEMPLATE_CATEGORY" val="custom"/>
  <p:tag name="KSO_WM_TEMPLATE_INDEX" val="20204973"/>
  <p:tag name="KSO_WM_SLIDE_LAYOUT" val="l"/>
  <p:tag name="KSO_WM_SLIDE_LAYOUT_CNT" val="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1.69,&quot;top&quot;:1.27,&quot;right&quot;:1.69,&quot;bottom&quot;:2.54},&quot;marginOverLayout&quot;:{&quot;left&quot;:-0.035,&quot;top&quot;:-0.035,&quot;right&quot;:-0.035,&quot;bottom&quot;:-0.035},&quot;edge&quot;:{&quot;left&quot;:true,&quot;top&quot;:false,&quot;right&quot;:true,&quot;bottom&quot;:true}}]}"/>
  <p:tag name="KSO_WM_SLIDE_CAN_ADD_NAVIGATION" val="1"/>
  <p:tag name="KSO_WM_SLIDE_BACKGROUND" val="[&quot;navigation&quot;]"/>
  <p:tag name="KSO_WM_SLIDE_RATIO" val="1.777778"/>
  <p:tag name="KSO_WM_SLIDE_COLORSCHEME_VERSION" val="3.2"/>
  <p:tag name="KSO_WM_DIAGRAM_GROUP_CODE" val="l1-3"/>
  <p:tag name="KSO_WM_SLIDE_DIAGTYPE" val="l"/>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973_18*i*1"/>
  <p:tag name="KSO_WM_TEMPLATE_CATEGORY" val="custom"/>
  <p:tag name="KSO_WM_TEMPLATE_INDEX" val="20204973"/>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 name="KSO_WM_UNIT_VALUE" val="159"/>
</p:tagLst>
</file>

<file path=ppt/tags/tag177.xml><?xml version="1.0" encoding="utf-8"?>
<p:tagLst xmlns:p="http://schemas.openxmlformats.org/presentationml/2006/main">
  <p:tag name="KSO_WM_UNIT_COLOR_SCHEME_SHAPE_ID" val="3"/>
  <p:tag name="KSO_WM_UNIT_COLOR_SCHEME_PARENT_PAGE" val="0_2"/>
  <p:tag name="KSO_WM_UNIT_DECOLORIZATION" val="1"/>
  <p:tag name="KSO_WM_UNIT_DIAGRAM_MODELTYPE" val="stripeEnum"/>
  <p:tag name="KSO_WM_UNIT_HIGHLIGHT" val="0"/>
  <p:tag name="KSO_WM_UNIT_COMPATIBLE" val="0"/>
  <p:tag name="KSO_WM_UNIT_DIAGRAM_ISNUMVISUAL" val="0"/>
  <p:tag name="KSO_WM_UNIT_DIAGRAM_ISREFERUNIT" val="0"/>
  <p:tag name="KSO_WM_DIAGRAM_GROUP_CODE" val="l1-3"/>
  <p:tag name="KSO_WM_UNIT_TYPE" val="l_i"/>
  <p:tag name="KSO_WM_UNIT_INDEX" val="1_1"/>
  <p:tag name="KSO_WM_UNIT_ID" val="custom20204973_18*l_i*1_1"/>
  <p:tag name="KSO_WM_TEMPLATE_CATEGORY" val="custom"/>
  <p:tag name="KSO_WM_TEMPLATE_INDEX" val="20204973"/>
  <p:tag name="KSO_WM_UNIT_LAYERLEVEL" val="1_1"/>
  <p:tag name="KSO_WM_TAG_VERSION" val="1.0"/>
  <p:tag name="KSO_WM_BEAUTIFY_FLAG" val="#wm#"/>
  <p:tag name="KSO_WM_UNIT_LINE_FORE_SCHEMECOLOR_INDEX_BRIGHTNESS" val="-0.15"/>
  <p:tag name="KSO_WM_UNIT_LINE_FORE_SCHEMECOLOR_INDEX" val="14"/>
  <p:tag name="KSO_WM_UNIT_LINE_FILL_TYPE" val="2"/>
  <p:tag name="KSO_WM_UNIT_USESOURCEFORMAT_APPLY" val="1"/>
</p:tagLst>
</file>

<file path=ppt/tags/tag178.xml><?xml version="1.0" encoding="utf-8"?>
<p:tagLst xmlns:p="http://schemas.openxmlformats.org/presentationml/2006/main">
  <p:tag name="KSO_WM_UNIT_TEXT_PART_ID_V2" val="c-1-1"/>
  <p:tag name="KSO_WM_UNIT_COLOR_SCHEME_SHAPE_ID" val="42"/>
  <p:tag name="KSO_WM_UNIT_COLOR_SCHEME_PARENT_PAGE" val="0_2"/>
  <p:tag name="KSO_WM_UNIT_DIAGRAM_MODELTYPE" val="stripeEnum"/>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DIAGRAM_GROUP_CODE" val="l1-3"/>
  <p:tag name="KSO_WM_UNIT_TYPE" val="l_h_a"/>
  <p:tag name="KSO_WM_UNIT_INDEX" val="1_1_1"/>
  <p:tag name="KSO_WM_UNIT_ID" val="custom20204973_18*l_h_a*1_1_1"/>
  <p:tag name="KSO_WM_TEMPLATE_CATEGORY" val="custom"/>
  <p:tag name="KSO_WM_TEMPLATE_INDEX" val="20204973"/>
  <p:tag name="KSO_WM_UNIT_LAYERLEVEL" val="1_1_1"/>
  <p:tag name="KSO_WM_TAG_VERSION" val="1.0"/>
  <p:tag name="KSO_WM_BEAUTIFY_FLAG" val="#wm#"/>
  <p:tag name="KSO_WM_UNIT_PRESET_TEXT" val="单击添加小标题"/>
  <p:tag name="KSO_WM_UNIT_TEXT_FILL_FORE_SCHEMECOLOR_INDEX_BRIGHTNESS" val="0.25"/>
  <p:tag name="KSO_WM_UNIT_TEXT_FILL_FORE_SCHEMECOLOR_INDEX" val="13"/>
  <p:tag name="KSO_WM_UNIT_TEXT_FILL_TYPE" val="1"/>
  <p:tag name="KSO_WM_UNIT_USESOURCEFORMAT_APPLY" val="1"/>
</p:tagLst>
</file>

<file path=ppt/tags/tag179.xml><?xml version="1.0" encoding="utf-8"?>
<p:tagLst xmlns:p="http://schemas.openxmlformats.org/presentationml/2006/main">
  <p:tag name="KSO_WM_UNIT_TEXT_PART_ID_V2" val="d-1-1"/>
  <p:tag name="KSO_WM_UNIT_COLOR_SCHEME_SHAPE_ID" val="43"/>
  <p:tag name="KSO_WM_UNIT_COLOR_SCHEME_PARENT_PAGE" val="0_2"/>
  <p:tag name="KSO_WM_UNIT_DIAGRAM_MODELTYPE" val="stripeEnum"/>
  <p:tag name="KSO_WM_UNIT_NOCLEAR" val="0"/>
  <p:tag name="KSO_WM_UNIT_VALUE" val="27"/>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ID" val="custom20204973_18*l_h_f*1_1_1"/>
  <p:tag name="KSO_WM_TEMPLATE_CATEGORY" val="custom"/>
  <p:tag name="KSO_WM_TEMPLATE_INDEX" val="20204973"/>
  <p:tag name="KSO_WM_UNIT_LAYERLEVEL" val="1_1_1"/>
  <p:tag name="KSO_WM_TAG_VERSION" val="1.0"/>
  <p:tag name="KSO_WM_BEAUTIFY_FLAG" val="#wm#"/>
  <p:tag name="KSO_WM_UNIT_PRESET_TEXT" val="点击此处添加正文，文字是您思想的提炼。"/>
  <p:tag name="KSO_WM_UNIT_TEXT_FILL_FORE_SCHEMECOLOR_INDEX_BRIGHTNESS" val="0.5"/>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Lst>
</file>

<file path=ppt/tags/tag180.xml><?xml version="1.0" encoding="utf-8"?>
<p:tagLst xmlns:p="http://schemas.openxmlformats.org/presentationml/2006/main">
  <p:tag name="KSO_WM_UNIT_COLOR_SCHEME_SHAPE_ID" val="41"/>
  <p:tag name="KSO_WM_UNIT_COLOR_SCHEME_PARENT_PAGE" val="0_2"/>
  <p:tag name="KSO_WM_UNIT_FOIL_COLOR" val="1"/>
  <p:tag name="KSO_WM_UNIT_DIAGRAM_MODELTYPE" val="stripeEnum"/>
  <p:tag name="KSO_WM_UNIT_HIGHLIGHT" val="0"/>
  <p:tag name="KSO_WM_UNIT_COMPATIBLE" val="0"/>
  <p:tag name="KSO_WM_UNIT_DIAGRAM_ISNUMVISUAL" val="0"/>
  <p:tag name="KSO_WM_UNIT_DIAGRAM_ISREFERUNIT" val="0"/>
  <p:tag name="KSO_WM_DIAGRAM_GROUP_CODE" val="l1-3"/>
  <p:tag name="KSO_WM_UNIT_TYPE" val="l_h_i"/>
  <p:tag name="KSO_WM_UNIT_INDEX" val="1_1_1"/>
  <p:tag name="KSO_WM_UNIT_ID" val="custom20204973_18*l_h_i*1_1_1"/>
  <p:tag name="KSO_WM_TEMPLATE_CATEGORY" val="custom"/>
  <p:tag name="KSO_WM_TEMPLATE_INDEX" val="20204973"/>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05"/>
  <p:tag name="KSO_WM_UNIT_LINE_FORE_SCHEMECOLOR_INDEX" val="14"/>
  <p:tag name="KSO_WM_UNIT_LINE_FILL_TYPE" val="2"/>
  <p:tag name="KSO_WM_UNIT_TEXT_FILL_FORE_SCHEMECOLOR_INDEX_BRIGHTNESS" val="0"/>
  <p:tag name="KSO_WM_UNIT_TEXT_FILL_FORE_SCHEMECOLOR_INDEX" val="14"/>
  <p:tag name="KSO_WM_UNIT_TEXT_FILL_TYPE" val="1"/>
  <p:tag name="KSO_WM_UNIT_VALUE" val="4"/>
  <p:tag name="KSO_WM_UNIT_USESOURCEFORMAT_APPLY" val="1"/>
</p:tagLst>
</file>

<file path=ppt/tags/tag181.xml><?xml version="1.0" encoding="utf-8"?>
<p:tagLst xmlns:p="http://schemas.openxmlformats.org/presentationml/2006/main">
  <p:tag name="KSO_WM_UNIT_COLOR_SCHEME_SHAPE_ID" val="24"/>
  <p:tag name="KSO_WM_UNIT_COLOR_SCHEME_PARENT_PAGE" val="0_2"/>
  <p:tag name="KSO_WM_UNIT_DIAGRAM_MODELTYPE" val="stripeEnum"/>
  <p:tag name="KSO_WM_UNIT_HIGHLIGHT" val="0"/>
  <p:tag name="KSO_WM_UNIT_COMPATIBLE" val="0"/>
  <p:tag name="KSO_WM_UNIT_DIAGRAM_ISNUMVISUAL" val="0"/>
  <p:tag name="KSO_WM_UNIT_DIAGRAM_ISREFERUNIT" val="0"/>
  <p:tag name="KSO_WM_DIAGRAM_GROUP_CODE" val="l1-3"/>
  <p:tag name="KSO_WM_UNIT_SUBTYPE" val="d"/>
  <p:tag name="KSO_WM_UNIT_TYPE" val="l_h_i"/>
  <p:tag name="KSO_WM_UNIT_INDEX" val="1_1_3"/>
  <p:tag name="KSO_WM_UNIT_ID" val="custom20204973_18*l_h_i*1_1_3"/>
  <p:tag name="KSO_WM_TEMPLATE_CATEGORY" val="custom"/>
  <p:tag name="KSO_WM_TEMPLATE_INDEX" val="2020497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VALUE" val="2"/>
  <p:tag name="KSO_WM_UNIT_USESOURCEFORMAT_APPLY" val="1"/>
</p:tagLst>
</file>

<file path=ppt/tags/tag182.xml><?xml version="1.0" encoding="utf-8"?>
<p:tagLst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4973_7*b*1"/>
  <p:tag name="KSO_WM_TEMPLATE_CATEGORY" val="custom"/>
  <p:tag name="KSO_WM_TEMPLATE_INDEX" val="20204973"/>
  <p:tag name="KSO_WM_UNIT_LAYERLEVEL" val="1"/>
  <p:tag name="KSO_WM_TAG_VERSION" val="1.0"/>
  <p:tag name="KSO_WM_BEAUTIFY_FLAG" val=""/>
  <p:tag name="KSO_WM_UNIT_PRESET_TEXT" val="单击此处添加副标题内容"/>
  <p:tag name="KSO_WM_UNIT_DEFAULT_FONT" val="14;18;2"/>
  <p:tag name="KSO_WM_UNIT_BLOCK" val="0"/>
  <p:tag name="KSO_WM_UNIT_DEC_AREA_ID" val="df2c97f841a4440f84884784a6aad4e1"/>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b226c1057b664353acbb9b64b4788395"/>
  <p:tag name="KSO_WM_UNIT_TEXT_FILL_FORE_SCHEMECOLOR_INDEX_BRIGHTNESS" val="0.35"/>
  <p:tag name="KSO_WM_UNIT_TEXT_FILL_FORE_SCHEMECOLOR_INDEX" val="13"/>
  <p:tag name="KSO_WM_UNIT_TEXT_FILL_TYPE" val="1"/>
</p:tagLst>
</file>

<file path=ppt/tags/tag183.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973_9*a*1"/>
  <p:tag name="KSO_WM_TEMPLATE_CATEGORY" val="custom"/>
  <p:tag name="KSO_WM_TEMPLATE_INDEX" val="20204973"/>
  <p:tag name="KSO_WM_UNIT_LAYERLEVEL" val="1"/>
  <p:tag name="KSO_WM_TAG_VERSION" val="1.0"/>
  <p:tag name="KSO_WM_BEAUTIFY_FLAG" val=""/>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84.xml><?xml version="1.0" encoding="utf-8"?>
<p:tagLst xmlns:p="http://schemas.openxmlformats.org/presentationml/2006/main">
  <p:tag name="KSO_WM_SLIDE_ID" val="custom20204973_18"/>
  <p:tag name="KSO_WM_TEMPLATE_SUBCATEGORY" val="0"/>
  <p:tag name="KSO_WM_TEMPLATE_MASTER_TYPE" val="0"/>
  <p:tag name="KSO_WM_TEMPLATE_COLOR_TYPE" val="1"/>
  <p:tag name="KSO_WM_SLIDE_TYPE" val="text"/>
  <p:tag name="KSO_WM_SLIDE_SUBTYPE" val="diag"/>
  <p:tag name="KSO_WM_SLIDE_ITEM_CNT" val="3"/>
  <p:tag name="KSO_WM_SLIDE_INDEX" val="18"/>
  <p:tag name="KSO_WM_SLIDE_SIZE" val="840.35*377.55"/>
  <p:tag name="KSO_WM_SLIDE_POSITION" val="59.65*114.6"/>
  <p:tag name="KSO_WM_TAG_VERSION" val="1.0"/>
  <p:tag name="KSO_WM_BEAUTIFY_FLAG" val="#wm#"/>
  <p:tag name="KSO_WM_TEMPLATE_CATEGORY" val="custom"/>
  <p:tag name="KSO_WM_TEMPLATE_INDEX" val="20204973"/>
  <p:tag name="KSO_WM_SLIDE_LAYOUT" val="l"/>
  <p:tag name="KSO_WM_SLIDE_LAYOUT_CNT" val="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1.69,&quot;top&quot;:1.27,&quot;right&quot;:1.69,&quot;bottom&quot;:2.54},&quot;marginOverLayout&quot;:{&quot;left&quot;:-0.035,&quot;top&quot;:-0.035,&quot;right&quot;:-0.035,&quot;bottom&quot;:-0.035},&quot;edge&quot;:{&quot;left&quot;:true,&quot;top&quot;:false,&quot;right&quot;:true,&quot;bottom&quot;:true}}]}"/>
  <p:tag name="KSO_WM_SLIDE_CAN_ADD_NAVIGATION" val="1"/>
  <p:tag name="KSO_WM_SLIDE_BACKGROUND" val="[&quot;navigation&quot;]"/>
  <p:tag name="KSO_WM_SLIDE_RATIO" val="1.777778"/>
  <p:tag name="KSO_WM_SLIDE_COLORSCHEME_VERSION" val="3.2"/>
  <p:tag name="KSO_WM_DIAGRAM_GROUP_CODE" val="l1-3"/>
  <p:tag name="KSO_WM_SLIDE_DIAGTYPE" val="l"/>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973_17*i*1"/>
  <p:tag name="KSO_WM_TEMPLATE_CATEGORY" val="custom"/>
  <p:tag name="KSO_WM_TEMPLATE_INDEX" val="20204973"/>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 name="KSO_WM_UNIT_VALUE" val="159"/>
</p:tagLst>
</file>

<file path=ppt/tags/tag186.xml><?xml version="1.0" encoding="utf-8"?>
<p:tagLst xmlns:p="http://schemas.openxmlformats.org/presentationml/2006/main">
  <p:tag name="KSO_WM_UNIT_TEXT_PART_ID_V2" val="c-1-1"/>
  <p:tag name="KSO_WM_UNIT_COLOR_SCHEME_SHAPE_ID" val="42"/>
  <p:tag name="KSO_WM_UNIT_COLOR_SCHEME_PARENT_PAGE" val="0_1"/>
  <p:tag name="KSO_WM_UNIT_DIAGRAM_MODELTYPE" val="stripeEnum"/>
  <p:tag name="KSO_WM_UNIT_ISCONTENTSTITLE" val="0"/>
  <p:tag name="KSO_WM_UNIT_NOCLEAR" val="0"/>
  <p:tag name="KSO_WM_UNIT_VALUE" val="60"/>
  <p:tag name="KSO_WM_UNIT_HIGHLIGHT" val="0"/>
  <p:tag name="KSO_WM_UNIT_COMPATIBLE" val="0"/>
  <p:tag name="KSO_WM_UNIT_DIAGRAM_ISNUMVISUAL" val="0"/>
  <p:tag name="KSO_WM_UNIT_DIAGRAM_ISREFERUNIT" val="0"/>
  <p:tag name="KSO_WM_DIAGRAM_GROUP_CODE" val="l1-3"/>
  <p:tag name="KSO_WM_UNIT_TYPE" val="l_h_a"/>
  <p:tag name="KSO_WM_UNIT_INDEX" val="1_1_1"/>
  <p:tag name="KSO_WM_UNIT_ID" val="custom20204973_17*l_h_a*1_1_1"/>
  <p:tag name="KSO_WM_TEMPLATE_CATEGORY" val="custom"/>
  <p:tag name="KSO_WM_TEMPLATE_INDEX" val="20204973"/>
  <p:tag name="KSO_WM_UNIT_LAYERLEVEL" val="1_1_1"/>
  <p:tag name="KSO_WM_TAG_VERSION" val="1.0"/>
  <p:tag name="KSO_WM_BEAUTIFY_FLAG" val="#wm#"/>
  <p:tag name="KSO_WM_UNIT_PRESET_TEXT" val="单击添加小标题"/>
  <p:tag name="KSO_WM_UNIT_TEXT_FILL_FORE_SCHEMECOLOR_INDEX_BRIGHTNESS" val="0.25"/>
  <p:tag name="KSO_WM_UNIT_TEXT_FILL_FORE_SCHEMECOLOR_INDEX" val="13"/>
  <p:tag name="KSO_WM_UNIT_TEXT_FILL_TYPE" val="1"/>
  <p:tag name="KSO_WM_UNIT_USESOURCEFORMAT_APPLY" val="1"/>
</p:tagLst>
</file>

<file path=ppt/tags/tag18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973_9*a*1"/>
  <p:tag name="KSO_WM_TEMPLATE_CATEGORY" val="custom"/>
  <p:tag name="KSO_WM_TEMPLATE_INDEX" val="20204973"/>
  <p:tag name="KSO_WM_UNIT_LAYERLEVEL" val="1"/>
  <p:tag name="KSO_WM_TAG_VERSION" val="1.0"/>
  <p:tag name="KSO_WM_BEAUTIFY_FLAG" val=""/>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88.xml><?xml version="1.0" encoding="utf-8"?>
<p:tagLst xmlns:p="http://schemas.openxmlformats.org/presentationml/2006/main">
  <p:tag name="KSO_WM_SLIDE_ID" val="custom20204973_17"/>
  <p:tag name="KSO_WM_TEMPLATE_SUBCATEGORY" val="0"/>
  <p:tag name="KSO_WM_TEMPLATE_MASTER_TYPE" val="0"/>
  <p:tag name="KSO_WM_TEMPLATE_COLOR_TYPE" val="1"/>
  <p:tag name="KSO_WM_SLIDE_TYPE" val="text"/>
  <p:tag name="KSO_WM_SLIDE_SUBTYPE" val="diag"/>
  <p:tag name="KSO_WM_SLIDE_ITEM_CNT" val="2"/>
  <p:tag name="KSO_WM_SLIDE_INDEX" val="17"/>
  <p:tag name="KSO_WM_SLIDE_SIZE" val="863.75*309.7"/>
  <p:tag name="KSO_WM_SLIDE_POSITION" val="48*156.15"/>
  <p:tag name="KSO_WM_TAG_VERSION" val="1.0"/>
  <p:tag name="KSO_WM_BEAUTIFY_FLAG" val="#wm#"/>
  <p:tag name="KSO_WM_TEMPLATE_CATEGORY" val="custom"/>
  <p:tag name="KSO_WM_TEMPLATE_INDEX" val="20204973"/>
  <p:tag name="KSO_WM_SLIDE_LAYOUT" val="l"/>
  <p:tag name="KSO_WM_SLIDE_LAYOUT_CNT" val="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1.69,&quot;top&quot;:1.27,&quot;right&quot;:1.69,&quot;bottom&quot;:2.54},&quot;marginOverLayout&quot;:{&quot;left&quot;:-0.035,&quot;top&quot;:-0.035,&quot;right&quot;:-0.035,&quot;bottom&quot;:-0.035},&quot;edge&quot;:{&quot;left&quot;:true,&quot;top&quot;:false,&quot;right&quot;:true,&quot;bottom&quot;:true}}]}"/>
  <p:tag name="KSO_WM_SLIDE_CAN_ADD_NAVIGATION" val="1"/>
  <p:tag name="KSO_WM_SLIDE_BACKGROUND" val="[&quot;navigation&quot;]"/>
  <p:tag name="KSO_WM_SLIDE_RATIO" val="1.777778"/>
  <p:tag name="KSO_WM_SLIDE_COLORSCHEME_VERSION" val="3.2"/>
  <p:tag name="KSO_WM_DIAGRAM_GROUP_CODE" val="l1-3"/>
  <p:tag name="KSO_WM_SLIDE_DIAGTYPE" val="l"/>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973_18*i*1"/>
  <p:tag name="KSO_WM_TEMPLATE_CATEGORY" val="custom"/>
  <p:tag name="KSO_WM_TEMPLATE_INDEX" val="20204973"/>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 name="KSO_WM_UNIT_VALUE" val="159"/>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Lst>
</file>

<file path=ppt/tags/tag190.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973_18*a*1"/>
  <p:tag name="KSO_WM_TEMPLATE_CATEGORY" val="custom"/>
  <p:tag name="KSO_WM_TEMPLATE_INDEX" val="2020497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ISNUMDGMTITLE" val="0"/>
  <p:tag name="KSO_WM_UNIT_TEXT_FILL_FORE_SCHEMECOLOR_INDEX_BRIGHTNESS" val="0"/>
  <p:tag name="KSO_WM_UNIT_TEXT_FILL_FORE_SCHEMECOLOR_INDEX" val="14"/>
  <p:tag name="KSO_WM_UNIT_TEXT_FILL_TYPE" val="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3_9*h_f*1_1"/>
  <p:tag name="KSO_WM_TEMPLATE_CATEGORY" val="custom"/>
  <p:tag name="KSO_WM_TEMPLATE_INDEX" val="20204973"/>
  <p:tag name="KSO_WM_UNIT_LAYERLEVEL" val="1_1"/>
  <p:tag name="KSO_WM_TAG_VERSION" val="1.0"/>
  <p:tag name="KSO_WM_BEAUTIFY_FLAG" val=""/>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 name="KSO_WM_UNIT_NOCLEAR" val="0"/>
  <p:tag name="KSO_WM_UNIT_VALUE" val="312"/>
  <p:tag name="KSO_WM_UNIT_TYPE" val="h_f"/>
  <p:tag name="KSO_WM_UNIT_INDEX" val="1_1"/>
  <p:tag name="KSO_WM_UNIT_BLOCK" val="0"/>
  <p:tag name="KSO_WM_UNIT_IS_LAYOUT_DIAGRAM" val="1"/>
  <p:tag name="KSO_WM_UNIT_TEXT_FILL_FORE_SCHEMECOLOR_INDEX_BRIGHTNESS" val="0.35"/>
  <p:tag name="KSO_WM_UNIT_TEXT_FILL_FORE_SCHEMECOLOR_INDEX" val="13"/>
  <p:tag name="KSO_WM_UNIT_TEXT_FILL_TYPE"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3_9*h_f*1_1"/>
  <p:tag name="KSO_WM_TEMPLATE_CATEGORY" val="custom"/>
  <p:tag name="KSO_WM_TEMPLATE_INDEX" val="20204973"/>
  <p:tag name="KSO_WM_UNIT_LAYERLEVEL" val="1_1"/>
  <p:tag name="KSO_WM_TAG_VERSION" val="1.0"/>
  <p:tag name="KSO_WM_BEAUTIFY_FLAG" val=""/>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 name="KSO_WM_UNIT_NOCLEAR" val="0"/>
  <p:tag name="KSO_WM_UNIT_VALUE" val="312"/>
  <p:tag name="KSO_WM_UNIT_TYPE" val="h_f"/>
  <p:tag name="KSO_WM_UNIT_INDEX" val="1_1"/>
  <p:tag name="KSO_WM_UNIT_BLOCK" val="0"/>
  <p:tag name="KSO_WM_UNIT_IS_LAYOUT_DIAGRAM" val="1"/>
  <p:tag name="KSO_WM_UNIT_TEXT_FILL_FORE_SCHEMECOLOR_INDEX_BRIGHTNESS" val="0.35"/>
  <p:tag name="KSO_WM_UNIT_TEXT_FILL_FORE_SCHEMECOLOR_INDEX" val="13"/>
  <p:tag name="KSO_WM_UNIT_TEXT_FILL_TYPE" val="1"/>
</p:tagLst>
</file>

<file path=ppt/tags/tag193.xml><?xml version="1.0" encoding="utf-8"?>
<p:tagLst xmlns:p="http://schemas.openxmlformats.org/presentationml/2006/main">
  <p:tag name="KSO_WM_SLIDE_ID" val="custom20204973_18"/>
  <p:tag name="KSO_WM_TEMPLATE_SUBCATEGORY" val="0"/>
  <p:tag name="KSO_WM_TEMPLATE_MASTER_TYPE" val="0"/>
  <p:tag name="KSO_WM_TEMPLATE_COLOR_TYPE" val="1"/>
  <p:tag name="KSO_WM_SLIDE_TYPE" val="text"/>
  <p:tag name="KSO_WM_SLIDE_SUBTYPE" val="diag"/>
  <p:tag name="KSO_WM_SLIDE_ITEM_CNT" val="3"/>
  <p:tag name="KSO_WM_SLIDE_INDEX" val="18"/>
  <p:tag name="KSO_WM_SLIDE_SIZE" val="840.35*377.55"/>
  <p:tag name="KSO_WM_SLIDE_POSITION" val="59.65*114.6"/>
  <p:tag name="KSO_WM_TAG_VERSION" val="1.0"/>
  <p:tag name="KSO_WM_BEAUTIFY_FLAG" val="#wm#"/>
  <p:tag name="KSO_WM_TEMPLATE_CATEGORY" val="custom"/>
  <p:tag name="KSO_WM_TEMPLATE_INDEX" val="20204973"/>
  <p:tag name="KSO_WM_SLIDE_LAYOUT" val="l"/>
  <p:tag name="KSO_WM_SLIDE_LAYOUT_CNT" val="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1.69,&quot;top&quot;:1.27,&quot;right&quot;:1.69,&quot;bottom&quot;:2.54},&quot;marginOverLayout&quot;:{&quot;left&quot;:-0.035,&quot;top&quot;:-0.035,&quot;right&quot;:-0.035,&quot;bottom&quot;:-0.035},&quot;edge&quot;:{&quot;left&quot;:true,&quot;top&quot;:false,&quot;right&quot;:true,&quot;bottom&quot;:true}}]}"/>
  <p:tag name="KSO_WM_SLIDE_CAN_ADD_NAVIGATION" val="1"/>
  <p:tag name="KSO_WM_SLIDE_BACKGROUND" val="[&quot;navigation&quot;]"/>
  <p:tag name="KSO_WM_SLIDE_RATIO" val="1.777778"/>
  <p:tag name="KSO_WM_SLIDE_COLORSCHEME_VERSION" val="3.2"/>
  <p:tag name="KSO_WM_DIAGRAM_GROUP_CODE" val="l1-3"/>
  <p:tag name="KSO_WM_SLIDE_DIAGTYPE" val="l"/>
</p:tagLst>
</file>

<file path=ppt/tags/tag194.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4973_39*b*1"/>
  <p:tag name="KSO_WM_TEMPLATE_CATEGORY" val="custom"/>
  <p:tag name="KSO_WM_TEMPLATE_INDEX" val="20204973"/>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9dde70ad0ee64597bc41c0568bc09591"/>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7849e8eb0e8f43a0ba7f976b5c8e4743"/>
  <p:tag name="KSO_WM_UNIT_TEXT_FILL_FORE_SCHEMECOLOR_INDEX_BRIGHTNESS" val="0.35"/>
  <p:tag name="KSO_WM_UNIT_TEXT_FILL_FORE_SCHEMECOLOR_INDEX" val="13"/>
  <p:tag name="KSO_WM_UNIT_TEXT_FILL_TYPE" val="1"/>
</p:tagLst>
</file>

<file path=ppt/tags/tag195.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4973_39*a*1"/>
  <p:tag name="KSO_WM_TEMPLATE_CATEGORY" val="custom"/>
  <p:tag name="KSO_WM_TEMPLATE_INDEX" val="20204973"/>
  <p:tag name="KSO_WM_UNIT_LAYERLEVEL" val="1"/>
  <p:tag name="KSO_WM_TAG_VERSION" val="1.0"/>
  <p:tag name="KSO_WM_BEAUTIFY_FLAG" val="#wm#"/>
  <p:tag name="KSO_WM_UNIT_PRESET_TEXT" val="谢谢观看"/>
  <p:tag name="KSO_WM_UNIT_DEFAULT_FONT" val="60;74;4"/>
  <p:tag name="KSO_WM_UNIT_BLOCK" val="0"/>
  <p:tag name="KSO_WM_UNIT_DEC_AREA_ID" val="e6212aac944844caaf2e1ef1b8fa1ee9"/>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7849e8eb0e8f43a0ba7f976b5c8e4743"/>
  <p:tag name="KSO_WM_UNIT_TEXT_FILL_FORE_SCHEMECOLOR_INDEX_BRIGHTNESS" val="0.15"/>
  <p:tag name="KSO_WM_UNIT_TEXT_FILL_FORE_SCHEMECOLOR_INDEX" val="13"/>
  <p:tag name="KSO_WM_UNIT_TEXT_FILL_TYPE" val="1"/>
</p:tagLst>
</file>

<file path=ppt/tags/tag196.xml><?xml version="1.0" encoding="utf-8"?>
<p:tagLst xmlns:p="http://schemas.openxmlformats.org/presentationml/2006/main">
  <p:tag name="KSO_WM_BEAUTIFY_FLAG" val="#wm#"/>
  <p:tag name="KSO_WM_TEMPLATE_CATEGORY" val="custom"/>
  <p:tag name="KSO_WM_TEMPLATE_INDEX" val="20204973"/>
  <p:tag name="KSO_WM_CHIP_INFOS" val="{&quot;layout_type&quot;:&quot;forleft&quot;,&quot;slide_type&quot;:[&quot;endPage&quot;],&quot;aspect_ratio&quot;:&quot;16:9&quot;}"/>
  <p:tag name="KSO_WM_CHIP_XID" val="5ec34a930ac41c4a0a525d3b"/>
  <p:tag name="KSO_WM_CHIP_FILLPROP" val="[[{&quot;fill_id&quot;:&quot;d4089bcb58db42069348158c66880bc0&quot;,&quot;fill_align&quot;:&quot;cm&quot;,&quot;text_align&quot;:&quot;lm&quot;,&quot;text_direction&quot;:&quot;horizontal&quot;,&quot;chip_types&quot;:[&quot;text&quot;,&quot;header&quot;]}]]"/>
  <p:tag name="KSO_WM_SLIDE_ID" val="custom20204973_39"/>
  <p:tag name="KSO_WM_TEMPLATE_SUBCATEGORY" val="21"/>
  <p:tag name="KSO_WM_TEMPLATE_MASTER_TYPE" val="1"/>
  <p:tag name="KSO_WM_TEMPLATE_COLOR_TYPE" val="1"/>
  <p:tag name="KSO_WM_SLIDE_TYPE" val="endPage"/>
  <p:tag name="KSO_WM_SLIDE_SUBTYPE" val="pureTxt"/>
  <p:tag name="KSO_WM_SLIDE_ITEM_CNT" val="0"/>
  <p:tag name="KSO_WM_SLIDE_INDEX" val="39"/>
  <p:tag name="KSO_WM_SLIDE_SIZE" val="380*460"/>
  <p:tag name="KSO_WM_SLIDE_POSITION" val="60*39"/>
  <p:tag name="KSO_WM_TAG_VERSION" val="1.0"/>
  <p:tag name="KSO_WM_SLIDE_LAYOUT" val="a_b"/>
  <p:tag name="KSO_WM_SLIDE_LAYOUT_CNT" val="1_1"/>
  <p:tag name="KSO_WM_CHIP_GROUPID" val="5ebf6661ddc3daf3fef3f760"/>
  <p:tag name="KSO_WM_SLIDE_LAYOUT_INFO" val="{&quot;id&quot;:&quot;2020-11-04T10:22:44&quot;,&quot;maxSize&quot;:{&quot;size1&quot;:56.526228954173902},&quot;minSize&quot;:{&quot;size1&quot;:38.326228954173899},&quot;normalSize&quot;:{&quot;size1&quot;:46.326228954173899},&quot;subLayout&quot;:[{&quot;id&quot;:&quot;2020-11-04T10:22:44&quot;,&quot;margin&quot;:{&quot;bottom&quot;:0.20371492207050323,&quot;left&quot;:2.1166832447052002,&quot;right&quot;:18.344322204589844,&quot;top&quot;:6.8425602912902832},&quot;type&quot;:0},{&quot;id&quot;:&quot;2020-11-04T10:22:44&quot;,&quot;margin&quot;:{&quot;bottom&quot;:6.8425822257995605,&quot;left&quot;:2.1166832447052002,&quot;right&quot;:18.344322204589844,&quot;top&quot;:0.21961832046508789},&quot;type&quot;:0}],&quot;type&quot;:0}"/>
  <p:tag name="KSO_WM_SLIDE_BK_DARK_LIGHT" val="2"/>
  <p:tag name="KSO_WM_SLIDE_BACKGROUND_TYPE" val="general"/>
  <p:tag name="KSO_WM_SLIDE_SUPPORT_FEATURE_TYPE" val="0"/>
  <p:tag name="KSO_WM_TEMPLATE_ASSEMBLE_XID" val="5fa2106058547e52881e3936"/>
  <p:tag name="KSO_WM_TEMPLATE_ASSEMBLE_GROUPID" val="5fa11d2ca8fc48be808123de"/>
</p:tagLst>
</file>

<file path=ppt/tags/tag197.xml><?xml version="1.0" encoding="utf-8"?>
<p:tagLst xmlns:p="http://schemas.openxmlformats.org/presentationml/2006/main">
  <p:tag name="COMMONDATA" val="eyJoZGlkIjoiODgxM2NjNWJhYmRlYTUwODUwNDhhZWExMTMwZGQzZDYifQ=="/>
  <p:tag name="KSO_WPP_MARK_KEY" val="799959dd-40fe-4f67-83e7-a6a9823baabb"/>
</p:tagLst>
</file>

<file path=ppt/tags/tag2.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4973_1*b*1"/>
  <p:tag name="KSO_WM_TEMPLATE_CATEGORY" val="custom"/>
  <p:tag name="KSO_WM_TEMPLATE_INDEX" val="20204973"/>
  <p:tag name="KSO_WM_UNIT_LAYERLEVEL" val="1"/>
  <p:tag name="KSO_WM_TAG_VERSION" val="1.0"/>
  <p:tag name="KSO_WM_BEAUTIFY_FLAG" val="#wm#"/>
  <p:tag name="KSO_WM_UNIT_DEFAULT_FONT" val="18;24;2"/>
  <p:tag name="KSO_WM_UNIT_BLOCK" val="0"/>
  <p:tag name="KSO_WM_UNIT_DEC_AREA_ID" val="3236c23593f0412994a49a440d96ce5c"/>
  <p:tag name="KSO_WM_CHIP_GROUPID" val="5ebd0b730ac41c4a0a525433"/>
  <p:tag name="KSO_WM_CHIP_XID" val="5ebd0b730ac41c4a0a525434"/>
  <p:tag name="KSO_WM_CHIP_FILLAREA_FILL_RULE" val="{&quot;fill_align&quot;:&quot;cm&quot;,&quot;fill_mode&quot;:&quot;adaptive&quot;,&quot;sacle_strategy&quot;:&quot;smart&quot;}"/>
  <p:tag name="KSO_WM_ASSEMBLE_CHIP_INDEX" val="dd0cc65ef28b44a2b8833041b5b639fa"/>
  <p:tag name="KSO_WM_UNIT_TEXT_FILL_FORE_SCHEMECOLOR_INDEX_BRIGHTNESS" val="0.35"/>
  <p:tag name="KSO_WM_UNIT_TEXT_FILL_FORE_SCHEMECOLOR_INDEX" val="13"/>
  <p:tag name="KSO_WM_UNIT_TEXT_FILL_TYPE" val="1"/>
  <p:tag name="KSO_WM_TEMPLATE_ASSEMBLE_XID" val="5fa2106058547e52881e3929"/>
  <p:tag name="KSO_WM_TEMPLATE_ASSEMBLE_GROUPID" val="5fa11d2ca8fc48be808123de"/>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973_1*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df"/>
  <p:tag name="KSO_WM_UNIT_DEC_AREA_ID" val="4157f54729674201992a33d29c3da756"/>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31ddf680ce8a4e1a90a5733e062f8c77"/>
</p:tagLst>
</file>

<file path=ppt/tags/tag24.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4973_1*b*1"/>
  <p:tag name="KSO_WM_TEMPLATE_CATEGORY" val="custom"/>
  <p:tag name="KSO_WM_TEMPLATE_INDEX" val="20204973"/>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9dde70ad0ee64597bc41c0568bc09591"/>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7849e8eb0e8f43a0ba7f976b5c8e4743"/>
  <p:tag name="KSO_WM_UNIT_TEXT_FILL_FORE_SCHEMECOLOR_INDEX_BRIGHTNESS" val="0.35"/>
  <p:tag name="KSO_WM_UNIT_TEXT_FILL_FORE_SCHEMECOLOR_INDEX" val="13"/>
  <p:tag name="KSO_WM_UNIT_TEXT_FILL_TYPE" val="1"/>
  <p:tag name="KSO_WM_TEMPLATE_ASSEMBLE_XID" val="5fa2106058547e52881e3936"/>
  <p:tag name="KSO_WM_TEMPLATE_ASSEMBLE_GROUPID" val="5fa11d2ca8fc48be808123de"/>
</p:tagLst>
</file>

<file path=ppt/tags/tag25.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4973_1*a*1"/>
  <p:tag name="KSO_WM_TEMPLATE_CATEGORY" val="custom"/>
  <p:tag name="KSO_WM_TEMPLATE_INDEX" val="20204973"/>
  <p:tag name="KSO_WM_UNIT_LAYERLEVEL" val="1"/>
  <p:tag name="KSO_WM_TAG_VERSION" val="1.0"/>
  <p:tag name="KSO_WM_BEAUTIFY_FLAG" val="#wm#"/>
  <p:tag name="KSO_WM_UNIT_PRESET_TEXT" val="谢谢观看"/>
  <p:tag name="KSO_WM_UNIT_DEFAULT_FONT" val="60;74;4"/>
  <p:tag name="KSO_WM_UNIT_BLOCK" val="0"/>
  <p:tag name="KSO_WM_UNIT_DEC_AREA_ID" val="e6212aac944844caaf2e1ef1b8fa1ee9"/>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7849e8eb0e8f43a0ba7f976b5c8e4743"/>
  <p:tag name="KSO_WM_UNIT_TEXT_FILL_FORE_SCHEMECOLOR_INDEX_BRIGHTNESS" val="0.15"/>
  <p:tag name="KSO_WM_UNIT_TEXT_FILL_FORE_SCHEMECOLOR_INDEX" val="13"/>
  <p:tag name="KSO_WM_UNIT_TEXT_FILL_TYPE" val="1"/>
  <p:tag name="KSO_WM_TEMPLATE_ASSEMBLE_XID" val="5fa2106058547e52881e3936"/>
  <p:tag name="KSO_WM_TEMPLATE_ASSEMBLE_GROUPID" val="5fa11d2ca8fc48be808123de"/>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Lst>
</file>

<file path=ppt/tags/tag28.xml><?xml version="1.0" encoding="utf-8"?>
<p:tagLst xmlns:p="http://schemas.openxmlformats.org/presentationml/2006/main">
  <p:tag name="KSO_WM_SLIDE_BACKGROUND_TYPE" val="general"/>
</p:tagLst>
</file>

<file path=ppt/tags/tag29.xml><?xml version="1.0" encoding="utf-8"?>
<p:tagLst xmlns:p="http://schemas.openxmlformats.org/presentationml/2006/main">
  <p:tag name="KSO_WM_SLIDE_BACKGROUND_TYPE" val="general"/>
</p:tagLst>
</file>

<file path=ppt/tags/tag3.xml><?xml version="1.0" encoding="utf-8"?>
<p:tagLst xmlns:p="http://schemas.openxmlformats.org/presentationml/2006/main">
  <p:tag name="KSO_WM_UNIT_ISCONTENTSTITLE" val="0"/>
  <p:tag name="KSO_WM_UNIT_ISNUMDGMTITLE" val="0"/>
  <p:tag name="KSO_WM_UNIT_PRESET_TEXT" val="单击编辑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973_1*a*1"/>
  <p:tag name="KSO_WM_TEMPLATE_CATEGORY" val="custom"/>
  <p:tag name="KSO_WM_TEMPLATE_INDEX" val="20204973"/>
  <p:tag name="KSO_WM_UNIT_LAYERLEVEL" val="1"/>
  <p:tag name="KSO_WM_TAG_VERSION" val="1.0"/>
  <p:tag name="KSO_WM_BEAUTIFY_FLAG" val="#wm#"/>
  <p:tag name="KSO_WM_UNIT_DEFAULT_FONT" val="48;56;4"/>
  <p:tag name="KSO_WM_UNIT_BLOCK" val="0"/>
  <p:tag name="KSO_WM_UNIT_DEC_AREA_ID" val="485f20aac988428f836315e03a1a4d60"/>
  <p:tag name="KSO_WM_CHIP_GROUPID" val="5ebd0b730ac41c4a0a525433"/>
  <p:tag name="KSO_WM_CHIP_XID" val="5ebd0b730ac41c4a0a525434"/>
  <p:tag name="KSO_WM_CHIP_FILLAREA_FILL_RULE" val="{&quot;fill_align&quot;:&quot;cm&quot;,&quot;fill_mode&quot;:&quot;adaptive&quot;,&quot;sacle_strategy&quot;:&quot;smart&quot;}"/>
  <p:tag name="KSO_WM_ASSEMBLE_CHIP_INDEX" val="dd0cc65ef28b44a2b8833041b5b639fa"/>
  <p:tag name="KSO_WM_UNIT_TEXT_FILL_FORE_SCHEMECOLOR_INDEX_BRIGHTNESS" val="0.15"/>
  <p:tag name="KSO_WM_UNIT_TEXT_FILL_FORE_SCHEMECOLOR_INDEX" val="13"/>
  <p:tag name="KSO_WM_UNIT_TEXT_FILL_TYPE" val="1"/>
  <p:tag name="KSO_WM_TEMPLATE_ASSEMBLE_XID" val="5fa2106058547e52881e3929"/>
  <p:tag name="KSO_WM_TEMPLATE_ASSEMBLE_GROUPID" val="5fa11d2ca8fc48be808123de"/>
</p:tagLst>
</file>

<file path=ppt/tags/tag30.xml><?xml version="1.0" encoding="utf-8"?>
<p:tagLst xmlns:p="http://schemas.openxmlformats.org/presentationml/2006/main">
  <p:tag name="KSO_WM_SLIDE_BACKGROUND_TYPE" val="general"/>
</p:tagLst>
</file>

<file path=ppt/tags/tag31.xml><?xml version="1.0" encoding="utf-8"?>
<p:tagLst xmlns:p="http://schemas.openxmlformats.org/presentationml/2006/main">
  <p:tag name="KSO_WM_SLIDE_BACKGROUND_TYPE" val="general"/>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3_5*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3"/>
  <p:tag name="KSO_WM_UNIT_DEC_AREA_ID" val="06ad5ec1c3d54f1ebd9ec2bae17577af"/>
  <p:tag name="KSO_WM_UNIT_DECORATE_INFO" val=""/>
  <p:tag name="KSO_WM_UNIT_SM_LIMIT_TYPE" val=""/>
  <p:tag name="KSO_WM_CHIP_FILLAREA_FILL_RULE" val="{&quot;fill_align&quot;:&quot;cm&quot;,&quot;fill_effect&quot;:[],&quot;fill_mode&quot;:&quot;full&quot;,&quot;sacle_strategy&quot;:&quot;stretch&quot;}"/>
  <p:tag name="KSO_WM_ASSEMBLE_CHIP_INDEX" val="78e2e9fe9b1946058d9477684de978f8"/>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48db66763baa4a7db2cd81dbfd636886"/>
  <p:tag name="KSO_WM_UNIT_DECORATE_INFO" val=""/>
  <p:tag name="KSO_WM_UNIT_SM_LIMIT_TYPE" val=""/>
  <p:tag name="KSO_WM_CHIP_FILLAREA_FILL_RULE" val="{&quot;fill_align&quot;:&quot;cm&quot;,&quot;fill_effect&quot;:[],&quot;fill_mode&quot;:&quot;full&quot;,&quot;sacle_strategy&quot;:&quot;stretch&quot;}"/>
  <p:tag name="KSO_WM_ASSEMBLE_CHIP_INDEX" val="59df3a436cc145e681fa6f2d38729261"/>
  <p:tag name="KSO_WM_SLIDE_BACKGROUND_TYPE" val="frame"/>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1624fae1b3bc4a9db4bff339c5d157bd"/>
  <p:tag name="KSO_WM_UNIT_DECORATE_INFO" val=""/>
  <p:tag name="KSO_WM_UNIT_SM_LIMIT_TYPE" val=""/>
  <p:tag name="KSO_WM_CHIP_FILLAREA_FILL_RULE" val="{&quot;fill_align&quot;:&quot;cm&quot;,&quot;fill_effect&quot;:[],&quot;fill_mode&quot;:&quot;full&quot;,&quot;sacle_strategy&quot;:&quot;stretch&quot;}"/>
  <p:tag name="KSO_WM_ASSEMBLE_CHIP_INDEX" val="99a78e4fe6da47419b56317cf50a0760"/>
  <p:tag name="KSO_WM_SLIDE_BACKGROUND_TYPE" val="frame"/>
</p:tagLst>
</file>

<file path=ppt/tags/tag35.xml><?xml version="1.0" encoding="utf-8"?>
<p:tagLst xmlns:p="http://schemas.openxmlformats.org/presentationml/2006/main">
  <p:tag name="KSO_WM_SLIDE_BACKGROUND_TYPE" val="frame"/>
</p:tagLst>
</file>

<file path=ppt/tags/tag36.xml><?xml version="1.0" encoding="utf-8"?>
<p:tagLst xmlns:p="http://schemas.openxmlformats.org/presentationml/2006/main">
  <p:tag name="KSO_WM_SLIDE_BACKGROUND_TYPE" val="frame"/>
</p:tagLst>
</file>

<file path=ppt/tags/tag37.xml><?xml version="1.0" encoding="utf-8"?>
<p:tagLst xmlns:p="http://schemas.openxmlformats.org/presentationml/2006/main">
  <p:tag name="KSO_WM_SLIDE_BACKGROUND_TYPE" val="frame"/>
</p:tagLst>
</file>

<file path=ppt/tags/tag38.xml><?xml version="1.0" encoding="utf-8"?>
<p:tagLst xmlns:p="http://schemas.openxmlformats.org/presentationml/2006/main">
  <p:tag name="KSO_WM_SLIDE_BACKGROUND_TYPE" val="frame"/>
</p:tagLst>
</file>

<file path=ppt/tags/tag39.xml><?xml version="1.0" encoding="utf-8"?>
<p:tagLst xmlns:p="http://schemas.openxmlformats.org/presentationml/2006/main">
  <p:tag name="KSO_WM_SLIDE_BACKGROUND_TYPE" val="frame"/>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3_5*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3"/>
  <p:tag name="KSO_WM_UNIT_DEC_AREA_ID" val="f91914cd964d4ecdbfa5ee3464b26642"/>
  <p:tag name="KSO_WM_UNIT_DECORATE_INFO" val=""/>
  <p:tag name="KSO_WM_UNIT_SM_LIMIT_TYPE" val=""/>
  <p:tag name="KSO_WM_CHIP_FILLAREA_FILL_RULE" val="{&quot;fill_align&quot;:&quot;cm&quot;,&quot;fill_effect&quot;:[],&quot;fill_mode&quot;:&quot;full&quot;,&quot;sacle_strategy&quot;:&quot;stretch&quot;}"/>
  <p:tag name="KSO_WM_ASSEMBLE_CHIP_INDEX" val="420b863bbc4841c5adc5d35e40e4d7f8"/>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b21ac9adc11f4afabaf21b165593fdea"/>
  <p:tag name="KSO_WM_UNIT_DECORATE_INFO" val=""/>
  <p:tag name="KSO_WM_UNIT_SM_LIMIT_TYPE" val=""/>
  <p:tag name="KSO_WM_CHIP_FILLAREA_FILL_RULE" val="{&quot;fill_align&quot;:&quot;cm&quot;,&quot;fill_effect&quot;:[],&quot;fill_mode&quot;:&quot;full&quot;,&quot;sacle_strategy&quot;:&quot;stretch&quot;}"/>
  <p:tag name="KSO_WM_ASSEMBLE_CHIP_INDEX" val="98cab039bb2c4ee3822af7f783d8eaf0"/>
  <p:tag name="KSO_WM_SLIDE_BACKGROUND_TYPE" val="leftRight"/>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d4a77f0aee54009b9b05a66a884de31"/>
  <p:tag name="KSO_WM_UNIT_DECORATE_INFO" val=""/>
  <p:tag name="KSO_WM_UNIT_SM_LIMIT_TYPE" val=""/>
  <p:tag name="KSO_WM_CHIP_FILLAREA_FILL_RULE" val="{&quot;fill_align&quot;:&quot;cm&quot;,&quot;fill_effect&quot;:[],&quot;fill_mode&quot;:&quot;full&quot;,&quot;sacle_strategy&quot;:&quot;stretch&quot;}"/>
  <p:tag name="KSO_WM_ASSEMBLE_CHIP_INDEX" val="6c887b572e21473eb8f1ce5c18df8b7c"/>
  <p:tag name="KSO_WM_SLIDE_BACKGROUND_TYPE" val="leftRight"/>
</p:tagLst>
</file>

<file path=ppt/tags/tag43.xml><?xml version="1.0" encoding="utf-8"?>
<p:tagLst xmlns:p="http://schemas.openxmlformats.org/presentationml/2006/main">
  <p:tag name="KSO_WM_SLIDE_BACKGROUND_TYPE" val="leftRight"/>
</p:tagLst>
</file>

<file path=ppt/tags/tag44.xml><?xml version="1.0" encoding="utf-8"?>
<p:tagLst xmlns:p="http://schemas.openxmlformats.org/presentationml/2006/main">
  <p:tag name="KSO_WM_SLIDE_BACKGROUND_TYPE" val="leftRight"/>
</p:tagLst>
</file>

<file path=ppt/tags/tag45.xml><?xml version="1.0" encoding="utf-8"?>
<p:tagLst xmlns:p="http://schemas.openxmlformats.org/presentationml/2006/main">
  <p:tag name="KSO_WM_SLIDE_BACKGROUND_TYPE" val="leftRight"/>
</p:tagLst>
</file>

<file path=ppt/tags/tag46.xml><?xml version="1.0" encoding="utf-8"?>
<p:tagLst xmlns:p="http://schemas.openxmlformats.org/presentationml/2006/main">
  <p:tag name="KSO_WM_SLIDE_BACKGROUND_TYPE" val="leftRight"/>
</p:tagLst>
</file>

<file path=ppt/tags/tag47.xml><?xml version="1.0" encoding="utf-8"?>
<p:tagLst xmlns:p="http://schemas.openxmlformats.org/presentationml/2006/main">
  <p:tag name="KSO_WM_SLIDE_BACKGROUND_TYPE" val="leftRight"/>
</p:tagLst>
</file>

<file path=ppt/tags/tag48.xml><?xml version="1.0" encoding="utf-8"?>
<p:tagLst xmlns:p="http://schemas.openxmlformats.org/presentationml/2006/main">
  <p:tag name="KSO_WM_SLIDE_BACKGROUND_TYPE" val="leftRight"/>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3_5*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3"/>
  <p:tag name="KSO_WM_UNIT_DEC_AREA_ID" val="2b68406c309e475193fe88ca006fde8c"/>
  <p:tag name="KSO_WM_UNIT_DECORATE_INFO" val=""/>
  <p:tag name="KSO_WM_UNIT_SM_LIMIT_TYPE" val=""/>
  <p:tag name="KSO_WM_CHIP_FILLAREA_FILL_RULE" val="{&quot;fill_align&quot;:&quot;cm&quot;,&quot;fill_effect&quot;:[],&quot;fill_mode&quot;:&quot;full&quot;,&quot;sacle_strategy&quot;:&quot;stretch&quot;}"/>
  <p:tag name="KSO_WM_ASSEMBLE_CHIP_INDEX" val="e0046bc209ad49eb9a5d3cd6ed1986a8"/>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6f042fdf67ac419892c7721b37a3e0c0"/>
  <p:tag name="KSO_WM_UNIT_DECORATE_INFO" val=""/>
  <p:tag name="KSO_WM_UNIT_SM_LIMIT_TYPE" val=""/>
  <p:tag name="KSO_WM_CHIP_FILLAREA_FILL_RULE" val="{&quot;fill_align&quot;:&quot;cm&quot;,&quot;fill_effect&quot;:[],&quot;fill_mode&quot;:&quot;full&quot;,&quot;sacle_strategy&quot;:&quot;stretch&quot;}"/>
  <p:tag name="KSO_WM_ASSEMBLE_CHIP_INDEX" val="71e7088ae9a84056a9a6e1399db9021c"/>
  <p:tag name="KSO_WM_SLIDE_BACKGROUND_TYPE" val="topBotto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c9923c3ed01a4afcaf32f7ad3cd44d39"/>
  <p:tag name="KSO_WM_UNIT_DECORATE_INFO" val=""/>
  <p:tag name="KSO_WM_UNIT_SM_LIMIT_TYPE" val=""/>
  <p:tag name="KSO_WM_CHIP_FILLAREA_FILL_RULE" val="{&quot;fill_align&quot;:&quot;cm&quot;,&quot;fill_effect&quot;:[],&quot;fill_mode&quot;:&quot;full&quot;,&quot;sacle_strategy&quot;:&quot;stretch&quot;}"/>
  <p:tag name="KSO_WM_ASSEMBLE_CHIP_INDEX" val="d9eeebb05e444670ada210c240d874b5"/>
  <p:tag name="KSO_WM_SLIDE_BACKGROUND_TYPE" val="topBottom"/>
</p:tagLst>
</file>

<file path=ppt/tags/tag52.xml><?xml version="1.0" encoding="utf-8"?>
<p:tagLst xmlns:p="http://schemas.openxmlformats.org/presentationml/2006/main">
  <p:tag name="KSO_WM_SLIDE_BACKGROUND_TYPE" val="topBottom"/>
</p:tagLst>
</file>

<file path=ppt/tags/tag53.xml><?xml version="1.0" encoding="utf-8"?>
<p:tagLst xmlns:p="http://schemas.openxmlformats.org/presentationml/2006/main">
  <p:tag name="KSO_WM_SLIDE_BACKGROUND_TYPE" val="topBottom"/>
</p:tagLst>
</file>

<file path=ppt/tags/tag54.xml><?xml version="1.0" encoding="utf-8"?>
<p:tagLst xmlns:p="http://schemas.openxmlformats.org/presentationml/2006/main">
  <p:tag name="KSO_WM_SLIDE_BACKGROUND_TYPE" val="topBottom"/>
</p:tagLst>
</file>

<file path=ppt/tags/tag55.xml><?xml version="1.0" encoding="utf-8"?>
<p:tagLst xmlns:p="http://schemas.openxmlformats.org/presentationml/2006/main">
  <p:tag name="KSO_WM_SLIDE_BACKGROUND_TYPE" val="topBottom"/>
</p:tagLst>
</file>

<file path=ppt/tags/tag56.xml><?xml version="1.0" encoding="utf-8"?>
<p:tagLst xmlns:p="http://schemas.openxmlformats.org/presentationml/2006/main">
  <p:tag name="KSO_WM_SLIDE_BACKGROUND_TYPE" val="topBottom"/>
</p:tagLst>
</file>

<file path=ppt/tags/tag57.xml><?xml version="1.0" encoding="utf-8"?>
<p:tagLst xmlns:p="http://schemas.openxmlformats.org/presentationml/2006/main">
  <p:tag name="KSO_WM_SLIDE_BACKGROUND_TYPE" val="topBotto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3_5*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3"/>
  <p:tag name="KSO_WM_UNIT_DEC_AREA_ID" val="b355c4b4279045e3900ef122e4d0ed55"/>
  <p:tag name="KSO_WM_UNIT_DECORATE_INFO" val=""/>
  <p:tag name="KSO_WM_UNIT_SM_LIMIT_TYPE" val=""/>
  <p:tag name="KSO_WM_CHIP_FILLAREA_FILL_RULE" val="{&quot;fill_align&quot;:&quot;cm&quot;,&quot;fill_effect&quot;:[],&quot;fill_mode&quot;:&quot;full&quot;,&quot;sacle_strategy&quot;:&quot;stretch&quot;}"/>
  <p:tag name="KSO_WM_ASSEMBLE_CHIP_INDEX" val="e55caeb75ecc417da373df1a9cad0abf"/>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e7d9627bad804cc3b372e8fe4207c507"/>
  <p:tag name="KSO_WM_UNIT_DECORATE_INFO" val=""/>
  <p:tag name="KSO_WM_UNIT_SM_LIMIT_TYPE" val=""/>
  <p:tag name="KSO_WM_CHIP_FILLAREA_FILL_RULE" val="{&quot;fill_align&quot;:&quot;cm&quot;,&quot;fill_effect&quot;:[],&quot;fill_mode&quot;:&quot;full&quot;,&quot;sacle_strategy&quot;:&quot;stretch&quot;}"/>
  <p:tag name="KSO_WM_ASSEMBLE_CHIP_INDEX" val="60446dbfcae04e239828bad220159254"/>
  <p:tag name="KSO_WM_SLIDE_BACKGROUND_TYPE" val="bottomTop"/>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2*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0"/>
  <p:tag name="KSO_WM_UNIT_DEC_AREA_ID" val="17ca7246ff8547bbbbdc7108b8a68452"/>
  <p:tag name="KSO_WM_UNIT_DECORATE_INFO" val=""/>
  <p:tag name="KSO_WM_UNIT_SM_LIMIT_TYPE" val=""/>
  <p:tag name="KSO_WM_CHIP_FILLAREA_FILL_RULE" val="{&quot;fill_align&quot;:&quot;lm&quot;,&quot;fill_effect&quot;:[],&quot;fill_mode&quot;:&quot;adaptive&quot;,&quot;sacle_strategy&quot;:&quot;stretch&quot;}"/>
  <p:tag name="KSO_WM_ASSEMBLE_CHIP_INDEX" val="949e0205fef1478f9ac4326aaf5f5790"/>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43f2fe1565714dd6bb870c4aac5f197e"/>
  <p:tag name="KSO_WM_UNIT_DECORATE_INFO" val=""/>
  <p:tag name="KSO_WM_UNIT_SM_LIMIT_TYPE" val=""/>
  <p:tag name="KSO_WM_CHIP_FILLAREA_FILL_RULE" val="{&quot;fill_align&quot;:&quot;cm&quot;,&quot;fill_effect&quot;:[],&quot;fill_mode&quot;:&quot;full&quot;,&quot;sacle_strategy&quot;:&quot;stretch&quot;}"/>
  <p:tag name="KSO_WM_ASSEMBLE_CHIP_INDEX" val="1098dc90f7cd4ce2956df219680c583f"/>
  <p:tag name="KSO_WM_SLIDE_BACKGROUND_TYPE" val="bottomTop"/>
</p:tagLst>
</file>

<file path=ppt/tags/tag61.xml><?xml version="1.0" encoding="utf-8"?>
<p:tagLst xmlns:p="http://schemas.openxmlformats.org/presentationml/2006/main">
  <p:tag name="KSO_WM_SLIDE_BACKGROUND_TYPE" val="bottomTop"/>
</p:tagLst>
</file>

<file path=ppt/tags/tag62.xml><?xml version="1.0" encoding="utf-8"?>
<p:tagLst xmlns:p="http://schemas.openxmlformats.org/presentationml/2006/main">
  <p:tag name="KSO_WM_SLIDE_BACKGROUND_TYPE" val="bottomTop"/>
</p:tagLst>
</file>

<file path=ppt/tags/tag63.xml><?xml version="1.0" encoding="utf-8"?>
<p:tagLst xmlns:p="http://schemas.openxmlformats.org/presentationml/2006/main">
  <p:tag name="KSO_WM_SLIDE_BACKGROUND_TYPE" val="bottomTop"/>
</p:tagLst>
</file>

<file path=ppt/tags/tag64.xml><?xml version="1.0" encoding="utf-8"?>
<p:tagLst xmlns:p="http://schemas.openxmlformats.org/presentationml/2006/main">
  <p:tag name="KSO_WM_SLIDE_BACKGROUND_TYPE" val="bottomTop"/>
</p:tagLst>
</file>

<file path=ppt/tags/tag65.xml><?xml version="1.0" encoding="utf-8"?>
<p:tagLst xmlns:p="http://schemas.openxmlformats.org/presentationml/2006/main">
  <p:tag name="KSO_WM_SLIDE_BACKGROUND_TYPE" val="bottomTop"/>
</p:tagLst>
</file>

<file path=ppt/tags/tag66.xml><?xml version="1.0" encoding="utf-8"?>
<p:tagLst xmlns:p="http://schemas.openxmlformats.org/presentationml/2006/main">
  <p:tag name="KSO_WM_SLIDE_BACKGROUND_TYPE" val="bottomTop"/>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3_5*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3"/>
  <p:tag name="KSO_WM_UNIT_DEC_AREA_ID" val="1bc26acadab44ca6a2b9d5b1ba2427f9"/>
  <p:tag name="KSO_WM_UNIT_DECORATE_INFO" val=""/>
  <p:tag name="KSO_WM_UNIT_SM_LIMIT_TYPE" val=""/>
  <p:tag name="KSO_WM_CHIP_FILLAREA_FILL_RULE" val="{&quot;fill_align&quot;:&quot;cm&quot;,&quot;fill_effect&quot;:[],&quot;fill_mode&quot;:&quot;full&quot;,&quot;sacle_strategy&quot;:&quot;stretch&quot;}"/>
  <p:tag name="KSO_WM_ASSEMBLE_CHIP_INDEX" val="62130a19c00642aba3160ac773d23347"/>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e6818208a7484b16a64b0f473b9fd5e0"/>
  <p:tag name="KSO_WM_UNIT_DECORATE_INFO" val=""/>
  <p:tag name="KSO_WM_UNIT_SM_LIMIT_TYPE" val=""/>
  <p:tag name="KSO_WM_CHIP_FILLAREA_FILL_RULE" val="{&quot;fill_align&quot;:&quot;cm&quot;,&quot;fill_effect&quot;:[],&quot;fill_mode&quot;:&quot;full&quot;,&quot;sacle_strategy&quot;:&quot;stretch&quot;}"/>
  <p:tag name="KSO_WM_ASSEMBLE_CHIP_INDEX" val="42d358246c084d3ab2c12e6e142c76a0"/>
  <p:tag name="KSO_WM_SLIDE_BACKGROUND_TYPE" val="navigation"/>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bf49d1f3178849db889a3f84cc75b1e2"/>
  <p:tag name="KSO_WM_UNIT_DECORATE_INFO" val=""/>
  <p:tag name="KSO_WM_UNIT_SM_LIMIT_TYPE" val=""/>
  <p:tag name="KSO_WM_CHIP_FILLAREA_FILL_RULE" val="{&quot;fill_align&quot;:&quot;cm&quot;,&quot;fill_effect&quot;:[],&quot;fill_mode&quot;:&quot;full&quot;,&quot;sacle_strategy&quot;:&quot;stretch&quot;}"/>
  <p:tag name="KSO_WM_ASSEMBLE_CHIP_INDEX" val="b3cbdb30dbaa485cb9b593d1b542bb46"/>
  <p:tag name="KSO_WM_SLIDE_BACKGROUND_TYPE" val="navigation"/>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19efa605aeaf434c9d979c40b437b567"/>
  <p:tag name="KSO_WM_UNIT_DECORATE_INFO" val=""/>
  <p:tag name="KSO_WM_UNIT_SM_LIMIT_TYPE" val=""/>
  <p:tag name="KSO_WM_CHIP_FILLAREA_FILL_RULE" val="{&quot;fill_align&quot;:&quot;cm&quot;,&quot;fill_effect&quot;:[],&quot;fill_mode&quot;:&quot;full&quot;,&quot;sacle_strategy&quot;:&quot;stretch&quot;}"/>
  <p:tag name="KSO_WM_ASSEMBLE_CHIP_INDEX" val="31c9e7462d3a40e3b9b226d5d14c4675"/>
</p:tagLst>
</file>

<file path=ppt/tags/tag70.xml><?xml version="1.0" encoding="utf-8"?>
<p:tagLst xmlns:p="http://schemas.openxmlformats.org/presentationml/2006/main">
  <p:tag name="KSO_WM_SLIDE_BACKGROUND_TYPE" val="navigation"/>
</p:tagLst>
</file>

<file path=ppt/tags/tag71.xml><?xml version="1.0" encoding="utf-8"?>
<p:tagLst xmlns:p="http://schemas.openxmlformats.org/presentationml/2006/main">
  <p:tag name="KSO_WM_SLIDE_BACKGROUND_TYPE" val="navigation"/>
</p:tagLst>
</file>

<file path=ppt/tags/tag72.xml><?xml version="1.0" encoding="utf-8"?>
<p:tagLst xmlns:p="http://schemas.openxmlformats.org/presentationml/2006/main">
  <p:tag name="KSO_WM_SLIDE_BACKGROUND_TYPE" val="navigation"/>
</p:tagLst>
</file>

<file path=ppt/tags/tag73.xml><?xml version="1.0" encoding="utf-8"?>
<p:tagLst xmlns:p="http://schemas.openxmlformats.org/presentationml/2006/main">
  <p:tag name="KSO_WM_SLIDE_BACKGROUND_TYPE" val="navigation"/>
</p:tagLst>
</file>

<file path=ppt/tags/tag74.xml><?xml version="1.0" encoding="utf-8"?>
<p:tagLst xmlns:p="http://schemas.openxmlformats.org/presentationml/2006/main">
  <p:tag name="KSO_WM_SLIDE_BACKGROUND_TYPE" val="navigation"/>
</p:tagLst>
</file>

<file path=ppt/tags/tag75.xml><?xml version="1.0" encoding="utf-8"?>
<p:tagLst xmlns:p="http://schemas.openxmlformats.org/presentationml/2006/main">
  <p:tag name="KSO_WM_SLIDE_BACKGROUND_TYPE" val="navigation"/>
</p:tagLst>
</file>

<file path=ppt/tags/tag76.xml><?xml version="1.0" encoding="utf-8"?>
<p:tagLst xmlns:p="http://schemas.openxmlformats.org/presentationml/2006/main">
  <p:tag name="KSO_WM_SLIDE_BACKGROUND_TYPE" val="navigation"/>
</p:tagLst>
</file>

<file path=ppt/tags/tag77.xml><?xml version="1.0" encoding="utf-8"?>
<p:tagLst xmlns:p="http://schemas.openxmlformats.org/presentationml/2006/main">
  <p:tag name="KSO_WM_SLIDE_BACKGROUND_TYPE" val="navigation"/>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3_5*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3"/>
  <p:tag name="KSO_WM_UNIT_DEC_AREA_ID" val="244b8b18de2c4ab4b3a0ad355d09482c"/>
  <p:tag name="KSO_WM_UNIT_DECORATE_INFO" val=""/>
  <p:tag name="KSO_WM_UNIT_SM_LIMIT_TYPE" val=""/>
  <p:tag name="KSO_WM_CHIP_FILLAREA_FILL_RULE" val="{&quot;fill_align&quot;:&quot;cm&quot;,&quot;fill_effect&quot;:[],&quot;fill_mode&quot;:&quot;full&quot;,&quot;sacle_strategy&quot;:&quot;stretch&quot;}"/>
  <p:tag name="KSO_WM_ASSEMBLE_CHIP_INDEX" val="09a44b1eaa2f4e25bb6e562aacb16cdd"/>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d01a3df57b460e83f1a669869686a0"/>
  <p:tag name="KSO_WM_UNIT_DECORATE_INFO" val=""/>
  <p:tag name="KSO_WM_UNIT_SM_LIMIT_TYPE" val=""/>
  <p:tag name="KSO_WM_CHIP_FILLAREA_FILL_RULE" val="{&quot;fill_align&quot;:&quot;cm&quot;,&quot;fill_effect&quot;:[],&quot;fill_mode&quot;:&quot;full&quot;,&quot;sacle_strategy&quot;:&quot;stretch&quot;}"/>
  <p:tag name="KSO_WM_ASSEMBLE_CHIP_INDEX" val="78aa3dd335dc46a6a09565f3458d7ead"/>
  <p:tag name="KSO_WM_SLIDE_BACKGROUND_TYPE" val="belt"/>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a9c86af60f604e649374aa0f7500e8da"/>
  <p:tag name="KSO_WM_UNIT_DECORATE_INFO" val=""/>
  <p:tag name="KSO_WM_UNIT_SM_LIMIT_TYPE" val=""/>
  <p:tag name="KSO_WM_CHIP_FILLAREA_FILL_RULE" val="{&quot;fill_align&quot;:&quot;cm&quot;,&quot;fill_effect&quot;:[],&quot;fill_mode&quot;:&quot;full&quot;,&quot;sacle_strategy&quot;:&quot;stretch&quot;}"/>
  <p:tag name="KSO_WM_ASSEMBLE_CHIP_INDEX" val="b007d8cd83c949ed82e07cde858ef8bd"/>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f03106e07b6c46fea893527c3f7488ff"/>
  <p:tag name="KSO_WM_UNIT_DECORATE_INFO" val=""/>
  <p:tag name="KSO_WM_UNIT_SM_LIMIT_TYPE" val=""/>
  <p:tag name="KSO_WM_CHIP_FILLAREA_FILL_RULE" val="{&quot;fill_align&quot;:&quot;cm&quot;,&quot;fill_effect&quot;:[],&quot;fill_mode&quot;:&quot;full&quot;,&quot;sacle_strategy&quot;:&quot;stretch&quot;}"/>
  <p:tag name="KSO_WM_ASSEMBLE_CHIP_INDEX" val="bf450bd121a14eafb73689bb9ce37f68"/>
  <p:tag name="KSO_WM_SLIDE_BACKGROUND_TYPE" val="belt"/>
</p:tagLst>
</file>

<file path=ppt/tags/tag81.xml><?xml version="1.0" encoding="utf-8"?>
<p:tagLst xmlns:p="http://schemas.openxmlformats.org/presentationml/2006/main">
  <p:tag name="KSO_WM_SLIDE_BACKGROUND_TYPE" val="belt"/>
</p:tagLst>
</file>

<file path=ppt/tags/tag82.xml><?xml version="1.0" encoding="utf-8"?>
<p:tagLst xmlns:p="http://schemas.openxmlformats.org/presentationml/2006/main">
  <p:tag name="KSO_WM_SLIDE_BACKGROUND_TYPE" val="belt"/>
</p:tagLst>
</file>

<file path=ppt/tags/tag83.xml><?xml version="1.0" encoding="utf-8"?>
<p:tagLst xmlns:p="http://schemas.openxmlformats.org/presentationml/2006/main">
  <p:tag name="KSO_WM_SLIDE_BACKGROUND_TYPE" val="belt"/>
</p:tagLst>
</file>

<file path=ppt/tags/tag84.xml><?xml version="1.0" encoding="utf-8"?>
<p:tagLst xmlns:p="http://schemas.openxmlformats.org/presentationml/2006/main">
  <p:tag name="KSO_WM_SLIDE_BACKGROUND_TYPE" val="belt"/>
</p:tagLst>
</file>

<file path=ppt/tags/tag85.xml><?xml version="1.0" encoding="utf-8"?>
<p:tagLst xmlns:p="http://schemas.openxmlformats.org/presentationml/2006/main">
  <p:tag name="KSO_WM_SLIDE_BACKGROUND_TYPE" val="belt"/>
</p:tagLst>
</file>

<file path=ppt/tags/tag86.xml><?xml version="1.0" encoding="utf-8"?>
<p:tagLst xmlns:p="http://schemas.openxmlformats.org/presentationml/2006/main">
  <p:tag name="KSO_WM_TEMPLATE_CATEGORY" val="custom"/>
  <p:tag name="KSO_WM_TEMPLATE_INDEX" val="20204973"/>
</p:tagLst>
</file>

<file path=ppt/tags/tag87.xml><?xml version="1.0" encoding="utf-8"?>
<p:tagLst xmlns:p="http://schemas.openxmlformats.org/presentationml/2006/main">
  <p:tag name="KSO_WM_TEMPLATE_CATEGORY" val="custom"/>
  <p:tag name="KSO_WM_TEMPLATE_INDEX" val="20204973"/>
</p:tagLst>
</file>

<file path=ppt/tags/tag88.xml><?xml version="1.0" encoding="utf-8"?>
<p:tagLst xmlns:p="http://schemas.openxmlformats.org/presentationml/2006/main">
  <p:tag name="KSO_WM_BEAUTIFY_FLAG" val="#wm#"/>
  <p:tag name="KSO_WM_TAG_VERSION" val="1.0"/>
  <p:tag name="KSO_WM_TEMPLATE_CATEGORY" val="custom"/>
  <p:tag name="KSO_WM_TEMPLATE_INDEX" val="20204973"/>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973_1*i*1"/>
  <p:tag name="KSO_WM_TEMPLATE_CATEGORY" val="custom"/>
  <p:tag name="KSO_WM_TEMPLATE_INDEX" val="20204973"/>
  <p:tag name="KSO_WM_UNIT_LAYERLEVEL" val="1"/>
  <p:tag name="KSO_WM_TAG_VERSION" val="1.0"/>
  <p:tag name="KSO_WM_BEAUTIFY_FLAG" val="#wm#"/>
  <p:tag name="KSO_WM_UNIT_BLOCK" val="0"/>
  <p:tag name="KSO_WM_UNIT_SM_LIMIT_TYPE" val="2"/>
  <p:tag name="KSO_WM_UNIT_DEC_AREA_ID" val="c994da04655344f5bd71f5ee9254ea8d"/>
  <p:tag name="KSO_WM_UNIT_DECORATE_INFO" val="{&quot;DecorateInfoH&quot;:{&quot;IsAbs&quot;:true},&quot;DecorateInfoW&quot;:{&quot;IsAbs&quot;:true},&quot;DecorateInfoX&quot;:{&quot;IsAbs&quot;:true,&quot;Pos&quot;:1},&quot;DecorateInfoY&quot;:{&quot;IsAbs&quot;:true,&quot;Pos&quot;:1},&quot;ReferentInfo&quot;:{&quot;Id&quot;:&quot;ac58a81e2a054aa38283207c6fe9cec9&quot;,&quot;X&quot;:{&quot;Pos&quot;:1},&quot;Y&quot;:{&quot;Pos&quot;:1}},&quot;whChangeMode&quot;:0}"/>
  <p:tag name="KSO_WM_CHIP_GROUPID" val="5ebd0b730ac41c4a0a525433"/>
  <p:tag name="KSO_WM_CHIP_XID" val="5ebd0b730ac41c4a0a525434"/>
  <p:tag name="KSO_WM_CHIP_FILLAREA_FILL_RULE" val="{&quot;fill_align&quot;:&quot;cm&quot;,&quot;fill_mode&quot;:&quot;adaptive&quot;,&quot;sacle_strategy&quot;:&quot;smart&quot;}"/>
  <p:tag name="KSO_WM_UNIT_DEC_SUPPORTCHANGEPIC" val="0"/>
  <p:tag name="KSO_WM_UNIT_DEC_CHANGEPICRESERVED" val="0"/>
  <p:tag name="KSO_WM_ASSEMBLE_CHIP_INDEX" val="dd0cc65ef28b44a2b8833041b5b639fa"/>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
</p:tagLst>
</file>

<file path=ppt/tags/tag9.xml><?xml version="1.0" encoding="utf-8"?>
<p:tagLst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4973_1*b*1"/>
  <p:tag name="KSO_WM_TEMPLATE_CATEGORY" val="custom"/>
  <p:tag name="KSO_WM_TEMPLATE_INDEX" val="20204973"/>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df2c97f841a4440f84884784a6aad4e1"/>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b226c1057b664353acbb9b64b4788395"/>
  <p:tag name="KSO_WM_UNIT_TEXT_FILL_FORE_SCHEMECOLOR_INDEX_BRIGHTNESS" val="0.35"/>
  <p:tag name="KSO_WM_UNIT_TEXT_FILL_FORE_SCHEMECOLOR_INDEX" val="13"/>
  <p:tag name="KSO_WM_UNIT_TEXT_FILL_TYPE" val="1"/>
  <p:tag name="KSO_WM_TEMPLATE_ASSEMBLE_XID" val="5fa2106058547e52881e3917"/>
  <p:tag name="KSO_WM_TEMPLATE_ASSEMBLE_GROUPID" val="5fa11d2ca8fc48be808123de"/>
</p:tagLst>
</file>

<file path=ppt/tags/tag90.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4973_1*b*1"/>
  <p:tag name="KSO_WM_TEMPLATE_CATEGORY" val="custom"/>
  <p:tag name="KSO_WM_TEMPLATE_INDEX" val="20204973"/>
  <p:tag name="KSO_WM_UNIT_LAYERLEVEL" val="1"/>
  <p:tag name="KSO_WM_TAG_VERSION" val="1.0"/>
  <p:tag name="KSO_WM_BEAUTIFY_FLAG" val="#wm#"/>
  <p:tag name="KSO_WM_UNIT_DEFAULT_FONT" val="18;24;2"/>
  <p:tag name="KSO_WM_UNIT_BLOCK" val="0"/>
  <p:tag name="KSO_WM_UNIT_DEC_AREA_ID" val="3236c23593f0412994a49a440d96ce5c"/>
  <p:tag name="KSO_WM_CHIP_GROUPID" val="5ebd0b730ac41c4a0a525433"/>
  <p:tag name="KSO_WM_CHIP_XID" val="5ebd0b730ac41c4a0a525434"/>
  <p:tag name="KSO_WM_CHIP_FILLAREA_FILL_RULE" val="{&quot;fill_align&quot;:&quot;cm&quot;,&quot;fill_mode&quot;:&quot;adaptive&quot;,&quot;sacle_strategy&quot;:&quot;smart&quot;}"/>
  <p:tag name="KSO_WM_ASSEMBLE_CHIP_INDEX" val="dd0cc65ef28b44a2b8833041b5b639fa"/>
  <p:tag name="KSO_WM_UNIT_TEXT_FILL_FORE_SCHEMECOLOR_INDEX_BRIGHTNESS" val="0.35"/>
  <p:tag name="KSO_WM_UNIT_TEXT_FILL_FORE_SCHEMECOLOR_INDEX" val="13"/>
  <p:tag name="KSO_WM_UNIT_TEXT_FILL_TYPE" val="1"/>
</p:tagLst>
</file>

<file path=ppt/tags/tag91.xml><?xml version="1.0" encoding="utf-8"?>
<p:tagLst xmlns:p="http://schemas.openxmlformats.org/presentationml/2006/main">
  <p:tag name="KSO_WM_UNIT_ISCONTENTSTITLE" val="0"/>
  <p:tag name="KSO_WM_UNIT_ISNUMDGMTITLE" val="0"/>
  <p:tag name="KSO_WM_UNIT_PRESET_TEXT" val="单击编辑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973_1*a*1"/>
  <p:tag name="KSO_WM_TEMPLATE_CATEGORY" val="custom"/>
  <p:tag name="KSO_WM_TEMPLATE_INDEX" val="20204973"/>
  <p:tag name="KSO_WM_UNIT_LAYERLEVEL" val="1"/>
  <p:tag name="KSO_WM_TAG_VERSION" val="1.0"/>
  <p:tag name="KSO_WM_BEAUTIFY_FLAG" val="#wm#"/>
  <p:tag name="KSO_WM_UNIT_DEFAULT_FONT" val="48;56;4"/>
  <p:tag name="KSO_WM_UNIT_BLOCK" val="0"/>
  <p:tag name="KSO_WM_UNIT_DEC_AREA_ID" val="485f20aac988428f836315e03a1a4d60"/>
  <p:tag name="KSO_WM_CHIP_GROUPID" val="5ebd0b730ac41c4a0a525433"/>
  <p:tag name="KSO_WM_CHIP_XID" val="5ebd0b730ac41c4a0a525434"/>
  <p:tag name="KSO_WM_CHIP_FILLAREA_FILL_RULE" val="{&quot;fill_align&quot;:&quot;cm&quot;,&quot;fill_mode&quot;:&quot;adaptive&quot;,&quot;sacle_strategy&quot;:&quot;smart&quot;}"/>
  <p:tag name="KSO_WM_ASSEMBLE_CHIP_INDEX" val="dd0cc65ef28b44a2b8833041b5b639fa"/>
  <p:tag name="KSO_WM_UNIT_TEXT_FILL_FORE_SCHEMECOLOR_INDEX_BRIGHTNESS" val="0.15"/>
  <p:tag name="KSO_WM_UNIT_TEXT_FILL_FORE_SCHEMECOLOR_INDEX" val="13"/>
  <p:tag name="KSO_WM_UNIT_TEXT_FILL_TYPE"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973_1*i*2"/>
  <p:tag name="KSO_WM_TEMPLATE_CATEGORY" val="custom"/>
  <p:tag name="KSO_WM_TEMPLATE_INDEX" val="20204973"/>
  <p:tag name="KSO_WM_UNIT_LAYERLEVEL" val="1"/>
  <p:tag name="KSO_WM_TAG_VERSION" val="1.0"/>
  <p:tag name="KSO_WM_BEAUTIFY_FLAG" val="#wm#"/>
  <p:tag name="KSO_WM_UNIT_DEFAULT_FONT" val="24;44;4"/>
  <p:tag name="KSO_WM_UNIT_BLOCK" val="0"/>
  <p:tag name="KSO_WM_UNIT_SM_LIMIT_TYPE" val="2"/>
  <p:tag name="KSO_WM_UNIT_DEC_AREA_ID" val="ac58a81e2a054aa38283207c6fe9cec9"/>
  <p:tag name="KSO_WM_UNIT_DECORATE_INFO" val="{&quot;DecorateInfoH&quot;:{&quot;IsAbs&quot;:true},&quot;DecorateInfoW&quot;:{&quot;IsAbs&quot;:true},&quot;DecorateInfoX&quot;:{&quot;IsAbs&quot;:true,&quot;Pos&quot;:0},&quot;DecorateInfoY&quot;:{&quot;IsAbs&quot;:true,&quot;Pos&quot;:2},&quot;ReferentInfo&quot;:{&quot;Id&quot;:&quot;485f20aac988428f836315e03a1a4d60;3236c23593f0412994a49a440d96ce5c&quot;,&quot;X&quot;:{&quot;Pos&quot;:0},&quot;Y&quot;:{&quot;Pos&quot;:0}},&quot;whChangeMode&quot;:0}"/>
  <p:tag name="KSO_WM_CHIP_GROUPID" val="5ebd0b730ac41c4a0a525433"/>
  <p:tag name="KSO_WM_CHIP_XID" val="5ebd0b730ac41c4a0a525434"/>
  <p:tag name="KSO_WM_CHIP_FILLAREA_FILL_RULE" val="{&quot;fill_align&quot;:&quot;cm&quot;,&quot;fill_mode&quot;:&quot;adaptive&quot;,&quot;sacle_strategy&quot;:&quot;smart&quot;}"/>
  <p:tag name="KSO_WM_UNIT_DEC_SUPPORTCHANGEPIC" val="0"/>
  <p:tag name="KSO_WM_UNIT_DEC_CHANGEPICRESERVED" val="0"/>
  <p:tag name="KSO_WM_ASSEMBLE_CHIP_INDEX" val="dd0cc65ef28b44a2b8833041b5b639fa"/>
  <p:tag name="KSO_WM_UNIT_TEXT_FILL_FORE_SCHEMECOLOR_INDEX_BRIGHTNESS" val="0"/>
  <p:tag name="KSO_WM_UNIT_TEXT_FILL_FORE_SCHEMECOLOR_INDEX" val="14"/>
  <p:tag name="KSO_WM_UNIT_TEXT_FILL_TYPE" val="1"/>
  <p:tag name="KSO_WM_UNIT_VALUE" val="5"/>
</p:tagLst>
</file>

<file path=ppt/tags/tag93.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4973_1*b*1"/>
  <p:tag name="KSO_WM_TEMPLATE_CATEGORY" val="custom"/>
  <p:tag name="KSO_WM_TEMPLATE_INDEX" val="20204973"/>
  <p:tag name="KSO_WM_UNIT_LAYERLEVEL" val="1"/>
  <p:tag name="KSO_WM_TAG_VERSION" val="1.0"/>
  <p:tag name="KSO_WM_BEAUTIFY_FLAG" val=""/>
  <p:tag name="KSO_WM_UNIT_DEFAULT_FONT" val="18;24;2"/>
  <p:tag name="KSO_WM_UNIT_BLOCK" val="0"/>
  <p:tag name="KSO_WM_UNIT_DEC_AREA_ID" val="3236c23593f0412994a49a440d96ce5c"/>
  <p:tag name="KSO_WM_CHIP_GROUPID" val="5ebd0b730ac41c4a0a525433"/>
  <p:tag name="KSO_WM_CHIP_XID" val="5ebd0b730ac41c4a0a525434"/>
  <p:tag name="KSO_WM_CHIP_FILLAREA_FILL_RULE" val="{&quot;fill_align&quot;:&quot;cm&quot;,&quot;fill_mode&quot;:&quot;adaptive&quot;,&quot;sacle_strategy&quot;:&quot;smart&quot;}"/>
  <p:tag name="KSO_WM_ASSEMBLE_CHIP_INDEX" val="dd0cc65ef28b44a2b8833041b5b639fa"/>
  <p:tag name="KSO_WM_UNIT_TEXT_FILL_FORE_SCHEMECOLOR_INDEX_BRIGHTNESS" val="0.35"/>
  <p:tag name="KSO_WM_UNIT_TEXT_FILL_FORE_SCHEMECOLOR_INDEX" val="13"/>
  <p:tag name="KSO_WM_UNIT_TEXT_FILL_TYPE" val="1"/>
</p:tagLst>
</file>

<file path=ppt/tags/tag94.xml><?xml version="1.0" encoding="utf-8"?>
<p:tagLst xmlns:p="http://schemas.openxmlformats.org/presentationml/2006/main">
  <p:tag name="KSO_WM_CHIP_INFOS" val="{&quot;layout_type&quot;:&quot;forleft&quot;,&quot;slide_type&quot;:[&quot;title&quot;],&quot;aspect_ratio&quot;:&quot;16:9&quot;}"/>
  <p:tag name="KSO_WM_CHIP_XID" val="5ebe041a0ac41c4a0a52557b"/>
  <p:tag name="KSO_WM_CHIP_FILLPROP" val="[[{&quot;fill_id&quot;:&quot;d4089bcb58db42069348158c66880bc0&quot;,&quot;fill_align&quot;:&quot;cm&quot;,&quot;text_align&quot;:&quot;lm&quot;,&quot;text_direction&quot;:&quot;horizontal&quot;,&quot;chip_types&quot;:[&quot;text&quot;,&quot;header&quot;]}]]"/>
  <p:tag name="KSO_WM_SLIDE_ID" val="custom20204973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SLIDE_SIZE" val="380*460"/>
  <p:tag name="KSO_WM_SLIDE_POSITION" val="60*39"/>
  <p:tag name="KSO_WM_TAG_VERSION" val="1.0"/>
  <p:tag name="KSO_WM_BEAUTIFY_FLAG" val="#wm#"/>
  <p:tag name="KSO_WM_TEMPLATE_CATEGORY" val="custom"/>
  <p:tag name="KSO_WM_TEMPLATE_INDEX" val="20204973"/>
  <p:tag name="KSO_WM_SLIDE_LAYOUT" val="a_b"/>
  <p:tag name="KSO_WM_SLIDE_LAYOUT_CNT" val="1_1"/>
  <p:tag name="KSO_WM_CHIP_GROUPID" val="5ebf6661ddc3daf3fef3f760"/>
  <p:tag name="KSO_WM_SLIDE_LAYOUT_INFO" val="{&quot;id&quot;:&quot;2020-11-04T10:22:38&quot;,&quot;maxSize&quot;:{&quot;size1&quot;:63.410438820167819},&quot;minSize&quot;:{&quot;size1&quot;:51.910438820167819},&quot;normalSize&quot;:{&quot;size1&quot;:57.910438820167819},&quot;subLayout&quot;:[{&quot;id&quot;:&quot;2020-11-04T10:22:38&quot;,&quot;margin&quot;:{&quot;bottom&quot;:0.20284411311149597,&quot;left&quot;:3.3866944313049316,&quot;right&quot;:17.074310302734375,&quot;top&quot;:8.5483856201171875},&quot;type&quot;:0},{&quot;id&quot;:&quot;2020-11-04T10:22:38&quot;,&quot;margin&quot;:{&quot;bottom&quot;:6.4651217460632324,&quot;left&quot;:3.3866944313049316,&quot;right&quot;:17.074310302734375,&quot;top&quot;:0.24671435356140137},&quot;type&quot;:0}],&quot;type&quot;:0}"/>
  <p:tag name="KSO_WM_SLIDE_BK_DARK_LIGHT" val="2"/>
  <p:tag name="KSO_WM_SLIDE_BACKGROUND_TYPE" val="general"/>
  <p:tag name="KSO_WM_SLIDE_SUPPORT_FEATURE_TYPE" val="0"/>
  <p:tag name="KSO_WM_TEMPLATE_MASTER_THUMB_INDEX" val="13"/>
  <p:tag name="KSO_WM_TEMPLATE_ASSEMBLE_XID" val="5fa2106058547e52881e3929"/>
  <p:tag name="KSO_WM_TEMPLATE_ASSEMBLE_GROUPID" val="5fa11d2ca8fc48be808123de"/>
  <p:tag name="KSO_WM_TEMPLATE_THUMBS_INDEX" val="1、2、3、4、7、39"/>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973_4*i*1"/>
  <p:tag name="KSO_WM_TEMPLATE_CATEGORY" val="custom"/>
  <p:tag name="KSO_WM_TEMPLATE_INDEX" val="20204973"/>
  <p:tag name="KSO_WM_UNIT_LAYERLEVEL" val="1"/>
  <p:tag name="KSO_WM_TAG_VERSION" val="1.0"/>
  <p:tag name="KSO_WM_BEAUTIFY_FLAG" val="#wm#"/>
  <p:tag name="KSO_WM_UNIT_BLOCK" val="0"/>
  <p:tag name="KSO_WM_UNIT_SM_LIMIT_TYPE" val="0"/>
  <p:tag name="KSO_WM_UNIT_DEC_AREA_ID" val="49f019d530b247c6985ce8655a9c8b3a"/>
  <p:tag name="KSO_WM_UNIT_DECORATE_INFO" val="{&quot;DecorateInfoH&quot;:{&quot;IsAbs&quot;:true},&quot;DecorateInfoW&quot;:{&quot;IsAbs&quot;:true},&quot;DecorateInfoX&quot;:{&quot;IsAbs&quot;:true,&quot;Pos&quot;:0},&quot;DecorateInfoY&quot;:{&quot;IsAbs&quot;:true,&quot;Pos&quot;:0},&quot;ReferentInfo&quot;:{&quot;Id&quot;:&quot;07572b2cb160404197289b5528c84439&quot;,&quot;X&quot;:{&quot;Pos&quot;:0},&quot;Y&quot;:{&quot;Pos&quot;:2}}}"/>
  <p:tag name="KSO_WM_CHIP_GROUPID" val="5ec7b0ee8193540dcf6eac41"/>
  <p:tag name="KSO_WM_CHIP_XID" val="5ec7b0ee8193540dcf6eac42"/>
  <p:tag name="KSO_WM_CHIP_FILLAREA_FILL_RULE" val="{&quot;fill_align&quot;:&quot;cm&quot;,&quot;fill_mode&quot;:&quot;adaptive&quot;,&quot;sacle_strategy&quot;:&quot;smart&quot;}"/>
  <p:tag name="KSO_WM_ASSEMBLE_CHIP_INDEX" val="3192d567fb874d97a8b3438d84fdeadf"/>
  <p:tag name="KSO_WM_UNIT_LINE_FORE_SCHEMECOLOR_INDEX_BRIGHTNESS" val="-0.25"/>
  <p:tag name="KSO_WM_UNIT_LINE_FORE_SCHEMECOLOR_INDEX" val="14"/>
  <p:tag name="KSO_WM_UNIT_LINE_FILL_TYPE" val="2"/>
</p:tagLst>
</file>

<file path=ppt/tags/tag96.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973_4*a*1"/>
  <p:tag name="KSO_WM_TEMPLATE_CATEGORY" val="custom"/>
  <p:tag name="KSO_WM_TEMPLATE_INDEX" val="20204973"/>
  <p:tag name="KSO_WM_UNIT_LAYERLEVEL" val="1"/>
  <p:tag name="KSO_WM_TAG_VERSION" val="1.0"/>
  <p:tag name="KSO_WM_BEAUTIFY_FLAG" val="#wm#"/>
  <p:tag name="KSO_WM_UNIT_BLOCK" val="0"/>
  <p:tag name="KSO_WM_UNIT_DEC_AREA_ID" val="07572b2cb160404197289b5528c84439"/>
  <p:tag name="KSO_WM_CHIP_GROUPID" val="5ec7b0ee8193540dcf6eac41"/>
  <p:tag name="KSO_WM_CHIP_XID" val="5ec7b0ee8193540dcf6eac42"/>
  <p:tag name="KSO_WM_CHIP_FILLAREA_FILL_RULE" val="{&quot;fill_align&quot;:&quot;cm&quot;,&quot;fill_mode&quot;:&quot;adaptive&quot;,&quot;sacle_strategy&quot;:&quot;smart&quot;}"/>
  <p:tag name="KSO_WM_ASSEMBLE_CHIP_INDEX" val="3192d567fb874d97a8b3438d84fdeadf"/>
  <p:tag name="KSO_WM_UNIT_TEXT_FILL_FORE_SCHEMECOLOR_INDEX_BRIGHTNESS" val="0.15"/>
  <p:tag name="KSO_WM_UNIT_TEXT_FILL_FORE_SCHEMECOLOR_INDEX" val="13"/>
  <p:tag name="KSO_WM_UNIT_TEXT_FILL_TYPE"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3_4*l_i*1_1"/>
  <p:tag name="KSO_WM_TEMPLATE_CATEGORY" val="custom"/>
  <p:tag name="KSO_WM_TEMPLATE_INDEX" val="20204973"/>
  <p:tag name="KSO_WM_UNIT_LAYERLEVEL" val="1_1"/>
  <p:tag name="KSO_WM_TAG_VERSION" val="1.0"/>
  <p:tag name="KSO_WM_BEAUTIFY_FLAG" val="#wm#"/>
  <p:tag name="KSO_WM_DIAGRAM_GROUP_CODE" val="l1-1"/>
  <p:tag name="KSO_WM_UNIT_TYPE" val="l_i"/>
  <p:tag name="KSO_WM_UNIT_INDEX" val="1_1"/>
  <p:tag name="KSO_WM_CHIP_GROUPID" val="5f7087080ff15d9a40ebdc94"/>
  <p:tag name="KSO_WM_CHIP_XID" val="5f7087080ff15d9a40ebdc97"/>
  <p:tag name="KSO_WM_UNIT_DEC_AREA_ID" val="f5a4b971a6854b54815892c9cd4359bb"/>
  <p:tag name="KSO_WM_UNIT_DECORATE_INFO" val=""/>
  <p:tag name="KSO_WM_UNIT_SM_LIMIT_TYPE" val=""/>
  <p:tag name="KSO_WM_CHIP_FILLAREA_FILL_RULE" val="{&quot;fill_align&quot;:&quot;lm&quot;,&quot;fill_mode&quot;:&quot;adaptive&quot;,&quot;sacle_strategy&quot;:&quot;stretch&quot;}"/>
  <p:tag name="KSO_WM_ASSEMBLE_CHIP_INDEX" val="fcbc80ba1fe74d5bbec22556fbfa284a"/>
  <p:tag name="KSO_WM_UNIT_LINE_FORE_SCHEMECOLOR_INDEX_BRIGHTNESS" val="0"/>
  <p:tag name="KSO_WM_UNIT_LINE_FORE_SCHEMECOLOR_INDEX" val="5"/>
  <p:tag name="KSO_WM_UNIT_LINE_FILL_TYPE" val="2"/>
  <p:tag name="KSO_WM_UNIT_USESOURCEFORMAT_APPLY"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3_4*l_h_i*1_1_1"/>
  <p:tag name="KSO_WM_TEMPLATE_CATEGORY" val="custom"/>
  <p:tag name="KSO_WM_TEMPLATE_INDEX" val="20204973"/>
  <p:tag name="KSO_WM_UNIT_LAYERLEVEL" val="1_1_1"/>
  <p:tag name="KSO_WM_TAG_VERSION" val="1.0"/>
  <p:tag name="KSO_WM_BEAUTIFY_FLAG" val="#wm#"/>
  <p:tag name="KSO_WM_DIAGRAM_GROUP_CODE" val="l1-1"/>
  <p:tag name="KSO_WM_UNIT_TYPE" val="l_h_i"/>
  <p:tag name="KSO_WM_UNIT_INDEX" val="1_1_1"/>
  <p:tag name="KSO_WM_CHIP_GROUPID" val="5f7087080ff15d9a40ebdc94"/>
  <p:tag name="KSO_WM_CHIP_XID" val="5f7087080ff15d9a40ebdc97"/>
  <p:tag name="KSO_WM_UNIT_DEC_AREA_ID" val="a2b3596f76af439aa366e6aeb8a47ea5"/>
  <p:tag name="KSO_WM_UNIT_DECORATE_INFO" val=""/>
  <p:tag name="KSO_WM_UNIT_SM_LIMIT_TYPE" val=""/>
  <p:tag name="KSO_WM_CHIP_FILLAREA_FILL_RULE" val="{&quot;fill_align&quot;:&quot;lm&quot;,&quot;fill_mode&quot;:&quot;adaptive&quot;,&quot;sacle_strategy&quot;:&quot;stretch&quot;}"/>
  <p:tag name="KSO_WM_ASSEMBLE_CHIP_INDEX" val="fcbc80ba1fe74d5bbec22556fbfa284a"/>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3_4*l_h_i*1_2_1"/>
  <p:tag name="KSO_WM_TEMPLATE_CATEGORY" val="custom"/>
  <p:tag name="KSO_WM_TEMPLATE_INDEX" val="20204973"/>
  <p:tag name="KSO_WM_UNIT_LAYERLEVEL" val="1_1_1"/>
  <p:tag name="KSO_WM_TAG_VERSION" val="1.0"/>
  <p:tag name="KSO_WM_BEAUTIFY_FLAG" val="#wm#"/>
  <p:tag name="KSO_WM_DIAGRAM_GROUP_CODE" val="l1-1"/>
  <p:tag name="KSO_WM_UNIT_TYPE" val="l_h_i"/>
  <p:tag name="KSO_WM_UNIT_INDEX" val="1_2_1"/>
  <p:tag name="KSO_WM_CHIP_GROUPID" val="5f7087080ff15d9a40ebdc94"/>
  <p:tag name="KSO_WM_CHIP_XID" val="5f7087080ff15d9a40ebdc97"/>
  <p:tag name="KSO_WM_UNIT_DEC_AREA_ID" val="22760054fb0c4ff9909f3298a7dda174"/>
  <p:tag name="KSO_WM_UNIT_DECORATE_INFO" val=""/>
  <p:tag name="KSO_WM_UNIT_SM_LIMIT_TYPE" val=""/>
  <p:tag name="KSO_WM_CHIP_FILLAREA_FILL_RULE" val="{&quot;fill_align&quot;:&quot;lm&quot;,&quot;fill_mode&quot;:&quot;adaptive&quot;,&quot;sacle_strategy&quot;:&quot;stretch&quot;}"/>
  <p:tag name="KSO_WM_ASSEMBLE_CHIP_INDEX" val="fcbc80ba1fe74d5bbec22556fbfa284a"/>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Adjacency">
      <a:dk1>
        <a:srgbClr val="000000"/>
      </a:dk1>
      <a:lt1>
        <a:srgbClr val="FFFFFF"/>
      </a:lt1>
      <a:dk2>
        <a:srgbClr val="CBE2F6"/>
      </a:dk2>
      <a:lt2>
        <a:srgbClr val="E4F0FB"/>
      </a:lt2>
      <a:accent1>
        <a:srgbClr val="157FD9"/>
      </a:accent1>
      <a:accent2>
        <a:srgbClr val="00808B"/>
      </a:accent2>
      <a:accent3>
        <a:srgbClr val="0E7333"/>
      </a:accent3>
      <a:accent4>
        <a:srgbClr val="465A0A"/>
      </a:accent4>
      <a:accent5>
        <a:srgbClr val="983505"/>
      </a:accent5>
      <a:accent6>
        <a:srgbClr val="D8151D"/>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3759</Words>
  <Application>WPS 演示</Application>
  <PresentationFormat>宽屏</PresentationFormat>
  <Paragraphs>159</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16</vt:i4>
      </vt:variant>
    </vt:vector>
  </HeadingPairs>
  <TitlesOfParts>
    <vt:vector size="27" baseType="lpstr">
      <vt:lpstr>Arial</vt:lpstr>
      <vt:lpstr>宋体</vt:lpstr>
      <vt:lpstr>Wingdings</vt:lpstr>
      <vt:lpstr>微软雅黑</vt:lpstr>
      <vt:lpstr>汉仪旗黑-85S</vt:lpstr>
      <vt:lpstr>黑体</vt:lpstr>
      <vt:lpstr>Segoe UI</vt:lpstr>
      <vt:lpstr>Arial Unicode MS</vt:lpstr>
      <vt:lpstr>Calibri</vt:lpstr>
      <vt:lpstr>Office 主题</vt:lpstr>
      <vt:lpstr>1_Office 主题​​</vt:lpstr>
      <vt:lpstr>《网络信任体系》大作业汇报</vt:lpstr>
      <vt:lpstr>PowerPoint 演示文稿</vt:lpstr>
      <vt:lpstr>PowerPoint 演示文稿</vt:lpstr>
      <vt:lpstr>PowerPoint 演示文稿</vt:lpstr>
      <vt:lpstr>《Evaluating web PKIs - A Survey2017》</vt:lpstr>
      <vt:lpstr>PowerPoint 演示文稿</vt:lpstr>
      <vt:lpstr>PowerPoint 演示文稿</vt:lpstr>
      <vt:lpstr>PowerPoint 演示文稿</vt:lpstr>
      <vt:lpstr>《Trust Views for the Web PKI2013》</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喵芊</cp:lastModifiedBy>
  <cp:revision>3</cp:revision>
  <dcterms:created xsi:type="dcterms:W3CDTF">2023-06-01T06:27:00Z</dcterms:created>
  <dcterms:modified xsi:type="dcterms:W3CDTF">2023-06-01T12:10:29Z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791C81C87EDB4F4E8368BD74C448C33C_12</vt:lpwstr>
  </property>
  <property fmtid="{D5CDD505-2E9C-101B-9397-08002B2CF9AE}" pid="3" name="KSOProductBuildVer">
    <vt:lpwstr>2052-11.1.0.14309</vt:lpwstr>
  </property>
</Properties>
</file>