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89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60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englishtown.com/browse/ODIN-144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tuning on ODIN+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Cai</a:t>
            </a:r>
            <a:endParaRPr lang="en-US" dirty="0" smtClean="0"/>
          </a:p>
          <a:p>
            <a:r>
              <a:rPr lang="en-US" dirty="0" smtClean="0"/>
              <a:t>2014-04-18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teacher/classroom conflict for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err="1" smtClean="0"/>
              <a:t>LifeClub</a:t>
            </a:r>
            <a:endParaRPr lang="en-US" dirty="0" smtClean="0"/>
          </a:p>
          <a:p>
            <a:pPr lvl="1"/>
            <a:r>
              <a:rPr lang="en-US" dirty="0" err="1" smtClean="0"/>
              <a:t>NonWorkingDay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19200"/>
            <a:ext cx="7239000" cy="506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4109" y="2674938"/>
            <a:ext cx="598372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824" y="2674938"/>
            <a:ext cx="708229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</a:t>
            </a:r>
            <a:r>
              <a:rPr lang="en-US" dirty="0" err="1" smtClean="0"/>
              <a:t>LifeClubs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306" y="3343128"/>
            <a:ext cx="6811326" cy="211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Conflict </a:t>
            </a:r>
            <a:r>
              <a:rPr lang="en-US" dirty="0" err="1" smtClean="0"/>
              <a:t>NonWorkingDay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another data structure(table) to check conflicts against.</a:t>
            </a:r>
          </a:p>
          <a:p>
            <a:pPr lvl="1"/>
            <a:r>
              <a:rPr lang="en-US" dirty="0" smtClean="0"/>
              <a:t>Read/write separation</a:t>
            </a:r>
          </a:p>
          <a:p>
            <a:pPr lvl="1"/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Program =  data structure +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 structure: </a:t>
            </a:r>
            <a:r>
              <a:rPr lang="en-US" dirty="0" err="1" smtClean="0"/>
              <a:t>StaffActivity</a:t>
            </a:r>
            <a:r>
              <a:rPr lang="en-US" dirty="0" smtClean="0"/>
              <a:t>, with only following fields</a:t>
            </a:r>
          </a:p>
          <a:p>
            <a:pPr lvl="1"/>
            <a:r>
              <a:rPr lang="en-US" dirty="0" err="1" smtClean="0"/>
              <a:t>ClassroomId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View?</a:t>
            </a:r>
          </a:p>
          <a:p>
            <a:r>
              <a:rPr lang="en-US" dirty="0" smtClean="0"/>
              <a:t>Indexed View?</a:t>
            </a:r>
          </a:p>
          <a:p>
            <a:r>
              <a:rPr lang="en-US" dirty="0" smtClean="0"/>
              <a:t>Table!</a:t>
            </a:r>
          </a:p>
          <a:p>
            <a:pPr lvl="1"/>
            <a:r>
              <a:rPr lang="en-US" dirty="0" smtClean="0"/>
              <a:t>How to sync the table?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ways</a:t>
            </a:r>
          </a:p>
          <a:p>
            <a:pPr lvl="1"/>
            <a:r>
              <a:rPr lang="en-US" dirty="0" smtClean="0"/>
              <a:t>Trigger in database</a:t>
            </a:r>
          </a:p>
          <a:p>
            <a:pPr lvl="1"/>
            <a:r>
              <a:rPr lang="en-US" dirty="0" smtClean="0"/>
              <a:t>Trigger in ODIN+, sending messages to queue, and window service handle the sync.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Truncate the table, and reload the whole table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Add/edit/delete records by different messages.</a:t>
            </a:r>
          </a:p>
          <a:p>
            <a:pPr marL="971550" lvl="1" indent="-457200"/>
            <a:r>
              <a:rPr lang="en-US" dirty="0" smtClean="0"/>
              <a:t>Discuss with other people, we thought:</a:t>
            </a:r>
          </a:p>
          <a:p>
            <a:pPr marL="1371600" lvl="2" indent="-457200"/>
            <a:r>
              <a:rPr lang="en-US" dirty="0" smtClean="0"/>
              <a:t>1 is slow, we decide to pick 2.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 the </a:t>
            </a:r>
            <a:r>
              <a:rPr lang="en-US" dirty="0" err="1" smtClean="0"/>
              <a:t>StaffActivity</a:t>
            </a:r>
            <a:r>
              <a:rPr lang="en-US" dirty="0" smtClean="0"/>
              <a:t>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</a:t>
            </a:r>
            <a:r>
              <a:rPr lang="en-US" dirty="0" err="1" smtClean="0"/>
              <a:t>StaffActivity</a:t>
            </a:r>
            <a:r>
              <a:rPr lang="en-US" dirty="0" smtClean="0"/>
              <a:t> Table.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init</a:t>
            </a:r>
            <a:r>
              <a:rPr lang="en-US" dirty="0"/>
              <a:t> </a:t>
            </a:r>
            <a:r>
              <a:rPr lang="en-US" dirty="0" smtClean="0"/>
              <a:t>the table with only future data (</a:t>
            </a:r>
            <a:r>
              <a:rPr lang="en-US" dirty="0" err="1" smtClean="0"/>
              <a:t>StartDate</a:t>
            </a:r>
            <a:r>
              <a:rPr lang="en-US" dirty="0" smtClean="0"/>
              <a:t> &gt; now). </a:t>
            </a:r>
          </a:p>
          <a:p>
            <a:pPr lvl="1"/>
            <a:r>
              <a:rPr lang="en-US" dirty="0" smtClean="0"/>
              <a:t>Because it’s not needed to check conflicts for past </a:t>
            </a:r>
            <a:r>
              <a:rPr lang="en-US" dirty="0" err="1" smtClean="0"/>
              <a:t>acivities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Lesson table: 260W</a:t>
            </a:r>
          </a:p>
          <a:p>
            <a:pPr lvl="1"/>
            <a:r>
              <a:rPr lang="en-US" dirty="0" smtClean="0"/>
              <a:t>Future data in </a:t>
            </a:r>
            <a:r>
              <a:rPr lang="en-US" dirty="0" err="1" smtClean="0"/>
              <a:t>StaffActivity</a:t>
            </a:r>
            <a:r>
              <a:rPr lang="en-US" dirty="0" smtClean="0"/>
              <a:t>: 26W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peak time</a:t>
            </a:r>
          </a:p>
          <a:p>
            <a:pPr lvl="1"/>
            <a:r>
              <a:rPr lang="en-US" dirty="0" smtClean="0"/>
              <a:t>Response time: 500ms</a:t>
            </a:r>
          </a:p>
          <a:p>
            <a:r>
              <a:rPr lang="en-US" dirty="0"/>
              <a:t>Peak time (Friday afternoon, weekend)</a:t>
            </a:r>
          </a:p>
          <a:p>
            <a:pPr lvl="1"/>
            <a:r>
              <a:rPr lang="en-US" dirty="0"/>
              <a:t>Too slow </a:t>
            </a:r>
          </a:p>
          <a:p>
            <a:pPr lvl="1"/>
            <a:r>
              <a:rPr lang="en-US" dirty="0"/>
              <a:t>CPU 100% for all 4 servers</a:t>
            </a:r>
          </a:p>
          <a:p>
            <a:pPr lvl="1"/>
            <a:r>
              <a:rPr lang="en-US" dirty="0" err="1"/>
              <a:t>Newrelic</a:t>
            </a:r>
            <a:r>
              <a:rPr lang="en-US" dirty="0"/>
              <a:t>: response time: seconds to </a:t>
            </a:r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3278" y="1757910"/>
            <a:ext cx="5490922" cy="436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the </a:t>
            </a:r>
            <a:r>
              <a:rPr lang="en-US" dirty="0" err="1" smtClean="0"/>
              <a:t>StaffActivityTable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538" y="3486347"/>
            <a:ext cx="7408862" cy="182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against </a:t>
            </a:r>
            <a:r>
              <a:rPr lang="en-US" dirty="0" err="1" smtClean="0"/>
              <a:t>StaffAcitivity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statistic IO, TIME on</a:t>
            </a:r>
          </a:p>
          <a:p>
            <a:r>
              <a:rPr lang="en-US" dirty="0" smtClean="0"/>
              <a:t>Logic read</a:t>
            </a:r>
          </a:p>
          <a:p>
            <a:r>
              <a:rPr lang="en-US" dirty="0" smtClean="0"/>
              <a:t>Don’t trust recommended index by </a:t>
            </a:r>
            <a:r>
              <a:rPr lang="en-US" dirty="0" err="1" smtClean="0"/>
              <a:t>sql</a:t>
            </a:r>
            <a:r>
              <a:rPr lang="en-US" dirty="0" smtClean="0"/>
              <a:t> execution plan. </a:t>
            </a:r>
            <a:endParaRPr lang="en-US" dirty="0"/>
          </a:p>
          <a:p>
            <a:r>
              <a:rPr lang="en-US" dirty="0" smtClean="0"/>
              <a:t>Create index by analyze the execution plan</a:t>
            </a:r>
          </a:p>
          <a:p>
            <a:r>
              <a:rPr lang="en-US" dirty="0" smtClean="0"/>
              <a:t>More on here later…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index on </a:t>
            </a:r>
            <a:r>
              <a:rPr lang="en-US" dirty="0" err="1" smtClean="0"/>
              <a:t>StaffActivity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5847" y="2674938"/>
            <a:ext cx="5280244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 for sessions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0893" y="2674938"/>
            <a:ext cx="5290151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 for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Test the time to refresh the table (truncate and reload): 6s</a:t>
            </a:r>
          </a:p>
          <a:p>
            <a:r>
              <a:rPr lang="en-US" dirty="0" smtClean="0"/>
              <a:t> it means 6s’ </a:t>
            </a:r>
            <a:r>
              <a:rPr lang="en-US" b="1" dirty="0" smtClean="0"/>
              <a:t>delay</a:t>
            </a:r>
            <a:r>
              <a:rPr lang="en-US" dirty="0" smtClean="0"/>
              <a:t> and </a:t>
            </a:r>
            <a:r>
              <a:rPr lang="en-US" b="1" dirty="0" smtClean="0"/>
              <a:t>processing</a:t>
            </a:r>
            <a:r>
              <a:rPr lang="en-US" dirty="0" smtClean="0"/>
              <a:t>(the table is not available during the processing)</a:t>
            </a:r>
          </a:p>
          <a:p>
            <a:r>
              <a:rPr lang="en-US" dirty="0" smtClean="0"/>
              <a:t>We can accept 6s’ delay, but cannot accept the downtime of 6s.</a:t>
            </a:r>
          </a:p>
          <a:p>
            <a:r>
              <a:rPr lang="en-US" dirty="0" smtClean="0"/>
              <a:t>Create a table: </a:t>
            </a:r>
            <a:r>
              <a:rPr lang="en-US" dirty="0" err="1" smtClean="0"/>
              <a:t>StaffActivityStaging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Refresh </a:t>
            </a:r>
            <a:r>
              <a:rPr lang="en-US" dirty="0" err="1" smtClean="0"/>
              <a:t>StaffAcitivityStaging</a:t>
            </a:r>
            <a:r>
              <a:rPr lang="en-US" dirty="0" smtClean="0"/>
              <a:t> every 10s (no down time)</a:t>
            </a:r>
          </a:p>
          <a:p>
            <a:pPr lvl="1"/>
            <a:r>
              <a:rPr lang="en-US" dirty="0" smtClean="0"/>
              <a:t>Merge(</a:t>
            </a:r>
            <a:r>
              <a:rPr lang="en-US" dirty="0" err="1" smtClean="0"/>
              <a:t>sql</a:t>
            </a:r>
            <a:r>
              <a:rPr lang="en-US" dirty="0" smtClean="0"/>
              <a:t> feature) </a:t>
            </a:r>
            <a:r>
              <a:rPr lang="en-US" dirty="0" err="1" smtClean="0"/>
              <a:t>StaffActivityStaging</a:t>
            </a:r>
            <a:r>
              <a:rPr lang="en-US" dirty="0" smtClean="0"/>
              <a:t> to </a:t>
            </a:r>
            <a:r>
              <a:rPr lang="en-US" dirty="0" err="1" smtClean="0"/>
              <a:t>StaffActivity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we merge from view to </a:t>
            </a:r>
            <a:r>
              <a:rPr lang="en-US" dirty="0" err="1" smtClean="0"/>
              <a:t>StaffActivity</a:t>
            </a:r>
            <a:r>
              <a:rPr lang="en-US" dirty="0" smtClean="0"/>
              <a:t>? Yes!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837" y="2674938"/>
            <a:ext cx="3054264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2327" y="2674938"/>
            <a:ext cx="4707283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the SP to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job to run the </a:t>
            </a:r>
            <a:r>
              <a:rPr lang="en-US" dirty="0" err="1" smtClean="0"/>
              <a:t>sp</a:t>
            </a:r>
            <a:r>
              <a:rPr lang="en-US" dirty="0" smtClean="0"/>
              <a:t> every 10s</a:t>
            </a:r>
          </a:p>
          <a:p>
            <a:r>
              <a:rPr lang="en-US" dirty="0" smtClean="0"/>
              <a:t>Adjust to every 30s.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the </a:t>
            </a:r>
            <a:r>
              <a:rPr lang="en-US" dirty="0" err="1" smtClean="0"/>
              <a:t>sql</a:t>
            </a:r>
            <a:r>
              <a:rPr lang="en-US" dirty="0" smtClean="0"/>
              <a:t> job to run the </a:t>
            </a:r>
            <a:r>
              <a:rPr lang="en-US" dirty="0" err="1" smtClean="0"/>
              <a:t>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5657" y="2674938"/>
            <a:ext cx="6340623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release, one more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bad code which has overall impact causing the performance issue?</a:t>
            </a:r>
          </a:p>
          <a:p>
            <a:r>
              <a:rPr lang="en-US" dirty="0" smtClean="0"/>
              <a:t>Or load is just too high?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649378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Ajax-load it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4105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8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Saved 500ms for each request to Contact page.</a:t>
            </a:r>
          </a:p>
          <a:p>
            <a:r>
              <a:rPr lang="en-US" dirty="0" smtClean="0"/>
              <a:t>If 1 minute  has 100 requests to contact page, it’s 50 seconds. 50 seconds can serve how many requests?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 of Ajax load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191000"/>
            <a:ext cx="7059613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3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925" y="2674938"/>
            <a:ext cx="3612087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time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test: benchmark for max concurrent load.</a:t>
            </a:r>
          </a:p>
          <a:p>
            <a:r>
              <a:rPr lang="en-US" dirty="0" err="1" smtClean="0"/>
              <a:t>Linq</a:t>
            </a:r>
            <a:r>
              <a:rPr lang="en-US" dirty="0" smtClean="0"/>
              <a:t> to entity cannot be too complex.</a:t>
            </a:r>
          </a:p>
          <a:p>
            <a:r>
              <a:rPr lang="en-US" dirty="0" smtClean="0"/>
              <a:t>Context is the king.</a:t>
            </a:r>
          </a:p>
          <a:p>
            <a:r>
              <a:rPr lang="en-US" dirty="0" smtClean="0"/>
              <a:t>Don’t forget the business logic.</a:t>
            </a:r>
          </a:p>
          <a:p>
            <a:r>
              <a:rPr lang="en-US" dirty="0" smtClean="0"/>
              <a:t>Firmly believe in</a:t>
            </a:r>
          </a:p>
          <a:p>
            <a:pPr lvl="1"/>
            <a:r>
              <a:rPr lang="en-US" dirty="0" smtClean="0"/>
              <a:t> logic read can be less than 1000, but creating index.</a:t>
            </a:r>
          </a:p>
          <a:p>
            <a:pPr lvl="1"/>
            <a:r>
              <a:rPr lang="en-US" dirty="0" smtClean="0"/>
              <a:t>Will find a way.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as cache layer.</a:t>
            </a:r>
          </a:p>
          <a:p>
            <a:r>
              <a:rPr lang="en-US" dirty="0" smtClean="0"/>
              <a:t>Read/write separation for search/</a:t>
            </a:r>
            <a:r>
              <a:rPr lang="en-US" dirty="0" err="1" smtClean="0"/>
              <a:t>AdvancedSearch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webservers doing?</a:t>
            </a:r>
          </a:p>
          <a:p>
            <a:pPr lvl="1"/>
            <a:r>
              <a:rPr lang="en-US" dirty="0" err="1" smtClean="0"/>
              <a:t>Windbg</a:t>
            </a:r>
            <a:r>
              <a:rPr lang="en-US" dirty="0" smtClean="0"/>
              <a:t>:  </a:t>
            </a:r>
            <a:r>
              <a:rPr lang="en-US" dirty="0" err="1" smtClean="0"/>
              <a:t>deaklock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</a:p>
          <a:p>
            <a:pPr lvl="1"/>
            <a:r>
              <a:rPr lang="en-US" dirty="0" smtClean="0"/>
              <a:t>IIS: Worker Processes:</a:t>
            </a:r>
          </a:p>
          <a:p>
            <a:pPr lvl="2"/>
            <a:r>
              <a:rPr lang="en-US" dirty="0" smtClean="0"/>
              <a:t>Module: session; </a:t>
            </a:r>
            <a:r>
              <a:rPr lang="en-US" dirty="0"/>
              <a:t> </a:t>
            </a:r>
            <a:r>
              <a:rPr lang="en-US" dirty="0" smtClean="0"/>
              <a:t>State: </a:t>
            </a:r>
            <a:r>
              <a:rPr lang="en-US" dirty="0" err="1" smtClean="0"/>
              <a:t>RequestAcquireState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jira.englishtown.com/browse/ODIN-1449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590550"/>
            <a:ext cx="53816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6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“IIS hanging </a:t>
            </a:r>
            <a:r>
              <a:rPr lang="en-US" dirty="0" err="1" smtClean="0"/>
              <a:t>RequestAcquireState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4.5 has an issue</a:t>
            </a:r>
          </a:p>
          <a:p>
            <a:r>
              <a:rPr lang="en-US" dirty="0" smtClean="0"/>
              <a:t>Upgrade live servers to .net4.5.1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[</a:t>
            </a:r>
            <a:r>
              <a:rPr lang="en-US" dirty="0" err="1"/>
              <a:t>SessionState</a:t>
            </a:r>
            <a:r>
              <a:rPr lang="en-US" dirty="0"/>
              <a:t>(</a:t>
            </a:r>
            <a:r>
              <a:rPr lang="en-US" dirty="0" err="1"/>
              <a:t>SessionStateBehavior.Disabled</a:t>
            </a:r>
            <a:r>
              <a:rPr lang="en-US" dirty="0" smtClean="0"/>
              <a:t>)] to </a:t>
            </a:r>
            <a:r>
              <a:rPr lang="en-US" dirty="0" err="1" smtClean="0"/>
              <a:t>LookupController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Newrelic</a:t>
            </a:r>
            <a:r>
              <a:rPr lang="en-US" dirty="0" smtClean="0"/>
              <a:t>: most time-consuming requests:</a:t>
            </a:r>
          </a:p>
          <a:p>
            <a:pPr lvl="1"/>
            <a:r>
              <a:rPr lang="en-US" dirty="0" err="1"/>
              <a:t>GetTeamScheduleView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GetSessionsByGroupId</a:t>
            </a:r>
            <a:endParaRPr lang="en-US" dirty="0" smtClean="0"/>
          </a:p>
          <a:p>
            <a:r>
              <a:rPr lang="en-US" dirty="0" smtClean="0"/>
              <a:t>Common logic:  conflict checking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all requests with response time &gt; 1s</a:t>
            </a:r>
          </a:p>
          <a:p>
            <a:r>
              <a:rPr lang="en-US" dirty="0" smtClean="0"/>
              <a:t>Otherwise, try </a:t>
            </a:r>
            <a:r>
              <a:rPr lang="en-US" dirty="0" err="1" smtClean="0"/>
              <a:t>asynchronise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4035</TotalTime>
  <Words>577</Words>
  <Application>Microsoft Office PowerPoint</Application>
  <PresentationFormat>On-screen Show (4:3)</PresentationFormat>
  <Paragraphs>111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Waveform</vt:lpstr>
      <vt:lpstr>Performance tuning on ODIN+</vt:lpstr>
      <vt:lpstr>Issue</vt:lpstr>
      <vt:lpstr>Insights</vt:lpstr>
      <vt:lpstr>Observe 1</vt:lpstr>
      <vt:lpstr>PowerPoint Presentation</vt:lpstr>
      <vt:lpstr>Action 1</vt:lpstr>
      <vt:lpstr>Action 2</vt:lpstr>
      <vt:lpstr>Observe 2</vt:lpstr>
      <vt:lpstr>decision</vt:lpstr>
      <vt:lpstr>Conflict Checking</vt:lpstr>
      <vt:lpstr>Conflict Sessions</vt:lpstr>
      <vt:lpstr>Conflict Events</vt:lpstr>
      <vt:lpstr>Conflict LifeClubs</vt:lpstr>
      <vt:lpstr>Conflict NonWorkingDay</vt:lpstr>
      <vt:lpstr>Insights</vt:lpstr>
      <vt:lpstr>Action</vt:lpstr>
      <vt:lpstr>Thinking</vt:lpstr>
      <vt:lpstr>Sync the StaffActivity Table</vt:lpstr>
      <vt:lpstr>Action</vt:lpstr>
      <vt:lpstr>Init the StaffActivityTable</vt:lpstr>
      <vt:lpstr>Check against StaffAcitivity</vt:lpstr>
      <vt:lpstr>Create index on StaffActivity</vt:lpstr>
      <vt:lpstr>Outcome for sessions tab</vt:lpstr>
      <vt:lpstr>Outcome for schedule</vt:lpstr>
      <vt:lpstr>Next: sync</vt:lpstr>
      <vt:lpstr>Solution: the view</vt:lpstr>
      <vt:lpstr>Solution: the SP to sync</vt:lpstr>
      <vt:lpstr>Solution: the sql job to run the sp</vt:lpstr>
      <vt:lpstr>Before release, one more Action</vt:lpstr>
      <vt:lpstr>Ajax-load it</vt:lpstr>
      <vt:lpstr>Outcome of Ajax load</vt:lpstr>
      <vt:lpstr>Peak time now</vt:lpstr>
      <vt:lpstr>What we learnt</vt:lpstr>
      <vt:lpstr>Next steps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on ODIN+</dc:title>
  <dc:creator>John Cai</dc:creator>
  <cp:lastModifiedBy>John Cai</cp:lastModifiedBy>
  <cp:revision>73</cp:revision>
  <dcterms:created xsi:type="dcterms:W3CDTF">2006-08-16T00:00:00Z</dcterms:created>
  <dcterms:modified xsi:type="dcterms:W3CDTF">2014-04-21T01:53:21Z</dcterms:modified>
</cp:coreProperties>
</file>