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talks/simon_sinek_how_great_leaders_inspire_action.html" TargetMode="External"/><Relationship Id="rId2" Type="http://schemas.openxmlformats.org/officeDocument/2006/relationships/hyperlink" Target="http://www.startwithwh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 err="1" smtClean="0"/>
              <a:t>vs</a:t>
            </a:r>
            <a:r>
              <a:rPr lang="en-US" dirty="0" smtClean="0"/>
              <a:t> Outcome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8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 are important products, services, profits, and revenues: the What. </a:t>
            </a:r>
          </a:p>
        </p:txBody>
      </p:sp>
    </p:spTree>
    <p:extLst>
      <p:ext uri="{BB962C8B-B14F-4D97-AF65-F5344CB8AC3E}">
        <p14:creationId xmlns:p14="http://schemas.microsoft.com/office/powerpoint/2010/main" val="410383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Outcomes create meanings, relationships, and differences: the Why.</a:t>
            </a:r>
          </a:p>
        </p:txBody>
      </p:sp>
    </p:spTree>
    <p:extLst>
      <p:ext uri="{BB962C8B-B14F-4D97-AF65-F5344CB8AC3E}">
        <p14:creationId xmlns:p14="http://schemas.microsoft.com/office/powerpoint/2010/main" val="333085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Outcomes are the difference made by the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6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smtClean="0"/>
              <a:t>education: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results (outputs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know </a:t>
            </a:r>
            <a:r>
              <a:rPr lang="en-US" dirty="0"/>
              <a:t>how to apply what they've learned to the world at large (outcome),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42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http://www.startwithwhy.com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www.ted.com/talks/simon_sinek_how_great_leaders_inspire_action.html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86200"/>
            <a:ext cx="21526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20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Problem-Solution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2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whys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3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说：我的“需求”是：我要一匹更快的马</a:t>
            </a:r>
            <a:endParaRPr lang="en-US" altLang="zh-CN" dirty="0" smtClean="0"/>
          </a:p>
          <a:p>
            <a:r>
              <a:rPr lang="zh-CN" altLang="en-US" dirty="0" smtClean="0"/>
              <a:t>（用户给的往往不是“需求”，而是“方案”）更快的马是一种方案，需求可能是“更快地从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城市达到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城市”。</a:t>
            </a:r>
            <a:endParaRPr lang="en-US" altLang="zh-CN" dirty="0" smtClean="0"/>
          </a:p>
          <a:p>
            <a:r>
              <a:rPr lang="zh-CN" altLang="en-US" dirty="0" smtClean="0"/>
              <a:t>问</a:t>
            </a:r>
            <a:r>
              <a:rPr lang="en-US" altLang="zh-CN" dirty="0" smtClean="0"/>
              <a:t>Why</a:t>
            </a:r>
            <a:r>
              <a:rPr lang="zh-CN" altLang="en-US" smtClean="0"/>
              <a:t>，才能挖掘出用户的真正需求。然后可以给出更好的方案，比如说：给用户发明“汽车”。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185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Output vs Outcome</vt:lpstr>
      <vt:lpstr>PowerPoint Presentation</vt:lpstr>
      <vt:lpstr>PowerPoint Presentation</vt:lpstr>
      <vt:lpstr>PowerPoint Presentation</vt:lpstr>
      <vt:lpstr>PowerPoint Presentation</vt:lpstr>
      <vt:lpstr>Start with Why</vt:lpstr>
      <vt:lpstr>PowerPoint Presentation</vt:lpstr>
      <vt:lpstr>PowerPoint Presentation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vs Outcome</dc:title>
  <dc:creator>John Cai</dc:creator>
  <cp:lastModifiedBy>John Cai</cp:lastModifiedBy>
  <cp:revision>2</cp:revision>
  <dcterms:created xsi:type="dcterms:W3CDTF">2006-08-16T00:00:00Z</dcterms:created>
  <dcterms:modified xsi:type="dcterms:W3CDTF">2013-11-14T05:30:58Z</dcterms:modified>
</cp:coreProperties>
</file>