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5.xml.rels" ContentType="application/vnd.openxmlformats-package.relationships+xml"/>
  <Override PartName="/ppt/slideMasters/_rels/slideMaster114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06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0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10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6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35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29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134.xml.rels" ContentType="application/vnd.openxmlformats-package.relationships+xml"/>
  <Override PartName="/ppt/slideMasters/_rels/slideMaster128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33.xml.rels" ContentType="application/vnd.openxmlformats-package.relationships+xml"/>
  <Override PartName="/ppt/slideMasters/_rels/slideMaster132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2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119.xml.rels" ContentType="application/vnd.openxmlformats-package.relationships+xml"/>
  <Override PartName="/ppt/slideMasters/_rels/slideMaster12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1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4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12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17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118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4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1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139.xml.rels" ContentType="application/vnd.openxmlformats-package.relationships+xml"/>
  <Override PartName="/ppt/slideMasters/_rels/slideMaster141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13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137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30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14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31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01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02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103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110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11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112.xml.rels" ContentType="application/vnd.openxmlformats-package.relationships+xml"/>
  <Override PartName="/ppt/slideMasters/_rels/slideMaster11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120.xml.rels" ContentType="application/vnd.openxmlformats-package.relationships+xml"/>
  <Override PartName="/ppt/slideMasters/_rels/slideMaster9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107.xml.rels" ContentType="application/vnd.openxmlformats-package.relationships+xml"/>
  <Override PartName="/ppt/slideMasters/_rels/slideMaster121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08.xml.rels" ContentType="application/vnd.openxmlformats-package.relationships+xml"/>
  <Override PartName="/ppt/slideMasters/_rels/slideMaster122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109.xml.rels" ContentType="application/vnd.openxmlformats-package.relationships+xml"/>
  <Override PartName="/ppt/slideMasters/_rels/slideMaster12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97.xml.rels" ContentType="application/vnd.openxmlformats-package.relationships+xml"/>
  <Override PartName="/ppt/slideMasters/_rels/slideMaster98.xml.rels" ContentType="application/vnd.openxmlformats-package.relationships+xml"/>
  <Override PartName="/ppt/slideMasters/slideMaster127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26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125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24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143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142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3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0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135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136.xml" ContentType="application/vnd.openxmlformats-officedocument.presentationml.slideMaster+xml"/>
  <Override PartName="/ppt/slideMasters/slideMaster141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137.xml" ContentType="application/vnd.openxmlformats-officedocument.presentationml.slideMaster+xml"/>
  <Override PartName="/ppt/slideMasters/slideMaster13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13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139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3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131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0.xml" ContentType="application/vnd.openxmlformats-officedocument.presentationml.slideMaster+xml"/>
  <Override PartName="/ppt/slideMasters/slideMaster129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28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12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12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12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presProps.xml" ContentType="application/vnd.openxmlformats-officedocument.presentationml.presProps+xml"/>
  <Override PartName="/ppt/theme/theme126.xml" ContentType="application/vnd.openxmlformats-officedocument.theme+xml"/>
  <Override PartName="/ppt/theme/theme43.xml" ContentType="application/vnd.openxmlformats-officedocument.theme+xml"/>
  <Override PartName="/ppt/theme/theme125.xml" ContentType="application/vnd.openxmlformats-officedocument.theme+xml"/>
  <Override PartName="/ppt/theme/theme42.xml" ContentType="application/vnd.openxmlformats-officedocument.theme+xml"/>
  <Override PartName="/ppt/theme/theme124.xml" ContentType="application/vnd.openxmlformats-officedocument.theme+xml"/>
  <Override PartName="/ppt/theme/theme41.xml" ContentType="application/vnd.openxmlformats-officedocument.theme+xml"/>
  <Override PartName="/ppt/theme/theme123.xml" ContentType="application/vnd.openxmlformats-officedocument.theme+xml"/>
  <Override PartName="/ppt/theme/theme40.xml" ContentType="application/vnd.openxmlformats-officedocument.theme+xml"/>
  <Override PartName="/ppt/theme/theme122.xml" ContentType="application/vnd.openxmlformats-officedocument.theme+xml"/>
  <Override PartName="/ppt/theme/theme121.xml" ContentType="application/vnd.openxmlformats-officedocument.theme+xml"/>
  <Override PartName="/ppt/theme/theme116.xml" ContentType="application/vnd.openxmlformats-officedocument.theme+xml"/>
  <Override PartName="/ppt/theme/theme33.xml" ContentType="application/vnd.openxmlformats-officedocument.theme+xml"/>
  <Override PartName="/ppt/theme/theme115.xml" ContentType="application/vnd.openxmlformats-officedocument.theme+xml"/>
  <Override PartName="/ppt/theme/theme32.xml" ContentType="application/vnd.openxmlformats-officedocument.theme+xml"/>
  <Override PartName="/ppt/theme/theme114.xml" ContentType="application/vnd.openxmlformats-officedocument.theme+xml"/>
  <Override PartName="/ppt/theme/theme31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95.xml" ContentType="application/vnd.openxmlformats-officedocument.theme+xml"/>
  <Override PartName="/ppt/theme/theme5.xml" ContentType="application/vnd.openxmlformats-officedocument.theme+xml"/>
  <Override PartName="/ppt/theme/theme110.xml" ContentType="application/vnd.openxmlformats-officedocument.theme+xml"/>
  <Override PartName="/ppt/theme/theme49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96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97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117.xml" ContentType="application/vnd.openxmlformats-officedocument.theme+xml"/>
  <Override PartName="/ppt/theme/theme10.xml" ContentType="application/vnd.openxmlformats-officedocument.theme+xml"/>
  <Override PartName="/ppt/theme/theme98.xml" ContentType="application/vnd.openxmlformats-officedocument.theme+xml"/>
  <Override PartName="/ppt/theme/theme8.xml" ContentType="application/vnd.openxmlformats-officedocument.theme+xml"/>
  <Override PartName="/ppt/theme/theme118.xml" ContentType="application/vnd.openxmlformats-officedocument.theme+xml"/>
  <Override PartName="/ppt/theme/theme35.xml" ContentType="application/vnd.openxmlformats-officedocument.theme+xml"/>
  <Override PartName="/ppt/theme/theme99.xml" ContentType="application/vnd.openxmlformats-officedocument.theme+xml"/>
  <Override PartName="/ppt/theme/theme9.xml" ContentType="application/vnd.openxmlformats-officedocument.theme+xml"/>
  <Override PartName="/ppt/theme/theme119.xml" ContentType="application/vnd.openxmlformats-officedocument.theme+xml"/>
  <Override PartName="/ppt/theme/theme36.xml" ContentType="application/vnd.openxmlformats-officedocument.theme+xml"/>
  <Override PartName="/ppt/theme/theme131.xml" ContentType="application/vnd.openxmlformats-officedocument.theme+xml"/>
  <Override PartName="/ppt/theme/theme132.xml" ContentType="application/vnd.openxmlformats-officedocument.theme+xml"/>
  <Override PartName="/ppt/theme/theme141.xml" ContentType="application/vnd.openxmlformats-officedocument.theme+xml"/>
  <Override PartName="/ppt/theme/theme139.xml" ContentType="application/vnd.openxmlformats-officedocument.theme+xml"/>
  <Override PartName="/ppt/theme/theme56.xml" ContentType="application/vnd.openxmlformats-officedocument.theme+xml"/>
  <Override PartName="/ppt/theme/theme130.xml" ContentType="application/vnd.openxmlformats-officedocument.theme+xml"/>
  <Override PartName="/ppt/theme/theme69.xml" ContentType="application/vnd.openxmlformats-officedocument.theme+xml"/>
  <Override PartName="/ppt/theme/theme45.xml" ContentType="application/vnd.openxmlformats-officedocument.theme+xml"/>
  <Override PartName="/ppt/theme/theme128.xml" ContentType="application/vnd.openxmlformats-officedocument.theme+xml"/>
  <Override PartName="/ppt/theme/theme138.xml" ContentType="application/vnd.openxmlformats-officedocument.theme+xml"/>
  <Override PartName="/ppt/theme/theme55.xml" ContentType="application/vnd.openxmlformats-officedocument.theme+xml"/>
  <Override PartName="/ppt/theme/theme142.xml" ContentType="application/vnd.openxmlformats-officedocument.theme+xml"/>
  <Override PartName="/ppt/theme/theme140.xml" ContentType="application/vnd.openxmlformats-officedocument.theme+xml"/>
  <Override PartName="/ppt/theme/theme79.xml" ContentType="application/vnd.openxmlformats-officedocument.theme+xml"/>
  <Override PartName="/ppt/theme/theme136.xml" ContentType="application/vnd.openxmlformats-officedocument.theme+xml"/>
  <Override PartName="/ppt/theme/theme53.xml" ContentType="application/vnd.openxmlformats-officedocument.theme+xml"/>
  <Override PartName="/ppt/theme/theme48.xml" ContentType="application/vnd.openxmlformats-officedocument.theme+xml"/>
  <Override PartName="/ppt/theme/theme39.xml" ContentType="application/vnd.openxmlformats-officedocument.theme+xml"/>
  <Override PartName="/ppt/theme/theme100.xml" ContentType="application/vnd.openxmlformats-officedocument.theme+xml"/>
  <Override PartName="/ppt/theme/theme54.xml" ContentType="application/vnd.openxmlformats-officedocument.theme+xml"/>
  <Override PartName="/ppt/theme/theme137.xml" ContentType="application/vnd.openxmlformats-officedocument.theme+xml"/>
  <Override PartName="/ppt/theme/theme135.xml" ContentType="application/vnd.openxmlformats-officedocument.theme+xml"/>
  <Override PartName="/ppt/theme/theme52.xml" ContentType="application/vnd.openxmlformats-officedocument.theme+xml"/>
  <Override PartName="/ppt/theme/theme12.xml" ContentType="application/vnd.openxmlformats-officedocument.theme+xml"/>
  <Override PartName="/ppt/theme/theme80.xml" ContentType="application/vnd.openxmlformats-officedocument.theme+xml"/>
  <Override PartName="/ppt/theme/theme38.xml" ContentType="application/vnd.openxmlformats-officedocument.theme+xml"/>
  <Override PartName="/ppt/theme/theme129.xml" ContentType="application/vnd.openxmlformats-officedocument.theme+xml"/>
  <Override PartName="/ppt/theme/theme46.xml" ContentType="application/vnd.openxmlformats-officedocument.theme+xml"/>
  <Override PartName="/ppt/theme/theme37.xml" ContentType="application/vnd.openxmlformats-officedocument.theme+xml"/>
  <Override PartName="/ppt/theme/theme133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134.xml" ContentType="application/vnd.openxmlformats-officedocument.theme+xml"/>
  <Override PartName="/ppt/theme/theme47.xml" ContentType="application/vnd.openxmlformats-officedocument.theme+xml"/>
  <Override PartName="/ppt/theme/theme13.xml" ContentType="application/vnd.openxmlformats-officedocument.theme+xml"/>
  <Override PartName="/ppt/theme/theme81.xml" ContentType="application/vnd.openxmlformats-officedocument.theme+xml"/>
  <Override PartName="/ppt/theme/theme14.xml" ContentType="application/vnd.openxmlformats-officedocument.theme+xml"/>
  <Override PartName="/ppt/theme/theme82.xml" ContentType="application/vnd.openxmlformats-officedocument.theme+xml"/>
  <Override PartName="/ppt/theme/theme15.xml" ContentType="application/vnd.openxmlformats-officedocument.theme+xml"/>
  <Override PartName="/ppt/theme/theme83.xml" ContentType="application/vnd.openxmlformats-officedocument.theme+xml"/>
  <Override PartName="/ppt/theme/theme57.xml" ContentType="application/vnd.openxmlformats-officedocument.theme+xml"/>
  <Override PartName="/ppt/theme/theme44.xml" ContentType="application/vnd.openxmlformats-officedocument.theme+xml"/>
  <Override PartName="/ppt/theme/theme127.xml" ContentType="application/vnd.openxmlformats-officedocument.theme+xml"/>
  <Override PartName="/ppt/theme/theme16.xml" ContentType="application/vnd.openxmlformats-officedocument.theme+xml"/>
  <Override PartName="/ppt/theme/theme84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120.xml" ContentType="application/vnd.openxmlformats-officedocument.theme+xml"/>
  <Override PartName="/ppt/theme/theme143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17.xml" ContentType="application/vnd.openxmlformats-officedocument.theme+xml"/>
  <Override PartName="/ppt/theme/theme85.xml" ContentType="application/vnd.openxmlformats-officedocument.theme+xml"/>
  <Override PartName="/ppt/theme/theme18.xml" ContentType="application/vnd.openxmlformats-officedocument.theme+xml"/>
  <Override PartName="/ppt/theme/theme86.xml" ContentType="application/vnd.openxmlformats-officedocument.theme+xml"/>
  <Override PartName="/ppt/theme/theme19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20.xml" ContentType="application/vnd.openxmlformats-officedocument.theme+xml"/>
  <Override PartName="/ppt/theme/theme103.xml" ContentType="application/vnd.openxmlformats-officedocument.theme+xml"/>
  <Override PartName="/ppt/theme/theme21.xml" ContentType="application/vnd.openxmlformats-officedocument.theme+xml"/>
  <Override PartName="/ppt/theme/theme104.xml" ContentType="application/vnd.openxmlformats-officedocument.theme+xml"/>
  <Override PartName="/ppt/theme/theme22.xml" ContentType="application/vnd.openxmlformats-officedocument.theme+xml"/>
  <Override PartName="/ppt/theme/theme90.xml" ContentType="application/vnd.openxmlformats-officedocument.theme+xml"/>
  <Override PartName="/ppt/theme/theme105.xml" ContentType="application/vnd.openxmlformats-officedocument.theme+xml"/>
  <Override PartName="/ppt/theme/theme91.xml" ContentType="application/vnd.openxmlformats-officedocument.theme+xml"/>
  <Override PartName="/ppt/theme/theme23.xml" ContentType="application/vnd.openxmlformats-officedocument.theme+xml"/>
  <Override PartName="/ppt/theme/theme106.xml" ContentType="application/vnd.openxmlformats-officedocument.theme+xml"/>
  <Override PartName="/ppt/theme/theme92.xml" ContentType="application/vnd.openxmlformats-officedocument.theme+xml"/>
  <Override PartName="/ppt/theme/theme24.xml" ContentType="application/vnd.openxmlformats-officedocument.theme+xml"/>
  <Override PartName="/ppt/theme/theme107.xml" ContentType="application/vnd.openxmlformats-officedocument.theme+xml"/>
  <Override PartName="/ppt/theme/theme93.xml" ContentType="application/vnd.openxmlformats-officedocument.theme+xml"/>
  <Override PartName="/ppt/theme/theme25.xml" ContentType="application/vnd.openxmlformats-officedocument.theme+xml"/>
  <Override PartName="/ppt/theme/theme108.xml" ContentType="application/vnd.openxmlformats-officedocument.theme+xml"/>
  <Override PartName="/ppt/theme/theme26.xml" ContentType="application/vnd.openxmlformats-officedocument.theme+xml"/>
  <Override PartName="/ppt/theme/theme94.xml" ContentType="application/vnd.openxmlformats-officedocument.theme+xml"/>
  <Override PartName="/ppt/theme/theme109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30.xml" ContentType="application/vnd.openxmlformats-officedocument.theme+xml"/>
  <Override PartName="/ppt/theme/theme113.xml" ContentType="application/vnd.openxmlformats-officedocument.theme+xml"/>
  <Override PartName="/ppt/slideLayouts/_rels/slideLayout11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_rels/slide89.xml.rels" ContentType="application/vnd.openxmlformats-package.relationships+xml"/>
  <Override PartName="/ppt/slides/_rels/slide134.xml.rels" ContentType="application/vnd.openxmlformats-package.relationships+xml"/>
  <Override PartName="/ppt/slides/_rels/slide88.xml.rels" ContentType="application/vnd.openxmlformats-package.relationships+xml"/>
  <Override PartName="/ppt/slides/_rels/slide133.xml.rels" ContentType="application/vnd.openxmlformats-package.relationships+xml"/>
  <Override PartName="/ppt/slides/_rels/slide87.xml.rels" ContentType="application/vnd.openxmlformats-package.relationships+xml"/>
  <Override PartName="/ppt/slides/_rels/slide132.xml.rels" ContentType="application/vnd.openxmlformats-package.relationships+xml"/>
  <Override PartName="/ppt/slides/_rels/slide19.xml.rels" ContentType="application/vnd.openxmlformats-package.relationships+xml"/>
  <Override PartName="/ppt/slides/_rels/slide108.xml.rels" ContentType="application/vnd.openxmlformats-package.relationships+xml"/>
  <Override PartName="/ppt/slides/_rels/slide2.xml.rels" ContentType="application/vnd.openxmlformats-package.relationships+xml"/>
  <Override PartName="/ppt/slides/_rels/slide55.xml.rels" ContentType="application/vnd.openxmlformats-package.relationships+xml"/>
  <Override PartName="/ppt/slides/_rels/slide100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38.xml.rels" ContentType="application/vnd.openxmlformats-package.relationships+xml"/>
  <Override PartName="/ppt/slides/_rels/slide116.xml.rels" ContentType="application/vnd.openxmlformats-package.relationships+xml"/>
  <Override PartName="/ppt/slides/_rels/slide52.xml.rels" ContentType="application/vnd.openxmlformats-package.relationships+xml"/>
  <Override PartName="/ppt/slides/_rels/slide128.xml.rels" ContentType="application/vnd.openxmlformats-package.relationships+xml"/>
  <Override PartName="/ppt/slides/_rels/slide37.xml.rels" ContentType="application/vnd.openxmlformats-package.relationships+xml"/>
  <Override PartName="/ppt/slides/_rels/slide115.xml.rels" ContentType="application/vnd.openxmlformats-package.relationships+xml"/>
  <Override PartName="/ppt/slides/_rels/slide125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109.xml.rels" ContentType="application/vnd.openxmlformats-package.relationships+xml"/>
  <Override PartName="/ppt/slides/_rels/slide3.xml.rels" ContentType="application/vnd.openxmlformats-package.relationships+xml"/>
  <Override PartName="/ppt/slides/_rels/slide84.xml.rels" ContentType="application/vnd.openxmlformats-package.relationships+xml"/>
  <Override PartName="/ppt/slides/_rels/slide16.xml.rels" ContentType="application/vnd.openxmlformats-package.relationships+xml"/>
  <Override PartName="/ppt/slides/_rels/slide48.xml.rels" ContentType="application/vnd.openxmlformats-package.relationships+xml"/>
  <Override PartName="/ppt/slides/_rels/slide126.xml.rels" ContentType="application/vnd.openxmlformats-package.relationships+xml"/>
  <Override PartName="/ppt/slides/_rels/slide11.xml.rels" ContentType="application/vnd.openxmlformats-package.relationships+xml"/>
  <Override PartName="/ppt/slides/_rels/slide22.xml.rels" ContentType="application/vnd.openxmlformats-package.relationships+xml"/>
  <Override PartName="/ppt/slides/_rels/slide90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17.xml.rels" ContentType="application/vnd.openxmlformats-package.relationships+xml"/>
  <Override PartName="/ppt/slides/_rels/slide39.xml.rels" ContentType="application/vnd.openxmlformats-package.relationships+xml"/>
  <Override PartName="/ppt/slides/_rels/slide95.xml.rels" ContentType="application/vnd.openxmlformats-package.relationships+xml"/>
  <Override PartName="/ppt/slides/_rels/slide27.xml.rels" ContentType="application/vnd.openxmlformats-package.relationships+xml"/>
  <Override PartName="/ppt/slides/_rels/slide105.xml.rels" ContentType="application/vnd.openxmlformats-package.relationships+xml"/>
  <Override PartName="/ppt/slides/_rels/slide24.xml.rels" ContentType="application/vnd.openxmlformats-package.relationships+xml"/>
  <Override PartName="/ppt/slides/_rels/slide92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99.xml.rels" ContentType="application/vnd.openxmlformats-package.relationships+xml"/>
  <Override PartName="/ppt/slides/_rels/slide6.xml.rels" ContentType="application/vnd.openxmlformats-package.relationships+xml"/>
  <Override PartName="/ppt/slides/_rels/slide98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127.xml.rels" ContentType="application/vnd.openxmlformats-package.relationships+xml"/>
  <Override PartName="/ppt/slides/_rels/slide49.xml.rels" ContentType="application/vnd.openxmlformats-package.relationships+xml"/>
  <Override PartName="/ppt/slides/_rels/slide102.xml.rels" ContentType="application/vnd.openxmlformats-package.relationships+xml"/>
  <Override PartName="/ppt/slides/_rels/slide57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91.xml.rels" ContentType="application/vnd.openxmlformats-package.relationships+xml"/>
  <Override PartName="/ppt/slides/_rels/slide81.xml.rels" ContentType="application/vnd.openxmlformats-package.relationships+xml"/>
  <Override PartName="/ppt/slides/_rels/slide1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03.xml.rels" ContentType="application/vnd.openxmlformats-package.relationships+xml"/>
  <Override PartName="/ppt/slides/_rels/slide58.xml.rels" ContentType="application/vnd.openxmlformats-package.relationships+xml"/>
  <Override PartName="/ppt/slides/_rels/slide104.xml.rels" ContentType="application/vnd.openxmlformats-package.relationships+xml"/>
  <Override PartName="/ppt/slides/_rels/slide59.xml.rels" ContentType="application/vnd.openxmlformats-package.relationships+xml"/>
  <Override PartName="/ppt/slides/_rels/slide10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6.xml.rels" ContentType="application/vnd.openxmlformats-package.relationships+xml"/>
  <Override PartName="/ppt/slides/_rels/slide129.xml.rels" ContentType="application/vnd.openxmlformats-package.relationships+xml"/>
  <Override PartName="/ppt/slides/_rels/slide1.xml.rels" ContentType="application/vnd.openxmlformats-package.relationships+xml"/>
  <Override PartName="/ppt/slides/_rels/slide97.xml.rels" ContentType="application/vnd.openxmlformats-package.relationships+xml"/>
  <Override PartName="/ppt/slides/_rels/slide29.xml.rels" ContentType="application/vnd.openxmlformats-package.relationships+xml"/>
  <Override PartName="/ppt/slides/_rels/slide26.xml.rels" ContentType="application/vnd.openxmlformats-package.relationships+xml"/>
  <Override PartName="/ppt/slides/_rels/slide94.xml.rels" ContentType="application/vnd.openxmlformats-package.relationships+xml"/>
  <Override PartName="/ppt/slides/_rels/slide107.xml.rels" ContentType="application/vnd.openxmlformats-package.relationships+xml"/>
  <Override PartName="/ppt/slides/_rels/slide7.xml.rels" ContentType="application/vnd.openxmlformats-package.relationships+xml"/>
  <Override PartName="/ppt/slides/_rels/slide83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12.xml.rels" ContentType="application/vnd.openxmlformats-package.relationships+xml"/>
  <Override PartName="/ppt/slides/_rels/slide82.xml.rels" ContentType="application/vnd.openxmlformats-package.relationships+xml"/>
  <Override PartName="/ppt/slides/_rels/slide14.xml.rels" ContentType="application/vnd.openxmlformats-package.relationships+xml"/>
  <Override PartName="/ppt/slides/_rels/slide96.xml.rels" ContentType="application/vnd.openxmlformats-package.relationships+xml"/>
  <Override PartName="/ppt/slides/_rels/slide28.xml.rels" ContentType="application/vnd.openxmlformats-package.relationships+xml"/>
  <Override PartName="/ppt/slides/_rels/slide25.xml.rels" ContentType="application/vnd.openxmlformats-package.relationships+xml"/>
  <Override PartName="/ppt/slides/_rels/slide93.xml.rels" ContentType="application/vnd.openxmlformats-package.relationships+xml"/>
  <Override PartName="/ppt/slides/_rels/slide106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10.xml.rels" ContentType="application/vnd.openxmlformats-package.relationships+xml"/>
  <Override PartName="/ppt/slides/_rels/slide65.xml.rels" ContentType="application/vnd.openxmlformats-package.relationships+xml"/>
  <Override PartName="/ppt/slides/_rels/slide111.xml.rels" ContentType="application/vnd.openxmlformats-package.relationships+xml"/>
  <Override PartName="/ppt/slides/_rels/slide66.xml.rels" ContentType="application/vnd.openxmlformats-package.relationships+xml"/>
  <Override PartName="/ppt/slides/_rels/slide112.xml.rels" ContentType="application/vnd.openxmlformats-package.relationships+xml"/>
  <Override PartName="/ppt/slides/_rels/slide67.xml.rels" ContentType="application/vnd.openxmlformats-package.relationships+xml"/>
  <Override PartName="/ppt/slides/_rels/slide113.xml.rels" ContentType="application/vnd.openxmlformats-package.relationships+xml"/>
  <Override PartName="/ppt/slides/_rels/slide68.xml.rels" ContentType="application/vnd.openxmlformats-package.relationships+xml"/>
  <Override PartName="/ppt/slides/_rels/slide114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120.xml.rels" ContentType="application/vnd.openxmlformats-package.relationships+xml"/>
  <Override PartName="/ppt/slides/_rels/slide75.xml.rels" ContentType="application/vnd.openxmlformats-package.relationships+xml"/>
  <Override PartName="/ppt/slides/_rels/slide121.xml.rels" ContentType="application/vnd.openxmlformats-package.relationships+xml"/>
  <Override PartName="/ppt/slides/_rels/slide76.xml.rels" ContentType="application/vnd.openxmlformats-package.relationships+xml"/>
  <Override PartName="/ppt/slides/_rels/slide122.xml.rels" ContentType="application/vnd.openxmlformats-package.relationships+xml"/>
  <Override PartName="/ppt/slides/_rels/slide77.xml.rels" ContentType="application/vnd.openxmlformats-package.relationships+xml"/>
  <Override PartName="/ppt/slides/_rels/slide123.xml.rels" ContentType="application/vnd.openxmlformats-package.relationships+xml"/>
  <Override PartName="/ppt/slides/_rels/slide78.xml.rels" ContentType="application/vnd.openxmlformats-package.relationships+xml"/>
  <Override PartName="/ppt/slides/_rels/slide124.xml.rels" ContentType="application/vnd.openxmlformats-package.relationships+xml"/>
  <Override PartName="/ppt/slides/_rels/slide79.xml.rels" ContentType="application/vnd.openxmlformats-package.relationships+xml"/>
  <Override PartName="/ppt/slides/_rels/slide130.xml.rels" ContentType="application/vnd.openxmlformats-package.relationships+xml"/>
  <Override PartName="/ppt/slides/_rels/slide17.xml.rels" ContentType="application/vnd.openxmlformats-package.relationships+xml"/>
  <Override PartName="/ppt/slides/_rels/slide85.xml.rels" ContentType="application/vnd.openxmlformats-package.relationships+xml"/>
  <Override PartName="/ppt/slides/_rels/slide131.xml.rels" ContentType="application/vnd.openxmlformats-package.relationships+xml"/>
  <Override PartName="/ppt/slides/_rels/slide18.xml.rels" ContentType="application/vnd.openxmlformats-package.relationships+xml"/>
  <Override PartName="/ppt/slides/_rels/slide86.xml.rels" ContentType="application/vnd.openxmlformats-package.relationships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09.xml" ContentType="application/vnd.openxmlformats-officedocument.presentationml.slide+xml"/>
  <Override PartName="/ppt/slides/slide130.xml" ContentType="application/vnd.openxmlformats-officedocument.presentationml.slide+xml"/>
  <Override PartName="/ppt/slides/slide8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98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03.xml" ContentType="application/vnd.openxmlformats-officedocument.presentationml.slide+xml"/>
  <Override PartName="/ppt/slides/slide99.xml" ContentType="application/vnd.openxmlformats-officedocument.presentationml.slide+xml"/>
  <Override PartName="/ppt/slides/slide4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04.xml" ContentType="application/vnd.openxmlformats-officedocument.presentationml.slide+xml"/>
  <Override PartName="/ppt/slides/slide81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0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10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101.xml" ContentType="application/vnd.openxmlformats-officedocument.presentationml.slide+xml"/>
  <Override PartName="/ppt/slides/slide134.xml" ContentType="application/vnd.openxmlformats-officedocument.presentationml.slide+xml"/>
  <Override PartName="/ppt/slides/slide88.xml" ContentType="application/vnd.openxmlformats-officedocument.presentationml.slide+xml"/>
  <Override PartName="/ppt/slides/slide56.xml" ContentType="application/vnd.openxmlformats-officedocument.presentationml.slide+xml"/>
  <Override PartName="/ppt/slides/slide102.xml" ContentType="application/vnd.openxmlformats-officedocument.presentationml.slide+xml"/>
  <Override PartName="/ppt/slides/slide128.xml" ContentType="application/vnd.openxmlformats-officedocument.presentationml.slide+xml"/>
  <Override PartName="/ppt/slides/slide50.xml" ContentType="application/vnd.openxmlformats-officedocument.presentationml.slide+xml"/>
  <Override PartName="/ppt/slides/slide129.xml" ContentType="application/vnd.openxmlformats-officedocument.presentationml.slide+xml"/>
  <Override PartName="/ppt/slides/slide131.xml" ContentType="application/vnd.openxmlformats-officedocument.presentationml.slide+xml"/>
  <Override PartName="/ppt/slides/slide51.xml" ContentType="application/vnd.openxmlformats-officedocument.presentationml.slide+xml"/>
  <Override PartName="/ppt/slides/slide132.xml" ContentType="application/vnd.openxmlformats-officedocument.presentationml.slide+xml"/>
  <Override PartName="/ppt/slides/slide52.xml" ContentType="application/vnd.openxmlformats-officedocument.presentationml.slide+xml"/>
  <Override PartName="/ppt/slides/slide133.xml" ContentType="application/vnd.openxmlformats-officedocument.presentationml.slide+xml"/>
  <Override PartName="/ppt/slides/slide19.xml" ContentType="application/vnd.openxmlformats-officedocument.presentationml.slide+xml"/>
  <Override PartName="/ppt/slides/slide87.xml" ContentType="application/vnd.openxmlformats-officedocument.presentationml.slide+xml"/>
  <Override PartName="/ppt/slides/slide53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5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  <Override PartName="/ppt/slides/slide24.xml" ContentType="application/vnd.openxmlformats-officedocument.presentationml.slide+xml"/>
  <Override PartName="/ppt/slides/slide92.xml" ContentType="application/vnd.openxmlformats-officedocument.presentationml.slide+xml"/>
  <Override PartName="/ppt/slides/slide96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93.xml" ContentType="application/vnd.openxmlformats-officedocument.presentationml.slide+xml"/>
  <Override PartName="/ppt/slides/slide9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9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110.xml" ContentType="application/vnd.openxmlformats-officedocument.presentationml.slide+xml"/>
  <Override PartName="/ppt/slides/slide65.xml" ContentType="application/vnd.openxmlformats-officedocument.presentationml.slide+xml"/>
  <Override PartName="/ppt/slides/slide111.xml" ContentType="application/vnd.openxmlformats-officedocument.presentationml.slide+xml"/>
  <Override PartName="/ppt/slides/slide66.xml" ContentType="application/vnd.openxmlformats-officedocument.presentationml.slide+xml"/>
  <Override PartName="/ppt/slides/slide112.xml" ContentType="application/vnd.openxmlformats-officedocument.presentationml.slide+xml"/>
  <Override PartName="/ppt/slides/slide67.xml" ContentType="application/vnd.openxmlformats-officedocument.presentationml.slide+xml"/>
  <Override PartName="/ppt/slides/slide113.xml" ContentType="application/vnd.openxmlformats-officedocument.presentationml.slide+xml"/>
  <Override PartName="/ppt/slides/slide68.xml" ContentType="application/vnd.openxmlformats-officedocument.presentationml.slide+xml"/>
  <Override PartName="/ppt/slides/slide114.xml" ContentType="application/vnd.openxmlformats-officedocument.presentationml.slide+xml"/>
  <Override PartName="/ppt/slides/slide69.xml" ContentType="application/vnd.openxmlformats-officedocument.presentationml.slide+xml"/>
  <Override PartName="/ppt/slides/slide115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120.xml" ContentType="application/vnd.openxmlformats-officedocument.presentationml.slide+xml"/>
  <Override PartName="/ppt/slides/slide75.xml" ContentType="application/vnd.openxmlformats-officedocument.presentationml.slide+xml"/>
  <Override PartName="/ppt/slides/slide121.xml" ContentType="application/vnd.openxmlformats-officedocument.presentationml.slide+xml"/>
  <Override PartName="/ppt/slides/slide76.xml" ContentType="application/vnd.openxmlformats-officedocument.presentationml.slide+xml"/>
  <Override PartName="/ppt/slides/slide122.xml" ContentType="application/vnd.openxmlformats-officedocument.presentationml.slide+xml"/>
  <Override PartName="/ppt/slides/slide77.xml" ContentType="application/vnd.openxmlformats-officedocument.presentationml.slide+xml"/>
  <Override PartName="/ppt/slides/slide123.xml" ContentType="application/vnd.openxmlformats-officedocument.presentationml.slide+xml"/>
  <Override PartName="/ppt/slides/slide78.xml" ContentType="application/vnd.openxmlformats-officedocument.presentationml.slide+xml"/>
  <Override PartName="/ppt/slides/slide124.xml" ContentType="application/vnd.openxmlformats-officedocument.presentationml.slide+xml"/>
  <Override PartName="/ppt/slides/slide79.xml" ContentType="application/vnd.openxmlformats-officedocument.presentationml.slide+xml"/>
  <Override PartName="/ppt/slides/slide125.xml" ContentType="application/vnd.openxmlformats-officedocument.presentationml.slide+xml"/>
  <Override PartName="/ppt/slides/slide89.xml" ContentType="application/vnd.openxmlformats-officedocument.presentationml.slide+xml"/>
  <Override PartName="/ppt/slides/slide27.xml" ContentType="application/vnd.openxmlformats-officedocument.presentationml.slide+xml"/>
  <Override PartName="/ppt/slides/slide9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  <p:sldMasterId id="2147483842" r:id="rId99"/>
    <p:sldMasterId id="2147483844" r:id="rId100"/>
    <p:sldMasterId id="2147483846" r:id="rId101"/>
    <p:sldMasterId id="2147483848" r:id="rId102"/>
    <p:sldMasterId id="2147483850" r:id="rId103"/>
    <p:sldMasterId id="2147483852" r:id="rId104"/>
    <p:sldMasterId id="2147483854" r:id="rId105"/>
    <p:sldMasterId id="2147483856" r:id="rId106"/>
    <p:sldMasterId id="2147483858" r:id="rId107"/>
    <p:sldMasterId id="2147483860" r:id="rId108"/>
    <p:sldMasterId id="2147483862" r:id="rId109"/>
    <p:sldMasterId id="2147483864" r:id="rId110"/>
    <p:sldMasterId id="2147483866" r:id="rId111"/>
    <p:sldMasterId id="2147483868" r:id="rId112"/>
    <p:sldMasterId id="2147483870" r:id="rId113"/>
    <p:sldMasterId id="2147483872" r:id="rId114"/>
    <p:sldMasterId id="2147483874" r:id="rId115"/>
    <p:sldMasterId id="2147483876" r:id="rId116"/>
    <p:sldMasterId id="2147483878" r:id="rId117"/>
    <p:sldMasterId id="2147483880" r:id="rId118"/>
    <p:sldMasterId id="2147483882" r:id="rId119"/>
    <p:sldMasterId id="2147483884" r:id="rId120"/>
    <p:sldMasterId id="2147483886" r:id="rId121"/>
    <p:sldMasterId id="2147483888" r:id="rId122"/>
    <p:sldMasterId id="2147483890" r:id="rId123"/>
    <p:sldMasterId id="2147483892" r:id="rId124"/>
    <p:sldMasterId id="2147483894" r:id="rId125"/>
    <p:sldMasterId id="2147483896" r:id="rId126"/>
    <p:sldMasterId id="2147483898" r:id="rId127"/>
    <p:sldMasterId id="2147483900" r:id="rId128"/>
    <p:sldMasterId id="2147483902" r:id="rId129"/>
    <p:sldMasterId id="2147483904" r:id="rId130"/>
    <p:sldMasterId id="2147483906" r:id="rId131"/>
    <p:sldMasterId id="2147483908" r:id="rId132"/>
    <p:sldMasterId id="2147483910" r:id="rId133"/>
    <p:sldMasterId id="2147483912" r:id="rId134"/>
    <p:sldMasterId id="2147483914" r:id="rId135"/>
    <p:sldMasterId id="2147483916" r:id="rId136"/>
    <p:sldMasterId id="2147483918" r:id="rId137"/>
    <p:sldMasterId id="2147483920" r:id="rId138"/>
    <p:sldMasterId id="2147483922" r:id="rId139"/>
    <p:sldMasterId id="2147483924" r:id="rId140"/>
    <p:sldMasterId id="2147483926" r:id="rId141"/>
    <p:sldMasterId id="2147483928" r:id="rId142"/>
    <p:sldMasterId id="2147483930" r:id="rId143"/>
    <p:sldMasterId id="2147483932" r:id="rId144"/>
  </p:sldMasterIdLst>
  <p:sldIdLst>
    <p:sldId id="256" r:id="rId145"/>
    <p:sldId id="257" r:id="rId146"/>
    <p:sldId id="258" r:id="rId147"/>
    <p:sldId id="259" r:id="rId148"/>
    <p:sldId id="260" r:id="rId149"/>
    <p:sldId id="261" r:id="rId150"/>
    <p:sldId id="262" r:id="rId151"/>
    <p:sldId id="263" r:id="rId152"/>
    <p:sldId id="264" r:id="rId153"/>
    <p:sldId id="265" r:id="rId154"/>
    <p:sldId id="266" r:id="rId155"/>
    <p:sldId id="267" r:id="rId156"/>
    <p:sldId id="268" r:id="rId157"/>
    <p:sldId id="269" r:id="rId158"/>
    <p:sldId id="270" r:id="rId159"/>
    <p:sldId id="271" r:id="rId160"/>
    <p:sldId id="272" r:id="rId161"/>
    <p:sldId id="273" r:id="rId162"/>
    <p:sldId id="274" r:id="rId163"/>
    <p:sldId id="275" r:id="rId164"/>
    <p:sldId id="276" r:id="rId165"/>
    <p:sldId id="277" r:id="rId166"/>
    <p:sldId id="278" r:id="rId167"/>
    <p:sldId id="279" r:id="rId168"/>
    <p:sldId id="280" r:id="rId169"/>
    <p:sldId id="281" r:id="rId170"/>
    <p:sldId id="282" r:id="rId171"/>
    <p:sldId id="283" r:id="rId172"/>
    <p:sldId id="284" r:id="rId173"/>
    <p:sldId id="285" r:id="rId174"/>
    <p:sldId id="286" r:id="rId175"/>
    <p:sldId id="287" r:id="rId176"/>
    <p:sldId id="288" r:id="rId177"/>
    <p:sldId id="289" r:id="rId178"/>
    <p:sldId id="290" r:id="rId179"/>
    <p:sldId id="291" r:id="rId180"/>
    <p:sldId id="292" r:id="rId181"/>
    <p:sldId id="293" r:id="rId182"/>
    <p:sldId id="294" r:id="rId183"/>
    <p:sldId id="295" r:id="rId184"/>
    <p:sldId id="296" r:id="rId185"/>
    <p:sldId id="297" r:id="rId186"/>
    <p:sldId id="298" r:id="rId187"/>
    <p:sldId id="299" r:id="rId188"/>
    <p:sldId id="300" r:id="rId189"/>
    <p:sldId id="301" r:id="rId190"/>
    <p:sldId id="302" r:id="rId191"/>
    <p:sldId id="303" r:id="rId192"/>
    <p:sldId id="304" r:id="rId193"/>
    <p:sldId id="305" r:id="rId194"/>
    <p:sldId id="306" r:id="rId195"/>
    <p:sldId id="307" r:id="rId196"/>
    <p:sldId id="308" r:id="rId197"/>
    <p:sldId id="309" r:id="rId198"/>
    <p:sldId id="310" r:id="rId199"/>
    <p:sldId id="311" r:id="rId200"/>
    <p:sldId id="312" r:id="rId201"/>
    <p:sldId id="313" r:id="rId202"/>
    <p:sldId id="314" r:id="rId203"/>
    <p:sldId id="315" r:id="rId204"/>
    <p:sldId id="316" r:id="rId205"/>
    <p:sldId id="317" r:id="rId206"/>
    <p:sldId id="318" r:id="rId207"/>
    <p:sldId id="319" r:id="rId208"/>
    <p:sldId id="320" r:id="rId209"/>
    <p:sldId id="321" r:id="rId210"/>
    <p:sldId id="322" r:id="rId211"/>
    <p:sldId id="323" r:id="rId212"/>
    <p:sldId id="324" r:id="rId213"/>
    <p:sldId id="325" r:id="rId214"/>
    <p:sldId id="326" r:id="rId215"/>
    <p:sldId id="327" r:id="rId216"/>
    <p:sldId id="328" r:id="rId217"/>
    <p:sldId id="329" r:id="rId218"/>
    <p:sldId id="330" r:id="rId219"/>
    <p:sldId id="331" r:id="rId220"/>
    <p:sldId id="332" r:id="rId221"/>
    <p:sldId id="333" r:id="rId222"/>
    <p:sldId id="334" r:id="rId223"/>
    <p:sldId id="335" r:id="rId224"/>
    <p:sldId id="336" r:id="rId225"/>
    <p:sldId id="337" r:id="rId226"/>
    <p:sldId id="338" r:id="rId227"/>
    <p:sldId id="339" r:id="rId228"/>
    <p:sldId id="340" r:id="rId229"/>
    <p:sldId id="341" r:id="rId230"/>
    <p:sldId id="342" r:id="rId231"/>
    <p:sldId id="343" r:id="rId232"/>
    <p:sldId id="344" r:id="rId233"/>
    <p:sldId id="345" r:id="rId234"/>
    <p:sldId id="346" r:id="rId235"/>
    <p:sldId id="347" r:id="rId236"/>
    <p:sldId id="348" r:id="rId237"/>
    <p:sldId id="349" r:id="rId238"/>
    <p:sldId id="350" r:id="rId239"/>
    <p:sldId id="351" r:id="rId240"/>
    <p:sldId id="352" r:id="rId241"/>
    <p:sldId id="353" r:id="rId242"/>
    <p:sldId id="354" r:id="rId243"/>
    <p:sldId id="355" r:id="rId244"/>
    <p:sldId id="356" r:id="rId245"/>
    <p:sldId id="357" r:id="rId246"/>
    <p:sldId id="358" r:id="rId247"/>
    <p:sldId id="359" r:id="rId248"/>
    <p:sldId id="360" r:id="rId249"/>
    <p:sldId id="361" r:id="rId250"/>
    <p:sldId id="362" r:id="rId251"/>
    <p:sldId id="363" r:id="rId252"/>
    <p:sldId id="364" r:id="rId253"/>
    <p:sldId id="365" r:id="rId254"/>
    <p:sldId id="366" r:id="rId255"/>
    <p:sldId id="367" r:id="rId256"/>
    <p:sldId id="368" r:id="rId257"/>
    <p:sldId id="369" r:id="rId258"/>
    <p:sldId id="370" r:id="rId259"/>
    <p:sldId id="371" r:id="rId260"/>
    <p:sldId id="372" r:id="rId261"/>
    <p:sldId id="373" r:id="rId262"/>
    <p:sldId id="374" r:id="rId263"/>
    <p:sldId id="375" r:id="rId264"/>
    <p:sldId id="376" r:id="rId265"/>
    <p:sldId id="377" r:id="rId266"/>
    <p:sldId id="378" r:id="rId267"/>
    <p:sldId id="379" r:id="rId268"/>
    <p:sldId id="380" r:id="rId269"/>
    <p:sldId id="381" r:id="rId270"/>
    <p:sldId id="382" r:id="rId271"/>
    <p:sldId id="383" r:id="rId272"/>
    <p:sldId id="384" r:id="rId273"/>
    <p:sldId id="385" r:id="rId274"/>
    <p:sldId id="386" r:id="rId275"/>
    <p:sldId id="387" r:id="rId276"/>
    <p:sldId id="388" r:id="rId277"/>
    <p:sldId id="389" r:id="rId27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Master" Target="slideMasters/slideMaster98.xml"/><Relationship Id="rId100" Type="http://schemas.openxmlformats.org/officeDocument/2006/relationships/slideMaster" Target="slideMasters/slideMaster99.xml"/><Relationship Id="rId101" Type="http://schemas.openxmlformats.org/officeDocument/2006/relationships/slideMaster" Target="slideMasters/slideMaster100.xml"/><Relationship Id="rId102" Type="http://schemas.openxmlformats.org/officeDocument/2006/relationships/slideMaster" Target="slideMasters/slideMaster101.xml"/><Relationship Id="rId103" Type="http://schemas.openxmlformats.org/officeDocument/2006/relationships/slideMaster" Target="slideMasters/slideMaster102.xml"/><Relationship Id="rId104" Type="http://schemas.openxmlformats.org/officeDocument/2006/relationships/slideMaster" Target="slideMasters/slideMaster103.xml"/><Relationship Id="rId105" Type="http://schemas.openxmlformats.org/officeDocument/2006/relationships/slideMaster" Target="slideMasters/slideMaster104.xml"/><Relationship Id="rId106" Type="http://schemas.openxmlformats.org/officeDocument/2006/relationships/slideMaster" Target="slideMasters/slideMaster105.xml"/><Relationship Id="rId107" Type="http://schemas.openxmlformats.org/officeDocument/2006/relationships/slideMaster" Target="slideMasters/slideMaster106.xml"/><Relationship Id="rId108" Type="http://schemas.openxmlformats.org/officeDocument/2006/relationships/slideMaster" Target="slideMasters/slideMaster107.xml"/><Relationship Id="rId109" Type="http://schemas.openxmlformats.org/officeDocument/2006/relationships/slideMaster" Target="slideMasters/slideMaster108.xml"/><Relationship Id="rId110" Type="http://schemas.openxmlformats.org/officeDocument/2006/relationships/slideMaster" Target="slideMasters/slideMaster109.xml"/><Relationship Id="rId111" Type="http://schemas.openxmlformats.org/officeDocument/2006/relationships/slideMaster" Target="slideMasters/slideMaster110.xml"/><Relationship Id="rId112" Type="http://schemas.openxmlformats.org/officeDocument/2006/relationships/slideMaster" Target="slideMasters/slideMaster111.xml"/><Relationship Id="rId113" Type="http://schemas.openxmlformats.org/officeDocument/2006/relationships/slideMaster" Target="slideMasters/slideMaster112.xml"/><Relationship Id="rId114" Type="http://schemas.openxmlformats.org/officeDocument/2006/relationships/slideMaster" Target="slideMasters/slideMaster113.xml"/><Relationship Id="rId115" Type="http://schemas.openxmlformats.org/officeDocument/2006/relationships/slideMaster" Target="slideMasters/slideMaster114.xml"/><Relationship Id="rId116" Type="http://schemas.openxmlformats.org/officeDocument/2006/relationships/slideMaster" Target="slideMasters/slideMaster115.xml"/><Relationship Id="rId117" Type="http://schemas.openxmlformats.org/officeDocument/2006/relationships/slideMaster" Target="slideMasters/slideMaster116.xml"/><Relationship Id="rId118" Type="http://schemas.openxmlformats.org/officeDocument/2006/relationships/slideMaster" Target="slideMasters/slideMaster117.xml"/><Relationship Id="rId119" Type="http://schemas.openxmlformats.org/officeDocument/2006/relationships/slideMaster" Target="slideMasters/slideMaster118.xml"/><Relationship Id="rId120" Type="http://schemas.openxmlformats.org/officeDocument/2006/relationships/slideMaster" Target="slideMasters/slideMaster119.xml"/><Relationship Id="rId121" Type="http://schemas.openxmlformats.org/officeDocument/2006/relationships/slideMaster" Target="slideMasters/slideMaster120.xml"/><Relationship Id="rId122" Type="http://schemas.openxmlformats.org/officeDocument/2006/relationships/slideMaster" Target="slideMasters/slideMaster121.xml"/><Relationship Id="rId123" Type="http://schemas.openxmlformats.org/officeDocument/2006/relationships/slideMaster" Target="slideMasters/slideMaster122.xml"/><Relationship Id="rId124" Type="http://schemas.openxmlformats.org/officeDocument/2006/relationships/slideMaster" Target="slideMasters/slideMaster123.xml"/><Relationship Id="rId125" Type="http://schemas.openxmlformats.org/officeDocument/2006/relationships/slideMaster" Target="slideMasters/slideMaster124.xml"/><Relationship Id="rId126" Type="http://schemas.openxmlformats.org/officeDocument/2006/relationships/slideMaster" Target="slideMasters/slideMaster125.xml"/><Relationship Id="rId127" Type="http://schemas.openxmlformats.org/officeDocument/2006/relationships/slideMaster" Target="slideMasters/slideMaster126.xml"/><Relationship Id="rId128" Type="http://schemas.openxmlformats.org/officeDocument/2006/relationships/slideMaster" Target="slideMasters/slideMaster127.xml"/><Relationship Id="rId129" Type="http://schemas.openxmlformats.org/officeDocument/2006/relationships/slideMaster" Target="slideMasters/slideMaster128.xml"/><Relationship Id="rId130" Type="http://schemas.openxmlformats.org/officeDocument/2006/relationships/slideMaster" Target="slideMasters/slideMaster129.xml"/><Relationship Id="rId131" Type="http://schemas.openxmlformats.org/officeDocument/2006/relationships/slideMaster" Target="slideMasters/slideMaster130.xml"/><Relationship Id="rId132" Type="http://schemas.openxmlformats.org/officeDocument/2006/relationships/slideMaster" Target="slideMasters/slideMaster131.xml"/><Relationship Id="rId133" Type="http://schemas.openxmlformats.org/officeDocument/2006/relationships/slideMaster" Target="slideMasters/slideMaster132.xml"/><Relationship Id="rId134" Type="http://schemas.openxmlformats.org/officeDocument/2006/relationships/slideMaster" Target="slideMasters/slideMaster133.xml"/><Relationship Id="rId135" Type="http://schemas.openxmlformats.org/officeDocument/2006/relationships/slideMaster" Target="slideMasters/slideMaster134.xml"/><Relationship Id="rId136" Type="http://schemas.openxmlformats.org/officeDocument/2006/relationships/slideMaster" Target="slideMasters/slideMaster135.xml"/><Relationship Id="rId137" Type="http://schemas.openxmlformats.org/officeDocument/2006/relationships/slideMaster" Target="slideMasters/slideMaster136.xml"/><Relationship Id="rId138" Type="http://schemas.openxmlformats.org/officeDocument/2006/relationships/slideMaster" Target="slideMasters/slideMaster137.xml"/><Relationship Id="rId139" Type="http://schemas.openxmlformats.org/officeDocument/2006/relationships/slideMaster" Target="slideMasters/slideMaster138.xml"/><Relationship Id="rId140" Type="http://schemas.openxmlformats.org/officeDocument/2006/relationships/slideMaster" Target="slideMasters/slideMaster139.xml"/><Relationship Id="rId141" Type="http://schemas.openxmlformats.org/officeDocument/2006/relationships/slideMaster" Target="slideMasters/slideMaster140.xml"/><Relationship Id="rId142" Type="http://schemas.openxmlformats.org/officeDocument/2006/relationships/slideMaster" Target="slideMasters/slideMaster141.xml"/><Relationship Id="rId143" Type="http://schemas.openxmlformats.org/officeDocument/2006/relationships/slideMaster" Target="slideMasters/slideMaster142.xml"/><Relationship Id="rId144" Type="http://schemas.openxmlformats.org/officeDocument/2006/relationships/slideMaster" Target="slideMasters/slideMaster143.xml"/><Relationship Id="rId145" Type="http://schemas.openxmlformats.org/officeDocument/2006/relationships/slide" Target="slides/slide1.xml"/><Relationship Id="rId146" Type="http://schemas.openxmlformats.org/officeDocument/2006/relationships/slide" Target="slides/slide2.xml"/><Relationship Id="rId147" Type="http://schemas.openxmlformats.org/officeDocument/2006/relationships/slide" Target="slides/slide3.xml"/><Relationship Id="rId148" Type="http://schemas.openxmlformats.org/officeDocument/2006/relationships/slide" Target="slides/slide4.xml"/><Relationship Id="rId149" Type="http://schemas.openxmlformats.org/officeDocument/2006/relationships/slide" Target="slides/slide5.xml"/><Relationship Id="rId150" Type="http://schemas.openxmlformats.org/officeDocument/2006/relationships/slide" Target="slides/slide6.xml"/><Relationship Id="rId151" Type="http://schemas.openxmlformats.org/officeDocument/2006/relationships/slide" Target="slides/slide7.xml"/><Relationship Id="rId152" Type="http://schemas.openxmlformats.org/officeDocument/2006/relationships/slide" Target="slides/slide8.xml"/><Relationship Id="rId153" Type="http://schemas.openxmlformats.org/officeDocument/2006/relationships/slide" Target="slides/slide9.xml"/><Relationship Id="rId154" Type="http://schemas.openxmlformats.org/officeDocument/2006/relationships/slide" Target="slides/slide10.xml"/><Relationship Id="rId155" Type="http://schemas.openxmlformats.org/officeDocument/2006/relationships/slide" Target="slides/slide11.xml"/><Relationship Id="rId156" Type="http://schemas.openxmlformats.org/officeDocument/2006/relationships/slide" Target="slides/slide12.xml"/><Relationship Id="rId157" Type="http://schemas.openxmlformats.org/officeDocument/2006/relationships/slide" Target="slides/slide13.xml"/><Relationship Id="rId158" Type="http://schemas.openxmlformats.org/officeDocument/2006/relationships/slide" Target="slides/slide14.xml"/><Relationship Id="rId159" Type="http://schemas.openxmlformats.org/officeDocument/2006/relationships/slide" Target="slides/slide15.xml"/><Relationship Id="rId160" Type="http://schemas.openxmlformats.org/officeDocument/2006/relationships/slide" Target="slides/slide16.xml"/><Relationship Id="rId161" Type="http://schemas.openxmlformats.org/officeDocument/2006/relationships/slide" Target="slides/slide17.xml"/><Relationship Id="rId162" Type="http://schemas.openxmlformats.org/officeDocument/2006/relationships/slide" Target="slides/slide18.xml"/><Relationship Id="rId163" Type="http://schemas.openxmlformats.org/officeDocument/2006/relationships/slide" Target="slides/slide19.xml"/><Relationship Id="rId164" Type="http://schemas.openxmlformats.org/officeDocument/2006/relationships/slide" Target="slides/slide20.xml"/><Relationship Id="rId165" Type="http://schemas.openxmlformats.org/officeDocument/2006/relationships/slide" Target="slides/slide21.xml"/><Relationship Id="rId166" Type="http://schemas.openxmlformats.org/officeDocument/2006/relationships/slide" Target="slides/slide22.xml"/><Relationship Id="rId167" Type="http://schemas.openxmlformats.org/officeDocument/2006/relationships/slide" Target="slides/slide23.xml"/><Relationship Id="rId168" Type="http://schemas.openxmlformats.org/officeDocument/2006/relationships/slide" Target="slides/slide24.xml"/><Relationship Id="rId169" Type="http://schemas.openxmlformats.org/officeDocument/2006/relationships/slide" Target="slides/slide25.xml"/><Relationship Id="rId170" Type="http://schemas.openxmlformats.org/officeDocument/2006/relationships/slide" Target="slides/slide26.xml"/><Relationship Id="rId171" Type="http://schemas.openxmlformats.org/officeDocument/2006/relationships/slide" Target="slides/slide27.xml"/><Relationship Id="rId172" Type="http://schemas.openxmlformats.org/officeDocument/2006/relationships/slide" Target="slides/slide28.xml"/><Relationship Id="rId173" Type="http://schemas.openxmlformats.org/officeDocument/2006/relationships/slide" Target="slides/slide29.xml"/><Relationship Id="rId174" Type="http://schemas.openxmlformats.org/officeDocument/2006/relationships/slide" Target="slides/slide30.xml"/><Relationship Id="rId175" Type="http://schemas.openxmlformats.org/officeDocument/2006/relationships/slide" Target="slides/slide31.xml"/><Relationship Id="rId176" Type="http://schemas.openxmlformats.org/officeDocument/2006/relationships/slide" Target="slides/slide32.xml"/><Relationship Id="rId177" Type="http://schemas.openxmlformats.org/officeDocument/2006/relationships/slide" Target="slides/slide33.xml"/><Relationship Id="rId178" Type="http://schemas.openxmlformats.org/officeDocument/2006/relationships/slide" Target="slides/slide34.xml"/><Relationship Id="rId179" Type="http://schemas.openxmlformats.org/officeDocument/2006/relationships/slide" Target="slides/slide35.xml"/><Relationship Id="rId180" Type="http://schemas.openxmlformats.org/officeDocument/2006/relationships/slide" Target="slides/slide36.xml"/><Relationship Id="rId181" Type="http://schemas.openxmlformats.org/officeDocument/2006/relationships/slide" Target="slides/slide37.xml"/><Relationship Id="rId182" Type="http://schemas.openxmlformats.org/officeDocument/2006/relationships/slide" Target="slides/slide38.xml"/><Relationship Id="rId183" Type="http://schemas.openxmlformats.org/officeDocument/2006/relationships/slide" Target="slides/slide39.xml"/><Relationship Id="rId184" Type="http://schemas.openxmlformats.org/officeDocument/2006/relationships/slide" Target="slides/slide40.xml"/><Relationship Id="rId185" Type="http://schemas.openxmlformats.org/officeDocument/2006/relationships/slide" Target="slides/slide41.xml"/><Relationship Id="rId186" Type="http://schemas.openxmlformats.org/officeDocument/2006/relationships/slide" Target="slides/slide42.xml"/><Relationship Id="rId187" Type="http://schemas.openxmlformats.org/officeDocument/2006/relationships/slide" Target="slides/slide43.xml"/><Relationship Id="rId188" Type="http://schemas.openxmlformats.org/officeDocument/2006/relationships/slide" Target="slides/slide44.xml"/><Relationship Id="rId189" Type="http://schemas.openxmlformats.org/officeDocument/2006/relationships/slide" Target="slides/slide45.xml"/><Relationship Id="rId190" Type="http://schemas.openxmlformats.org/officeDocument/2006/relationships/slide" Target="slides/slide46.xml"/><Relationship Id="rId191" Type="http://schemas.openxmlformats.org/officeDocument/2006/relationships/slide" Target="slides/slide47.xml"/><Relationship Id="rId192" Type="http://schemas.openxmlformats.org/officeDocument/2006/relationships/slide" Target="slides/slide48.xml"/><Relationship Id="rId193" Type="http://schemas.openxmlformats.org/officeDocument/2006/relationships/slide" Target="slides/slide49.xml"/><Relationship Id="rId194" Type="http://schemas.openxmlformats.org/officeDocument/2006/relationships/slide" Target="slides/slide50.xml"/><Relationship Id="rId195" Type="http://schemas.openxmlformats.org/officeDocument/2006/relationships/slide" Target="slides/slide51.xml"/><Relationship Id="rId196" Type="http://schemas.openxmlformats.org/officeDocument/2006/relationships/slide" Target="slides/slide52.xml"/><Relationship Id="rId197" Type="http://schemas.openxmlformats.org/officeDocument/2006/relationships/slide" Target="slides/slide53.xml"/><Relationship Id="rId198" Type="http://schemas.openxmlformats.org/officeDocument/2006/relationships/slide" Target="slides/slide54.xml"/><Relationship Id="rId199" Type="http://schemas.openxmlformats.org/officeDocument/2006/relationships/slide" Target="slides/slide55.xml"/><Relationship Id="rId200" Type="http://schemas.openxmlformats.org/officeDocument/2006/relationships/slide" Target="slides/slide56.xml"/><Relationship Id="rId201" Type="http://schemas.openxmlformats.org/officeDocument/2006/relationships/slide" Target="slides/slide57.xml"/><Relationship Id="rId202" Type="http://schemas.openxmlformats.org/officeDocument/2006/relationships/slide" Target="slides/slide58.xml"/><Relationship Id="rId203" Type="http://schemas.openxmlformats.org/officeDocument/2006/relationships/slide" Target="slides/slide59.xml"/><Relationship Id="rId204" Type="http://schemas.openxmlformats.org/officeDocument/2006/relationships/slide" Target="slides/slide60.xml"/><Relationship Id="rId205" Type="http://schemas.openxmlformats.org/officeDocument/2006/relationships/slide" Target="slides/slide61.xml"/><Relationship Id="rId206" Type="http://schemas.openxmlformats.org/officeDocument/2006/relationships/slide" Target="slides/slide62.xml"/><Relationship Id="rId207" Type="http://schemas.openxmlformats.org/officeDocument/2006/relationships/slide" Target="slides/slide63.xml"/><Relationship Id="rId208" Type="http://schemas.openxmlformats.org/officeDocument/2006/relationships/slide" Target="slides/slide64.xml"/><Relationship Id="rId209" Type="http://schemas.openxmlformats.org/officeDocument/2006/relationships/slide" Target="slides/slide65.xml"/><Relationship Id="rId210" Type="http://schemas.openxmlformats.org/officeDocument/2006/relationships/slide" Target="slides/slide66.xml"/><Relationship Id="rId211" Type="http://schemas.openxmlformats.org/officeDocument/2006/relationships/slide" Target="slides/slide67.xml"/><Relationship Id="rId212" Type="http://schemas.openxmlformats.org/officeDocument/2006/relationships/slide" Target="slides/slide68.xml"/><Relationship Id="rId213" Type="http://schemas.openxmlformats.org/officeDocument/2006/relationships/slide" Target="slides/slide69.xml"/><Relationship Id="rId214" Type="http://schemas.openxmlformats.org/officeDocument/2006/relationships/slide" Target="slides/slide70.xml"/><Relationship Id="rId215" Type="http://schemas.openxmlformats.org/officeDocument/2006/relationships/slide" Target="slides/slide71.xml"/><Relationship Id="rId216" Type="http://schemas.openxmlformats.org/officeDocument/2006/relationships/slide" Target="slides/slide72.xml"/><Relationship Id="rId217" Type="http://schemas.openxmlformats.org/officeDocument/2006/relationships/slide" Target="slides/slide73.xml"/><Relationship Id="rId218" Type="http://schemas.openxmlformats.org/officeDocument/2006/relationships/slide" Target="slides/slide74.xml"/><Relationship Id="rId219" Type="http://schemas.openxmlformats.org/officeDocument/2006/relationships/slide" Target="slides/slide75.xml"/><Relationship Id="rId220" Type="http://schemas.openxmlformats.org/officeDocument/2006/relationships/slide" Target="slides/slide76.xml"/><Relationship Id="rId221" Type="http://schemas.openxmlformats.org/officeDocument/2006/relationships/slide" Target="slides/slide77.xml"/><Relationship Id="rId222" Type="http://schemas.openxmlformats.org/officeDocument/2006/relationships/slide" Target="slides/slide78.xml"/><Relationship Id="rId223" Type="http://schemas.openxmlformats.org/officeDocument/2006/relationships/slide" Target="slides/slide79.xml"/><Relationship Id="rId224" Type="http://schemas.openxmlformats.org/officeDocument/2006/relationships/slide" Target="slides/slide80.xml"/><Relationship Id="rId225" Type="http://schemas.openxmlformats.org/officeDocument/2006/relationships/slide" Target="slides/slide81.xml"/><Relationship Id="rId226" Type="http://schemas.openxmlformats.org/officeDocument/2006/relationships/slide" Target="slides/slide82.xml"/><Relationship Id="rId227" Type="http://schemas.openxmlformats.org/officeDocument/2006/relationships/slide" Target="slides/slide83.xml"/><Relationship Id="rId228" Type="http://schemas.openxmlformats.org/officeDocument/2006/relationships/slide" Target="slides/slide84.xml"/><Relationship Id="rId229" Type="http://schemas.openxmlformats.org/officeDocument/2006/relationships/slide" Target="slides/slide85.xml"/><Relationship Id="rId230" Type="http://schemas.openxmlformats.org/officeDocument/2006/relationships/slide" Target="slides/slide86.xml"/><Relationship Id="rId231" Type="http://schemas.openxmlformats.org/officeDocument/2006/relationships/slide" Target="slides/slide87.xml"/><Relationship Id="rId232" Type="http://schemas.openxmlformats.org/officeDocument/2006/relationships/slide" Target="slides/slide88.xml"/><Relationship Id="rId233" Type="http://schemas.openxmlformats.org/officeDocument/2006/relationships/slide" Target="slides/slide89.xml"/><Relationship Id="rId234" Type="http://schemas.openxmlformats.org/officeDocument/2006/relationships/slide" Target="slides/slide90.xml"/><Relationship Id="rId235" Type="http://schemas.openxmlformats.org/officeDocument/2006/relationships/slide" Target="slides/slide91.xml"/><Relationship Id="rId236" Type="http://schemas.openxmlformats.org/officeDocument/2006/relationships/slide" Target="slides/slide92.xml"/><Relationship Id="rId237" Type="http://schemas.openxmlformats.org/officeDocument/2006/relationships/slide" Target="slides/slide93.xml"/><Relationship Id="rId238" Type="http://schemas.openxmlformats.org/officeDocument/2006/relationships/slide" Target="slides/slide94.xml"/><Relationship Id="rId239" Type="http://schemas.openxmlformats.org/officeDocument/2006/relationships/slide" Target="slides/slide95.xml"/><Relationship Id="rId240" Type="http://schemas.openxmlformats.org/officeDocument/2006/relationships/slide" Target="slides/slide96.xml"/><Relationship Id="rId241" Type="http://schemas.openxmlformats.org/officeDocument/2006/relationships/slide" Target="slides/slide97.xml"/><Relationship Id="rId242" Type="http://schemas.openxmlformats.org/officeDocument/2006/relationships/slide" Target="slides/slide98.xml"/><Relationship Id="rId243" Type="http://schemas.openxmlformats.org/officeDocument/2006/relationships/slide" Target="slides/slide99.xml"/><Relationship Id="rId244" Type="http://schemas.openxmlformats.org/officeDocument/2006/relationships/slide" Target="slides/slide100.xml"/><Relationship Id="rId245" Type="http://schemas.openxmlformats.org/officeDocument/2006/relationships/slide" Target="slides/slide101.xml"/><Relationship Id="rId246" Type="http://schemas.openxmlformats.org/officeDocument/2006/relationships/slide" Target="slides/slide102.xml"/><Relationship Id="rId247" Type="http://schemas.openxmlformats.org/officeDocument/2006/relationships/slide" Target="slides/slide103.xml"/><Relationship Id="rId248" Type="http://schemas.openxmlformats.org/officeDocument/2006/relationships/slide" Target="slides/slide104.xml"/><Relationship Id="rId249" Type="http://schemas.openxmlformats.org/officeDocument/2006/relationships/slide" Target="slides/slide105.xml"/><Relationship Id="rId250" Type="http://schemas.openxmlformats.org/officeDocument/2006/relationships/slide" Target="slides/slide106.xml"/><Relationship Id="rId251" Type="http://schemas.openxmlformats.org/officeDocument/2006/relationships/slide" Target="slides/slide107.xml"/><Relationship Id="rId252" Type="http://schemas.openxmlformats.org/officeDocument/2006/relationships/slide" Target="slides/slide108.xml"/><Relationship Id="rId253" Type="http://schemas.openxmlformats.org/officeDocument/2006/relationships/slide" Target="slides/slide109.xml"/><Relationship Id="rId254" Type="http://schemas.openxmlformats.org/officeDocument/2006/relationships/slide" Target="slides/slide110.xml"/><Relationship Id="rId255" Type="http://schemas.openxmlformats.org/officeDocument/2006/relationships/slide" Target="slides/slide111.xml"/><Relationship Id="rId256" Type="http://schemas.openxmlformats.org/officeDocument/2006/relationships/slide" Target="slides/slide112.xml"/><Relationship Id="rId257" Type="http://schemas.openxmlformats.org/officeDocument/2006/relationships/slide" Target="slides/slide113.xml"/><Relationship Id="rId258" Type="http://schemas.openxmlformats.org/officeDocument/2006/relationships/slide" Target="slides/slide114.xml"/><Relationship Id="rId259" Type="http://schemas.openxmlformats.org/officeDocument/2006/relationships/slide" Target="slides/slide115.xml"/><Relationship Id="rId260" Type="http://schemas.openxmlformats.org/officeDocument/2006/relationships/slide" Target="slides/slide116.xml"/><Relationship Id="rId261" Type="http://schemas.openxmlformats.org/officeDocument/2006/relationships/slide" Target="slides/slide117.xml"/><Relationship Id="rId262" Type="http://schemas.openxmlformats.org/officeDocument/2006/relationships/slide" Target="slides/slide118.xml"/><Relationship Id="rId263" Type="http://schemas.openxmlformats.org/officeDocument/2006/relationships/slide" Target="slides/slide119.xml"/><Relationship Id="rId264" Type="http://schemas.openxmlformats.org/officeDocument/2006/relationships/slide" Target="slides/slide120.xml"/><Relationship Id="rId265" Type="http://schemas.openxmlformats.org/officeDocument/2006/relationships/slide" Target="slides/slide121.xml"/><Relationship Id="rId266" Type="http://schemas.openxmlformats.org/officeDocument/2006/relationships/slide" Target="slides/slide122.xml"/><Relationship Id="rId267" Type="http://schemas.openxmlformats.org/officeDocument/2006/relationships/slide" Target="slides/slide123.xml"/><Relationship Id="rId268" Type="http://schemas.openxmlformats.org/officeDocument/2006/relationships/slide" Target="slides/slide124.xml"/><Relationship Id="rId269" Type="http://schemas.openxmlformats.org/officeDocument/2006/relationships/slide" Target="slides/slide125.xml"/><Relationship Id="rId270" Type="http://schemas.openxmlformats.org/officeDocument/2006/relationships/slide" Target="slides/slide126.xml"/><Relationship Id="rId271" Type="http://schemas.openxmlformats.org/officeDocument/2006/relationships/slide" Target="slides/slide127.xml"/><Relationship Id="rId272" Type="http://schemas.openxmlformats.org/officeDocument/2006/relationships/slide" Target="slides/slide128.xml"/><Relationship Id="rId273" Type="http://schemas.openxmlformats.org/officeDocument/2006/relationships/slide" Target="slides/slide129.xml"/><Relationship Id="rId274" Type="http://schemas.openxmlformats.org/officeDocument/2006/relationships/slide" Target="slides/slide130.xml"/><Relationship Id="rId275" Type="http://schemas.openxmlformats.org/officeDocument/2006/relationships/slide" Target="slides/slide131.xml"/><Relationship Id="rId276" Type="http://schemas.openxmlformats.org/officeDocument/2006/relationships/slide" Target="slides/slide132.xml"/><Relationship Id="rId277" Type="http://schemas.openxmlformats.org/officeDocument/2006/relationships/slide" Target="slides/slide133.xml"/><Relationship Id="rId278" Type="http://schemas.openxmlformats.org/officeDocument/2006/relationships/slide" Target="slides/slide134.xml"/><Relationship Id="rId27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0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1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2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3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4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6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7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8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1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2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4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5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6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7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8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2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3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4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5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6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7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8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0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2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3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4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5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6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7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8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0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1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8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DAB67E-0FAE-469B-B873-BE47B738E72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F8CD10E-A94A-4A2D-8A54-CAF996AD55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8"/>
          </p:nvPr>
        </p:nvSpPr>
        <p:spPr/>
        <p:txBody>
          <a:bodyPr/>
          <a:p>
            <a:fld id="{A57B547B-0BFA-49EF-83D4-3438540836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1"/>
          </p:nvPr>
        </p:nvSpPr>
        <p:spPr/>
        <p:txBody>
          <a:bodyPr/>
          <a:p>
            <a:fld id="{4549F417-B857-4C5D-AE29-227B6888E3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4"/>
          </p:nvPr>
        </p:nvSpPr>
        <p:spPr/>
        <p:txBody>
          <a:bodyPr/>
          <a:p>
            <a:fld id="{C828D175-A823-4A4A-BB50-ECD5D9818B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7"/>
          </p:nvPr>
        </p:nvSpPr>
        <p:spPr/>
        <p:txBody>
          <a:bodyPr/>
          <a:p>
            <a:fld id="{4444EAF8-297E-43A0-94F6-08663B6E40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0"/>
          </p:nvPr>
        </p:nvSpPr>
        <p:spPr/>
        <p:txBody>
          <a:bodyPr/>
          <a:p>
            <a:fld id="{EDA78376-A22A-4548-87CE-A32730F532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3"/>
          </p:nvPr>
        </p:nvSpPr>
        <p:spPr/>
        <p:txBody>
          <a:bodyPr/>
          <a:p>
            <a:fld id="{6D2AA78B-61C2-439B-AAB3-7A2A1E7735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6"/>
          </p:nvPr>
        </p:nvSpPr>
        <p:spPr/>
        <p:txBody>
          <a:bodyPr/>
          <a:p>
            <a:fld id="{99D0D121-B15B-49CE-AB5A-AFC5070C2D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19"/>
          </p:nvPr>
        </p:nvSpPr>
        <p:spPr/>
        <p:txBody>
          <a:bodyPr/>
          <a:p>
            <a:fld id="{B1C397B1-5AF1-436E-A83E-09306D3251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2"/>
          </p:nvPr>
        </p:nvSpPr>
        <p:spPr/>
        <p:txBody>
          <a:bodyPr/>
          <a:p>
            <a:fld id="{A5972009-9995-463A-9A7E-C421F5F659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5"/>
          </p:nvPr>
        </p:nvSpPr>
        <p:spPr/>
        <p:txBody>
          <a:bodyPr/>
          <a:p>
            <a:fld id="{F221981B-3450-447A-B19C-72D68C6A8B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2AF1AAC0-E79D-4000-8B45-35775500EF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8"/>
          </p:nvPr>
        </p:nvSpPr>
        <p:spPr/>
        <p:txBody>
          <a:bodyPr/>
          <a:p>
            <a:fld id="{16F65F8E-F3B7-439E-8ACA-C99FD6005B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1"/>
          </p:nvPr>
        </p:nvSpPr>
        <p:spPr/>
        <p:txBody>
          <a:bodyPr/>
          <a:p>
            <a:fld id="{F04FEDF4-F0BA-40E5-9335-22A0E667CE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4"/>
          </p:nvPr>
        </p:nvSpPr>
        <p:spPr/>
        <p:txBody>
          <a:bodyPr/>
          <a:p>
            <a:fld id="{708C124E-860F-4DD3-B23F-4F8A4B9964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7"/>
          </p:nvPr>
        </p:nvSpPr>
        <p:spPr/>
        <p:txBody>
          <a:bodyPr/>
          <a:p>
            <a:fld id="{A7AA1703-753F-4288-B5E9-2B0B58164B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0"/>
          </p:nvPr>
        </p:nvSpPr>
        <p:spPr/>
        <p:txBody>
          <a:bodyPr/>
          <a:p>
            <a:fld id="{B7723295-443F-4754-A62C-3461F870BF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3"/>
          </p:nvPr>
        </p:nvSpPr>
        <p:spPr/>
        <p:txBody>
          <a:bodyPr/>
          <a:p>
            <a:fld id="{626F3D56-5876-45CD-9D38-2FC727F9EF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6"/>
          </p:nvPr>
        </p:nvSpPr>
        <p:spPr/>
        <p:txBody>
          <a:bodyPr/>
          <a:p>
            <a:fld id="{C65F9F8B-730F-4027-98A8-D374BC89BD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9"/>
          </p:nvPr>
        </p:nvSpPr>
        <p:spPr/>
        <p:txBody>
          <a:bodyPr/>
          <a:p>
            <a:fld id="{B4C696A2-5D2C-4ABC-B775-B9C34B397A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2"/>
          </p:nvPr>
        </p:nvSpPr>
        <p:spPr/>
        <p:txBody>
          <a:bodyPr/>
          <a:p>
            <a:fld id="{2870B4DE-AB6D-4EAE-8FA2-5F8E40DB82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5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5"/>
          </p:nvPr>
        </p:nvSpPr>
        <p:spPr/>
        <p:txBody>
          <a:bodyPr/>
          <a:p>
            <a:fld id="{FC39E44C-CE89-4E60-BB85-64311B6B4E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5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B54C3372-E21C-4420-96C6-949B251495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8"/>
          </p:nvPr>
        </p:nvSpPr>
        <p:spPr/>
        <p:txBody>
          <a:bodyPr/>
          <a:p>
            <a:fld id="{8A7F8AED-417B-44CB-A280-605ABC23AE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5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1"/>
          </p:nvPr>
        </p:nvSpPr>
        <p:spPr/>
        <p:txBody>
          <a:bodyPr/>
          <a:p>
            <a:fld id="{5C95BC52-3917-4E18-9312-298BEA9995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5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4"/>
          </p:nvPr>
        </p:nvSpPr>
        <p:spPr/>
        <p:txBody>
          <a:bodyPr/>
          <a:p>
            <a:fld id="{D7AB211D-B5B5-49E9-AAB5-3E69E6A1F1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7"/>
          </p:nvPr>
        </p:nvSpPr>
        <p:spPr/>
        <p:txBody>
          <a:bodyPr/>
          <a:p>
            <a:fld id="{D1E89255-5503-4D9E-A089-92CAF91630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0"/>
          </p:nvPr>
        </p:nvSpPr>
        <p:spPr/>
        <p:txBody>
          <a:bodyPr/>
          <a:p>
            <a:fld id="{780D77F8-CFCD-4F1A-A9A2-9ED2595EAB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3"/>
          </p:nvPr>
        </p:nvSpPr>
        <p:spPr/>
        <p:txBody>
          <a:bodyPr/>
          <a:p>
            <a:fld id="{12AA4323-E028-40B9-912C-B96D5763DB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6"/>
          </p:nvPr>
        </p:nvSpPr>
        <p:spPr/>
        <p:txBody>
          <a:bodyPr/>
          <a:p>
            <a:fld id="{0F16EA88-BCF9-4B69-B481-1A17910FA6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9"/>
          </p:nvPr>
        </p:nvSpPr>
        <p:spPr/>
        <p:txBody>
          <a:bodyPr/>
          <a:p>
            <a:fld id="{E2D871D4-25F2-48D2-A1BF-F69CC5F4FC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2"/>
          </p:nvPr>
        </p:nvSpPr>
        <p:spPr/>
        <p:txBody>
          <a:bodyPr/>
          <a:p>
            <a:fld id="{A13A0451-F1BA-4710-98D2-EBD205B22D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5"/>
          </p:nvPr>
        </p:nvSpPr>
        <p:spPr/>
        <p:txBody>
          <a:bodyPr/>
          <a:p>
            <a:fld id="{602FE27F-672D-4AB7-8335-072FA62C79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318A7187-F0C2-4D11-A955-66E8DC87E7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8"/>
          </p:nvPr>
        </p:nvSpPr>
        <p:spPr/>
        <p:txBody>
          <a:bodyPr/>
          <a:p>
            <a:fld id="{DBB2B36F-A653-4718-8E5D-C042578D17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1"/>
          </p:nvPr>
        </p:nvSpPr>
        <p:spPr/>
        <p:txBody>
          <a:bodyPr/>
          <a:p>
            <a:fld id="{D98B085B-E455-4926-A4DA-F156B1198C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4"/>
          </p:nvPr>
        </p:nvSpPr>
        <p:spPr/>
        <p:txBody>
          <a:bodyPr/>
          <a:p>
            <a:fld id="{AAA29C10-1581-4217-981C-6A5201B5B2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7"/>
          </p:nvPr>
        </p:nvSpPr>
        <p:spPr/>
        <p:txBody>
          <a:bodyPr/>
          <a:p>
            <a:fld id="{FBEE1B17-E20A-4CD2-8AD8-F4696E2251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0"/>
          </p:nvPr>
        </p:nvSpPr>
        <p:spPr/>
        <p:txBody>
          <a:bodyPr/>
          <a:p>
            <a:fld id="{EC3452A1-344F-4038-B7BF-E4DA5E1257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3"/>
          </p:nvPr>
        </p:nvSpPr>
        <p:spPr/>
        <p:txBody>
          <a:bodyPr/>
          <a:p>
            <a:fld id="{99DACF91-FB8F-47D0-A91D-F5B92AC680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6"/>
          </p:nvPr>
        </p:nvSpPr>
        <p:spPr/>
        <p:txBody>
          <a:bodyPr/>
          <a:p>
            <a:fld id="{9589AF90-7437-47ED-88BF-28C4C1D1C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9"/>
          </p:nvPr>
        </p:nvSpPr>
        <p:spPr/>
        <p:txBody>
          <a:bodyPr/>
          <a:p>
            <a:fld id="{5848E787-829E-4B52-9DBA-F9C9272216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2"/>
          </p:nvPr>
        </p:nvSpPr>
        <p:spPr/>
        <p:txBody>
          <a:bodyPr/>
          <a:p>
            <a:fld id="{38DF1E0E-1C85-4CB3-BA20-497925B487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5"/>
          </p:nvPr>
        </p:nvSpPr>
        <p:spPr/>
        <p:txBody>
          <a:bodyPr/>
          <a:p>
            <a:fld id="{83BFD6BC-2BBD-4AE0-BCC1-0DFB664893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4ABF3184-1565-4EA1-B0E4-BF8971CA1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8"/>
          </p:nvPr>
        </p:nvSpPr>
        <p:spPr/>
        <p:txBody>
          <a:bodyPr/>
          <a:p>
            <a:fld id="{53ACF9E1-DB08-4604-A16F-6EF619557F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1"/>
          </p:nvPr>
        </p:nvSpPr>
        <p:spPr/>
        <p:txBody>
          <a:bodyPr/>
          <a:p>
            <a:fld id="{FD41097F-4D65-4254-9C86-3966C314E8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4"/>
          </p:nvPr>
        </p:nvSpPr>
        <p:spPr/>
        <p:txBody>
          <a:bodyPr/>
          <a:p>
            <a:fld id="{4B56CC2D-F997-47ED-8693-82D479718A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7"/>
          </p:nvPr>
        </p:nvSpPr>
        <p:spPr/>
        <p:txBody>
          <a:bodyPr/>
          <a:p>
            <a:fld id="{2ACBB674-9558-4812-B62E-BCB8462F99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74FDBC07-61B4-4954-B67A-12C1353C88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241758C3-AB79-4218-A5CC-AE6166B960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1016AEB6-E36F-47D7-8B2B-C4259F26B4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85C3D117-1FD0-4290-872A-7C0FF9387E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B88770CE-7034-4BBF-AEFA-1C3F2254DB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DC8AD9-C960-43C5-A112-569573FF80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72D10BCB-323F-41FC-AEAA-7DC290AFE6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CE85B9BC-2076-4444-BAC3-8CDFFA9E63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750CF47E-F410-4B49-A69C-75BAED1C1F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955A9BCD-3F54-4282-A124-F4D1AFC95D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73D2757A-F7DF-4E34-95C2-A9E3CAA936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4DA0ACA0-849E-49E5-B323-0D687ACCAA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7A16002E-B2B2-4626-B190-9613A0C1A7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9"/>
          </p:nvPr>
        </p:nvSpPr>
        <p:spPr/>
        <p:txBody>
          <a:bodyPr/>
          <a:p>
            <a:fld id="{1E10D1B9-BFFD-4B1D-AA7C-F0398378D2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94662494-5418-4F1E-8075-40AB46237F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B8EA8016-8979-4F84-AB7D-E7F41552B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A51008A-5DB7-4F01-B6DF-62CD1B74BA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56BEB44F-0446-415E-BF51-D7A61611F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1"/>
          </p:nvPr>
        </p:nvSpPr>
        <p:spPr/>
        <p:txBody>
          <a:bodyPr/>
          <a:p>
            <a:fld id="{D60FD547-AAB1-4E75-8B2F-8D3FAB4B3D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4"/>
          </p:nvPr>
        </p:nvSpPr>
        <p:spPr/>
        <p:txBody>
          <a:bodyPr/>
          <a:p>
            <a:fld id="{3B80AB47-2907-4D83-9C5B-D1B390853A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7"/>
          </p:nvPr>
        </p:nvSpPr>
        <p:spPr/>
        <p:txBody>
          <a:bodyPr/>
          <a:p>
            <a:fld id="{E041265E-9048-4DE6-A193-D4C292C059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0"/>
          </p:nvPr>
        </p:nvSpPr>
        <p:spPr/>
        <p:txBody>
          <a:bodyPr/>
          <a:p>
            <a:fld id="{42B83274-3C06-4EE5-A22C-AC630C141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3"/>
          </p:nvPr>
        </p:nvSpPr>
        <p:spPr/>
        <p:txBody>
          <a:bodyPr/>
          <a:p>
            <a:fld id="{E2D8E169-9F72-45CA-B444-7C1C8C11C8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6"/>
          </p:nvPr>
        </p:nvSpPr>
        <p:spPr/>
        <p:txBody>
          <a:bodyPr/>
          <a:p>
            <a:fld id="{AAFA50D4-F2CE-42D5-BECA-A956E97869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1BCBD903-053D-4819-B366-D3EE81F9FE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2"/>
          </p:nvPr>
        </p:nvSpPr>
        <p:spPr/>
        <p:txBody>
          <a:bodyPr/>
          <a:p>
            <a:fld id="{22CB8434-0FF5-4F4F-B8AC-CFA387AE1A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5"/>
          </p:nvPr>
        </p:nvSpPr>
        <p:spPr/>
        <p:txBody>
          <a:bodyPr/>
          <a:p>
            <a:fld id="{F1C87AF8-F21A-4A0E-8367-634EB41EA9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586FCBB-3585-4936-B48D-F827821C4C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8"/>
          </p:nvPr>
        </p:nvSpPr>
        <p:spPr/>
        <p:txBody>
          <a:bodyPr/>
          <a:p>
            <a:fld id="{3142E2B3-B6CF-40D1-B702-D41C091578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1"/>
          </p:nvPr>
        </p:nvSpPr>
        <p:spPr/>
        <p:txBody>
          <a:bodyPr/>
          <a:p>
            <a:fld id="{49E9AA64-01A2-4D38-97FD-C812238DC3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4"/>
          </p:nvPr>
        </p:nvSpPr>
        <p:spPr/>
        <p:txBody>
          <a:bodyPr/>
          <a:p>
            <a:fld id="{32C6B5FF-8539-4C7D-81CD-CC848ECDB2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7"/>
          </p:nvPr>
        </p:nvSpPr>
        <p:spPr/>
        <p:txBody>
          <a:bodyPr/>
          <a:p>
            <a:fld id="{9C937A20-04AB-4DBA-AAD6-F0BA2102C2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0"/>
          </p:nvPr>
        </p:nvSpPr>
        <p:spPr/>
        <p:txBody>
          <a:bodyPr/>
          <a:p>
            <a:fld id="{CDC81899-338C-41FB-9D20-DCB18F48B7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3"/>
          </p:nvPr>
        </p:nvSpPr>
        <p:spPr/>
        <p:txBody>
          <a:bodyPr/>
          <a:p>
            <a:fld id="{BD2A9AD5-1B14-4C31-94E2-B4DE27239D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6"/>
          </p:nvPr>
        </p:nvSpPr>
        <p:spPr/>
        <p:txBody>
          <a:bodyPr/>
          <a:p>
            <a:fld id="{55A252EF-6EE4-4465-996F-D950A7430F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9"/>
          </p:nvPr>
        </p:nvSpPr>
        <p:spPr/>
        <p:txBody>
          <a:bodyPr/>
          <a:p>
            <a:fld id="{1F031D42-932C-46D8-9527-7A067F6096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2"/>
          </p:nvPr>
        </p:nvSpPr>
        <p:spPr/>
        <p:txBody>
          <a:bodyPr/>
          <a:p>
            <a:fld id="{4938AC60-A700-4C42-B9F5-C764AE1191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5"/>
          </p:nvPr>
        </p:nvSpPr>
        <p:spPr/>
        <p:txBody>
          <a:bodyPr/>
          <a:p>
            <a:fld id="{FCA600AD-51D3-43B9-A676-06510C9812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9E3F5A4-E3BE-461D-9CD7-6E35FD590B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8"/>
          </p:nvPr>
        </p:nvSpPr>
        <p:spPr/>
        <p:txBody>
          <a:bodyPr/>
          <a:p>
            <a:fld id="{91EB573B-12CB-4C1B-9EAC-0D7BC07B31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1"/>
          </p:nvPr>
        </p:nvSpPr>
        <p:spPr/>
        <p:txBody>
          <a:bodyPr/>
          <a:p>
            <a:fld id="{365C1DBB-640A-431A-843A-9BA85EAD59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4"/>
          </p:nvPr>
        </p:nvSpPr>
        <p:spPr/>
        <p:txBody>
          <a:bodyPr/>
          <a:p>
            <a:fld id="{F0E7ECE9-2FC0-4515-938A-142B89EB8B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7"/>
          </p:nvPr>
        </p:nvSpPr>
        <p:spPr/>
        <p:txBody>
          <a:bodyPr/>
          <a:p>
            <a:fld id="{9CC29D8A-6FDA-4F5E-AAEF-49387013B3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0"/>
          </p:nvPr>
        </p:nvSpPr>
        <p:spPr/>
        <p:txBody>
          <a:bodyPr/>
          <a:p>
            <a:fld id="{865FDC6A-CD8A-40AC-8551-8B92C6DEFA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3"/>
          </p:nvPr>
        </p:nvSpPr>
        <p:spPr/>
        <p:txBody>
          <a:bodyPr/>
          <a:p>
            <a:fld id="{A6C7D6F1-E1D6-4D96-ADF0-2A1629EECF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6"/>
          </p:nvPr>
        </p:nvSpPr>
        <p:spPr/>
        <p:txBody>
          <a:bodyPr/>
          <a:p>
            <a:fld id="{0F1B6E6D-8849-4958-8CD3-A1C443A452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9"/>
          </p:nvPr>
        </p:nvSpPr>
        <p:spPr/>
        <p:txBody>
          <a:bodyPr/>
          <a:p>
            <a:fld id="{501CBCE5-44A0-4873-B206-0D657BEE2C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2"/>
          </p:nvPr>
        </p:nvSpPr>
        <p:spPr/>
        <p:txBody>
          <a:bodyPr/>
          <a:p>
            <a:fld id="{C838405C-D025-4194-9C52-9E20E548AC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5"/>
          </p:nvPr>
        </p:nvSpPr>
        <p:spPr/>
        <p:txBody>
          <a:bodyPr/>
          <a:p>
            <a:fld id="{EAEB9693-0A89-4AE7-A74D-82DA05C056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9AE57DD-10BD-4C9E-9125-F7AB582534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8"/>
          </p:nvPr>
        </p:nvSpPr>
        <p:spPr/>
        <p:txBody>
          <a:bodyPr/>
          <a:p>
            <a:fld id="{23DF10B8-219D-4313-8872-3AD5C6E47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1"/>
          </p:nvPr>
        </p:nvSpPr>
        <p:spPr/>
        <p:txBody>
          <a:bodyPr/>
          <a:p>
            <a:fld id="{23D20E21-2794-4DF8-8C78-7E58906B2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4"/>
          </p:nvPr>
        </p:nvSpPr>
        <p:spPr/>
        <p:txBody>
          <a:bodyPr/>
          <a:p>
            <a:fld id="{19746AA1-A07E-4730-A964-272BB60DC4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7"/>
          </p:nvPr>
        </p:nvSpPr>
        <p:spPr/>
        <p:txBody>
          <a:bodyPr/>
          <a:p>
            <a:fld id="{107A9EAF-E416-4713-9B4D-281D85E5A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0"/>
          </p:nvPr>
        </p:nvSpPr>
        <p:spPr/>
        <p:txBody>
          <a:bodyPr/>
          <a:p>
            <a:fld id="{4CCFB2E0-0C58-4D60-9355-AF3F90BD72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3"/>
          </p:nvPr>
        </p:nvSpPr>
        <p:spPr/>
        <p:txBody>
          <a:bodyPr/>
          <a:p>
            <a:fld id="{F93A6EEE-DFF8-4693-96F7-D775D22BC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6"/>
          </p:nvPr>
        </p:nvSpPr>
        <p:spPr/>
        <p:txBody>
          <a:bodyPr/>
          <a:p>
            <a:fld id="{151D0804-1515-42A8-91F8-973D3D0616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9"/>
          </p:nvPr>
        </p:nvSpPr>
        <p:spPr/>
        <p:txBody>
          <a:bodyPr/>
          <a:p>
            <a:fld id="{5FD37C9E-BA16-4612-9148-10B31C5DBC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2"/>
          </p:nvPr>
        </p:nvSpPr>
        <p:spPr/>
        <p:txBody>
          <a:bodyPr/>
          <a:p>
            <a:fld id="{B5A6134C-23BA-4D20-BF6A-034271AE06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5"/>
          </p:nvPr>
        </p:nvSpPr>
        <p:spPr/>
        <p:txBody>
          <a:bodyPr/>
          <a:p>
            <a:fld id="{2B57F057-62E8-4F21-9397-B829B0731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80BB18CE-9CF3-464F-8523-E96CB2D024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8"/>
          </p:nvPr>
        </p:nvSpPr>
        <p:spPr/>
        <p:txBody>
          <a:bodyPr/>
          <a:p>
            <a:fld id="{985C08D5-3C30-4FAA-96DE-10967693B3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1"/>
          </p:nvPr>
        </p:nvSpPr>
        <p:spPr/>
        <p:txBody>
          <a:bodyPr/>
          <a:p>
            <a:fld id="{8DB26270-7D84-446F-948B-1A177E026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4"/>
          </p:nvPr>
        </p:nvSpPr>
        <p:spPr/>
        <p:txBody>
          <a:bodyPr/>
          <a:p>
            <a:fld id="{43A57244-5552-47EE-96D1-830AFC29D8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7"/>
          </p:nvPr>
        </p:nvSpPr>
        <p:spPr/>
        <p:txBody>
          <a:bodyPr/>
          <a:p>
            <a:fld id="{26CD6E3E-4E9D-496F-ADC0-A9FBFE23E7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0"/>
          </p:nvPr>
        </p:nvSpPr>
        <p:spPr/>
        <p:txBody>
          <a:bodyPr/>
          <a:p>
            <a:fld id="{AD01DBF1-43E0-406F-B833-B1630EF76C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3"/>
          </p:nvPr>
        </p:nvSpPr>
        <p:spPr/>
        <p:txBody>
          <a:bodyPr/>
          <a:p>
            <a:fld id="{A0ECA9E2-23A5-4E29-B152-A9B2379373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6"/>
          </p:nvPr>
        </p:nvSpPr>
        <p:spPr/>
        <p:txBody>
          <a:bodyPr/>
          <a:p>
            <a:fld id="{27A7894C-839C-491D-889D-BAC6FBDE92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9"/>
          </p:nvPr>
        </p:nvSpPr>
        <p:spPr/>
        <p:txBody>
          <a:bodyPr/>
          <a:p>
            <a:fld id="{47A1DA2E-DA4E-4178-97A5-A175863321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2"/>
          </p:nvPr>
        </p:nvSpPr>
        <p:spPr/>
        <p:txBody>
          <a:bodyPr/>
          <a:p>
            <a:fld id="{105CA904-3A9B-418C-A117-5FB76A6C5A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5"/>
          </p:nvPr>
        </p:nvSpPr>
        <p:spPr/>
        <p:txBody>
          <a:bodyPr/>
          <a:p>
            <a:fld id="{2BF303FC-4538-4472-8401-AEE6922A93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A9E16CE-63BB-464E-9DEF-F936188004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8"/>
          </p:nvPr>
        </p:nvSpPr>
        <p:spPr/>
        <p:txBody>
          <a:bodyPr/>
          <a:p>
            <a:fld id="{4B2793F1-632A-4980-9014-9A65FFE311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1"/>
          </p:nvPr>
        </p:nvSpPr>
        <p:spPr/>
        <p:txBody>
          <a:bodyPr/>
          <a:p>
            <a:fld id="{4F05B5B6-CE2B-4D76-8FDC-214AD0942C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4"/>
          </p:nvPr>
        </p:nvSpPr>
        <p:spPr/>
        <p:txBody>
          <a:bodyPr/>
          <a:p>
            <a:fld id="{B541AE48-B84F-4F3F-BBA1-B8F8E490DF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7"/>
          </p:nvPr>
        </p:nvSpPr>
        <p:spPr/>
        <p:txBody>
          <a:bodyPr/>
          <a:p>
            <a:fld id="{AA0C67F5-FC45-4DE2-B925-A751789A2D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0"/>
          </p:nvPr>
        </p:nvSpPr>
        <p:spPr/>
        <p:txBody>
          <a:bodyPr/>
          <a:p>
            <a:fld id="{6D59D7AB-CBD1-407A-A9BE-D37727104F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3"/>
          </p:nvPr>
        </p:nvSpPr>
        <p:spPr/>
        <p:txBody>
          <a:bodyPr/>
          <a:p>
            <a:fld id="{BB39AA19-17DB-43B6-A07F-D6E055FF44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6"/>
          </p:nvPr>
        </p:nvSpPr>
        <p:spPr/>
        <p:txBody>
          <a:bodyPr/>
          <a:p>
            <a:fld id="{2319E586-8FBC-4BEC-968A-3ABFA67AA2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59"/>
          </p:nvPr>
        </p:nvSpPr>
        <p:spPr/>
        <p:txBody>
          <a:bodyPr/>
          <a:p>
            <a:fld id="{597CAC33-AD79-45F7-BC5C-F05F9C3D41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2"/>
          </p:nvPr>
        </p:nvSpPr>
        <p:spPr/>
        <p:txBody>
          <a:bodyPr/>
          <a:p>
            <a:fld id="{B07342E9-4856-4892-B8DA-A389BD1B17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5"/>
          </p:nvPr>
        </p:nvSpPr>
        <p:spPr/>
        <p:txBody>
          <a:bodyPr/>
          <a:p>
            <a:fld id="{D0691356-11D5-4254-A157-E4E6DB067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6F895ADA-AA52-411C-AAB9-4A3E847B62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8"/>
          </p:nvPr>
        </p:nvSpPr>
        <p:spPr/>
        <p:txBody>
          <a:bodyPr/>
          <a:p>
            <a:fld id="{2F44D3E1-E919-4DEB-A0F5-E26EF14B79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1"/>
          </p:nvPr>
        </p:nvSpPr>
        <p:spPr/>
        <p:txBody>
          <a:bodyPr/>
          <a:p>
            <a:fld id="{70CC474B-9F9E-46D1-885C-5AB7B271A4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4"/>
          </p:nvPr>
        </p:nvSpPr>
        <p:spPr/>
        <p:txBody>
          <a:bodyPr/>
          <a:p>
            <a:fld id="{40F2B75C-6479-4508-BE80-38FFFDC39D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7"/>
          </p:nvPr>
        </p:nvSpPr>
        <p:spPr/>
        <p:txBody>
          <a:bodyPr/>
          <a:p>
            <a:fld id="{37D56674-B360-4F4B-B8E8-9F652A7F33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5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0"/>
          </p:nvPr>
        </p:nvSpPr>
        <p:spPr/>
        <p:txBody>
          <a:bodyPr/>
          <a:p>
            <a:fld id="{B983C870-0605-41D0-A083-553E28BAC3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8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3"/>
          </p:nvPr>
        </p:nvSpPr>
        <p:spPr/>
        <p:txBody>
          <a:bodyPr/>
          <a:p>
            <a:fld id="{41085E13-83CA-4CE3-8D11-24B0EF1618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6"/>
          </p:nvPr>
        </p:nvSpPr>
        <p:spPr/>
        <p:txBody>
          <a:bodyPr/>
          <a:p>
            <a:fld id="{B8046C04-583A-49EB-83F7-19740564C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89"/>
          </p:nvPr>
        </p:nvSpPr>
        <p:spPr/>
        <p:txBody>
          <a:bodyPr/>
          <a:p>
            <a:fld id="{A13F0E01-F85B-4F0A-9662-B020A8502E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2"/>
          </p:nvPr>
        </p:nvSpPr>
        <p:spPr/>
        <p:txBody>
          <a:bodyPr/>
          <a:p>
            <a:fld id="{E7B4A681-D7D8-42C4-A67F-17A4BC5057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_________________________________________________________________________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5"/>
          </p:nvPr>
        </p:nvSpPr>
        <p:spPr/>
        <p:txBody>
          <a:bodyPr/>
          <a:p>
            <a:fld id="{67952C4E-3454-4376-BD1E-D2D02805D8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9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00.xml.rels><?xml version="1.0" encoding="UTF-8"?>
<Relationships xmlns="http://schemas.openxmlformats.org/package/2006/relationships"><Relationship Id="rId1" Type="http://schemas.openxmlformats.org/officeDocument/2006/relationships/theme" Target="../theme/theme100.xml"/><Relationship Id="rId2" Type="http://schemas.openxmlformats.org/officeDocument/2006/relationships/slideLayout" Target="../slideLayouts/slideLayout100.xml"/>
</Relationships>
</file>

<file path=ppt/slideMasters/_rels/slideMaster101.xml.rels><?xml version="1.0" encoding="UTF-8"?>
<Relationships xmlns="http://schemas.openxmlformats.org/package/2006/relationships"><Relationship Id="rId1" Type="http://schemas.openxmlformats.org/officeDocument/2006/relationships/theme" Target="../theme/theme101.xml"/><Relationship Id="rId2" Type="http://schemas.openxmlformats.org/officeDocument/2006/relationships/slideLayout" Target="../slideLayouts/slideLayout101.xml"/>
</Relationships>
</file>

<file path=ppt/slideMasters/_rels/slideMaster102.xml.rels><?xml version="1.0" encoding="UTF-8"?>
<Relationships xmlns="http://schemas.openxmlformats.org/package/2006/relationships"><Relationship Id="rId1" Type="http://schemas.openxmlformats.org/officeDocument/2006/relationships/theme" Target="../theme/theme102.xml"/><Relationship Id="rId2" Type="http://schemas.openxmlformats.org/officeDocument/2006/relationships/slideLayout" Target="../slideLayouts/slideLayout102.xml"/>
</Relationships>
</file>

<file path=ppt/slideMasters/_rels/slideMaster103.xml.rels><?xml version="1.0" encoding="UTF-8"?>
<Relationships xmlns="http://schemas.openxmlformats.org/package/2006/relationships"><Relationship Id="rId1" Type="http://schemas.openxmlformats.org/officeDocument/2006/relationships/theme" Target="../theme/theme103.xml"/><Relationship Id="rId2" Type="http://schemas.openxmlformats.org/officeDocument/2006/relationships/slideLayout" Target="../slideLayouts/slideLayout103.xml"/>
</Relationships>
</file>

<file path=ppt/slideMasters/_rels/slideMaster104.xml.rels><?xml version="1.0" encoding="UTF-8"?>
<Relationships xmlns="http://schemas.openxmlformats.org/package/2006/relationships"><Relationship Id="rId1" Type="http://schemas.openxmlformats.org/officeDocument/2006/relationships/theme" Target="../theme/theme104.xml"/><Relationship Id="rId2" Type="http://schemas.openxmlformats.org/officeDocument/2006/relationships/slideLayout" Target="../slideLayouts/slideLayout104.xml"/>
</Relationships>
</file>

<file path=ppt/slideMasters/_rels/slideMaster105.xml.rels><?xml version="1.0" encoding="UTF-8"?>
<Relationships xmlns="http://schemas.openxmlformats.org/package/2006/relationships"><Relationship Id="rId1" Type="http://schemas.openxmlformats.org/officeDocument/2006/relationships/theme" Target="../theme/theme105.xml"/><Relationship Id="rId2" Type="http://schemas.openxmlformats.org/officeDocument/2006/relationships/slideLayout" Target="../slideLayouts/slideLayout105.xml"/>
</Relationships>
</file>

<file path=ppt/slideMasters/_rels/slideMaster106.xml.rels><?xml version="1.0" encoding="UTF-8"?>
<Relationships xmlns="http://schemas.openxmlformats.org/package/2006/relationships"><Relationship Id="rId1" Type="http://schemas.openxmlformats.org/officeDocument/2006/relationships/theme" Target="../theme/theme106.xml"/><Relationship Id="rId2" Type="http://schemas.openxmlformats.org/officeDocument/2006/relationships/slideLayout" Target="../slideLayouts/slideLayout106.xml"/>
</Relationships>
</file>

<file path=ppt/slideMasters/_rels/slideMaster107.xml.rels><?xml version="1.0" encoding="UTF-8"?>
<Relationships xmlns="http://schemas.openxmlformats.org/package/2006/relationships"><Relationship Id="rId1" Type="http://schemas.openxmlformats.org/officeDocument/2006/relationships/theme" Target="../theme/theme107.xml"/><Relationship Id="rId2" Type="http://schemas.openxmlformats.org/officeDocument/2006/relationships/slideLayout" Target="../slideLayouts/slideLayout107.xml"/>
</Relationships>
</file>

<file path=ppt/slideMasters/_rels/slideMaster108.xml.rels><?xml version="1.0" encoding="UTF-8"?>
<Relationships xmlns="http://schemas.openxmlformats.org/package/2006/relationships"><Relationship Id="rId1" Type="http://schemas.openxmlformats.org/officeDocument/2006/relationships/theme" Target="../theme/theme108.xml"/><Relationship Id="rId2" Type="http://schemas.openxmlformats.org/officeDocument/2006/relationships/slideLayout" Target="../slideLayouts/slideLayout108.xml"/>
</Relationships>
</file>

<file path=ppt/slideMasters/_rels/slideMaster109.xml.rels><?xml version="1.0" encoding="UTF-8"?>
<Relationships xmlns="http://schemas.openxmlformats.org/package/2006/relationships"><Relationship Id="rId1" Type="http://schemas.openxmlformats.org/officeDocument/2006/relationships/theme" Target="../theme/theme109.xml"/><Relationship Id="rId2" Type="http://schemas.openxmlformats.org/officeDocument/2006/relationships/slideLayout" Target="../slideLayouts/slideLayout109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10.xml.rels><?xml version="1.0" encoding="UTF-8"?>
<Relationships xmlns="http://schemas.openxmlformats.org/package/2006/relationships"><Relationship Id="rId1" Type="http://schemas.openxmlformats.org/officeDocument/2006/relationships/theme" Target="../theme/theme110.xml"/><Relationship Id="rId2" Type="http://schemas.openxmlformats.org/officeDocument/2006/relationships/slideLayout" Target="../slideLayouts/slideLayout110.xml"/>
</Relationships>
</file>

<file path=ppt/slideMasters/_rels/slideMaster111.xml.rels><?xml version="1.0" encoding="UTF-8"?>
<Relationships xmlns="http://schemas.openxmlformats.org/package/2006/relationships"><Relationship Id="rId1" Type="http://schemas.openxmlformats.org/officeDocument/2006/relationships/theme" Target="../theme/theme111.xml"/><Relationship Id="rId2" Type="http://schemas.openxmlformats.org/officeDocument/2006/relationships/slideLayout" Target="../slideLayouts/slideLayout111.xml"/>
</Relationships>
</file>

<file path=ppt/slideMasters/_rels/slideMaster112.xml.rels><?xml version="1.0" encoding="UTF-8"?>
<Relationships xmlns="http://schemas.openxmlformats.org/package/2006/relationships"><Relationship Id="rId1" Type="http://schemas.openxmlformats.org/officeDocument/2006/relationships/theme" Target="../theme/theme112.xml"/><Relationship Id="rId2" Type="http://schemas.openxmlformats.org/officeDocument/2006/relationships/slideLayout" Target="../slideLayouts/slideLayout112.xml"/>
</Relationships>
</file>

<file path=ppt/slideMasters/_rels/slideMaster113.xml.rels><?xml version="1.0" encoding="UTF-8"?>
<Relationships xmlns="http://schemas.openxmlformats.org/package/2006/relationships"><Relationship Id="rId1" Type="http://schemas.openxmlformats.org/officeDocument/2006/relationships/theme" Target="../theme/theme113.xml"/><Relationship Id="rId2" Type="http://schemas.openxmlformats.org/officeDocument/2006/relationships/slideLayout" Target="../slideLayouts/slideLayout113.xml"/>
</Relationships>
</file>

<file path=ppt/slideMasters/_rels/slideMaster114.xml.rels><?xml version="1.0" encoding="UTF-8"?>
<Relationships xmlns="http://schemas.openxmlformats.org/package/2006/relationships"><Relationship Id="rId1" Type="http://schemas.openxmlformats.org/officeDocument/2006/relationships/theme" Target="../theme/theme114.xml"/><Relationship Id="rId2" Type="http://schemas.openxmlformats.org/officeDocument/2006/relationships/slideLayout" Target="../slideLayouts/slideLayout114.xml"/>
</Relationships>
</file>

<file path=ppt/slideMasters/_rels/slideMaster115.xml.rels><?xml version="1.0" encoding="UTF-8"?>
<Relationships xmlns="http://schemas.openxmlformats.org/package/2006/relationships"><Relationship Id="rId1" Type="http://schemas.openxmlformats.org/officeDocument/2006/relationships/theme" Target="../theme/theme115.xml"/><Relationship Id="rId2" Type="http://schemas.openxmlformats.org/officeDocument/2006/relationships/slideLayout" Target="../slideLayouts/slideLayout115.xml"/>
</Relationships>
</file>

<file path=ppt/slideMasters/_rels/slideMaster116.xml.rels><?xml version="1.0" encoding="UTF-8"?>
<Relationships xmlns="http://schemas.openxmlformats.org/package/2006/relationships"><Relationship Id="rId1" Type="http://schemas.openxmlformats.org/officeDocument/2006/relationships/theme" Target="../theme/theme116.xml"/><Relationship Id="rId2" Type="http://schemas.openxmlformats.org/officeDocument/2006/relationships/slideLayout" Target="../slideLayouts/slideLayout116.xml"/>
</Relationships>
</file>

<file path=ppt/slideMasters/_rels/slideMaster117.xml.rels><?xml version="1.0" encoding="UTF-8"?>
<Relationships xmlns="http://schemas.openxmlformats.org/package/2006/relationships"><Relationship Id="rId1" Type="http://schemas.openxmlformats.org/officeDocument/2006/relationships/theme" Target="../theme/theme117.xml"/><Relationship Id="rId2" Type="http://schemas.openxmlformats.org/officeDocument/2006/relationships/slideLayout" Target="../slideLayouts/slideLayout117.xml"/>
</Relationships>
</file>

<file path=ppt/slideMasters/_rels/slideMaster118.xml.rels><?xml version="1.0" encoding="UTF-8"?>
<Relationships xmlns="http://schemas.openxmlformats.org/package/2006/relationships"><Relationship Id="rId1" Type="http://schemas.openxmlformats.org/officeDocument/2006/relationships/theme" Target="../theme/theme118.xml"/><Relationship Id="rId2" Type="http://schemas.openxmlformats.org/officeDocument/2006/relationships/slideLayout" Target="../slideLayouts/slideLayout118.xml"/>
</Relationships>
</file>

<file path=ppt/slideMasters/_rels/slideMaster119.xml.rels><?xml version="1.0" encoding="UTF-8"?>
<Relationships xmlns="http://schemas.openxmlformats.org/package/2006/relationships"><Relationship Id="rId1" Type="http://schemas.openxmlformats.org/officeDocument/2006/relationships/theme" Target="../theme/theme119.xml"/><Relationship Id="rId2" Type="http://schemas.openxmlformats.org/officeDocument/2006/relationships/slideLayout" Target="../slideLayouts/slideLayout119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20.xml.rels><?xml version="1.0" encoding="UTF-8"?>
<Relationships xmlns="http://schemas.openxmlformats.org/package/2006/relationships"><Relationship Id="rId1" Type="http://schemas.openxmlformats.org/officeDocument/2006/relationships/theme" Target="../theme/theme120.xml"/><Relationship Id="rId2" Type="http://schemas.openxmlformats.org/officeDocument/2006/relationships/slideLayout" Target="../slideLayouts/slideLayout120.xml"/>
</Relationships>
</file>

<file path=ppt/slideMasters/_rels/slideMaster121.xml.rels><?xml version="1.0" encoding="UTF-8"?>
<Relationships xmlns="http://schemas.openxmlformats.org/package/2006/relationships"><Relationship Id="rId1" Type="http://schemas.openxmlformats.org/officeDocument/2006/relationships/theme" Target="../theme/theme121.xml"/><Relationship Id="rId2" Type="http://schemas.openxmlformats.org/officeDocument/2006/relationships/slideLayout" Target="../slideLayouts/slideLayout121.xml"/>
</Relationships>
</file>

<file path=ppt/slideMasters/_rels/slideMaster122.xml.rels><?xml version="1.0" encoding="UTF-8"?>
<Relationships xmlns="http://schemas.openxmlformats.org/package/2006/relationships"><Relationship Id="rId1" Type="http://schemas.openxmlformats.org/officeDocument/2006/relationships/theme" Target="../theme/theme122.xml"/><Relationship Id="rId2" Type="http://schemas.openxmlformats.org/officeDocument/2006/relationships/slideLayout" Target="../slideLayouts/slideLayout122.xml"/>
</Relationships>
</file>

<file path=ppt/slideMasters/_rels/slideMaster123.xml.rels><?xml version="1.0" encoding="UTF-8"?>
<Relationships xmlns="http://schemas.openxmlformats.org/package/2006/relationships"><Relationship Id="rId1" Type="http://schemas.openxmlformats.org/officeDocument/2006/relationships/theme" Target="../theme/theme123.xml"/><Relationship Id="rId2" Type="http://schemas.openxmlformats.org/officeDocument/2006/relationships/slideLayout" Target="../slideLayouts/slideLayout123.xml"/>
</Relationships>
</file>

<file path=ppt/slideMasters/_rels/slideMaster124.xml.rels><?xml version="1.0" encoding="UTF-8"?>
<Relationships xmlns="http://schemas.openxmlformats.org/package/2006/relationships"><Relationship Id="rId1" Type="http://schemas.openxmlformats.org/officeDocument/2006/relationships/theme" Target="../theme/theme124.xml"/><Relationship Id="rId2" Type="http://schemas.openxmlformats.org/officeDocument/2006/relationships/slideLayout" Target="../slideLayouts/slideLayout124.xml"/>
</Relationships>
</file>

<file path=ppt/slideMasters/_rels/slideMaster125.xml.rels><?xml version="1.0" encoding="UTF-8"?>
<Relationships xmlns="http://schemas.openxmlformats.org/package/2006/relationships"><Relationship Id="rId1" Type="http://schemas.openxmlformats.org/officeDocument/2006/relationships/theme" Target="../theme/theme125.xml"/><Relationship Id="rId2" Type="http://schemas.openxmlformats.org/officeDocument/2006/relationships/slideLayout" Target="../slideLayouts/slideLayout125.xml"/>
</Relationships>
</file>

<file path=ppt/slideMasters/_rels/slideMaster126.xml.rels><?xml version="1.0" encoding="UTF-8"?>
<Relationships xmlns="http://schemas.openxmlformats.org/package/2006/relationships"><Relationship Id="rId1" Type="http://schemas.openxmlformats.org/officeDocument/2006/relationships/theme" Target="../theme/theme126.xml"/><Relationship Id="rId2" Type="http://schemas.openxmlformats.org/officeDocument/2006/relationships/slideLayout" Target="../slideLayouts/slideLayout126.xml"/>
</Relationships>
</file>

<file path=ppt/slideMasters/_rels/slideMaster127.xml.rels><?xml version="1.0" encoding="UTF-8"?>
<Relationships xmlns="http://schemas.openxmlformats.org/package/2006/relationships"><Relationship Id="rId1" Type="http://schemas.openxmlformats.org/officeDocument/2006/relationships/theme" Target="../theme/theme127.xml"/><Relationship Id="rId2" Type="http://schemas.openxmlformats.org/officeDocument/2006/relationships/slideLayout" Target="../slideLayouts/slideLayout127.xml"/>
</Relationships>
</file>

<file path=ppt/slideMasters/_rels/slideMaster128.xml.rels><?xml version="1.0" encoding="UTF-8"?>
<Relationships xmlns="http://schemas.openxmlformats.org/package/2006/relationships"><Relationship Id="rId1" Type="http://schemas.openxmlformats.org/officeDocument/2006/relationships/theme" Target="../theme/theme128.xml"/><Relationship Id="rId2" Type="http://schemas.openxmlformats.org/officeDocument/2006/relationships/slideLayout" Target="../slideLayouts/slideLayout128.xml"/>
</Relationships>
</file>

<file path=ppt/slideMasters/_rels/slideMaster129.xml.rels><?xml version="1.0" encoding="UTF-8"?>
<Relationships xmlns="http://schemas.openxmlformats.org/package/2006/relationships"><Relationship Id="rId1" Type="http://schemas.openxmlformats.org/officeDocument/2006/relationships/theme" Target="../theme/theme129.xml"/><Relationship Id="rId2" Type="http://schemas.openxmlformats.org/officeDocument/2006/relationships/slideLayout" Target="../slideLayouts/slideLayout12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30.xml.rels><?xml version="1.0" encoding="UTF-8"?>
<Relationships xmlns="http://schemas.openxmlformats.org/package/2006/relationships"><Relationship Id="rId1" Type="http://schemas.openxmlformats.org/officeDocument/2006/relationships/theme" Target="../theme/theme130.xml"/><Relationship Id="rId2" Type="http://schemas.openxmlformats.org/officeDocument/2006/relationships/slideLayout" Target="../slideLayouts/slideLayout130.xml"/>
</Relationships>
</file>

<file path=ppt/slideMasters/_rels/slideMaster131.xml.rels><?xml version="1.0" encoding="UTF-8"?>
<Relationships xmlns="http://schemas.openxmlformats.org/package/2006/relationships"><Relationship Id="rId1" Type="http://schemas.openxmlformats.org/officeDocument/2006/relationships/theme" Target="../theme/theme131.xml"/><Relationship Id="rId2" Type="http://schemas.openxmlformats.org/officeDocument/2006/relationships/slideLayout" Target="../slideLayouts/slideLayout131.xml"/>
</Relationships>
</file>

<file path=ppt/slideMasters/_rels/slideMaster132.xml.rels><?xml version="1.0" encoding="UTF-8"?>
<Relationships xmlns="http://schemas.openxmlformats.org/package/2006/relationships"><Relationship Id="rId1" Type="http://schemas.openxmlformats.org/officeDocument/2006/relationships/theme" Target="../theme/theme132.xml"/><Relationship Id="rId2" Type="http://schemas.openxmlformats.org/officeDocument/2006/relationships/slideLayout" Target="../slideLayouts/slideLayout132.xml"/>
</Relationships>
</file>

<file path=ppt/slideMasters/_rels/slideMaster133.xml.rels><?xml version="1.0" encoding="UTF-8"?>
<Relationships xmlns="http://schemas.openxmlformats.org/package/2006/relationships"><Relationship Id="rId1" Type="http://schemas.openxmlformats.org/officeDocument/2006/relationships/theme" Target="../theme/theme133.xml"/><Relationship Id="rId2" Type="http://schemas.openxmlformats.org/officeDocument/2006/relationships/slideLayout" Target="../slideLayouts/slideLayout133.xml"/>
</Relationships>
</file>

<file path=ppt/slideMasters/_rels/slideMaster134.xml.rels><?xml version="1.0" encoding="UTF-8"?>
<Relationships xmlns="http://schemas.openxmlformats.org/package/2006/relationships"><Relationship Id="rId1" Type="http://schemas.openxmlformats.org/officeDocument/2006/relationships/theme" Target="../theme/theme134.xml"/><Relationship Id="rId2" Type="http://schemas.openxmlformats.org/officeDocument/2006/relationships/slideLayout" Target="../slideLayouts/slideLayout134.xml"/>
</Relationships>
</file>

<file path=ppt/slideMasters/_rels/slideMaster135.xml.rels><?xml version="1.0" encoding="UTF-8"?>
<Relationships xmlns="http://schemas.openxmlformats.org/package/2006/relationships"><Relationship Id="rId1" Type="http://schemas.openxmlformats.org/officeDocument/2006/relationships/theme" Target="../theme/theme135.xml"/><Relationship Id="rId2" Type="http://schemas.openxmlformats.org/officeDocument/2006/relationships/slideLayout" Target="../slideLayouts/slideLayout135.xml"/>
</Relationships>
</file>

<file path=ppt/slideMasters/_rels/slideMaster136.xml.rels><?xml version="1.0" encoding="UTF-8"?>
<Relationships xmlns="http://schemas.openxmlformats.org/package/2006/relationships"><Relationship Id="rId1" Type="http://schemas.openxmlformats.org/officeDocument/2006/relationships/theme" Target="../theme/theme136.xml"/><Relationship Id="rId2" Type="http://schemas.openxmlformats.org/officeDocument/2006/relationships/slideLayout" Target="../slideLayouts/slideLayout136.xml"/>
</Relationships>
</file>

<file path=ppt/slideMasters/_rels/slideMaster137.xml.rels><?xml version="1.0" encoding="UTF-8"?>
<Relationships xmlns="http://schemas.openxmlformats.org/package/2006/relationships"><Relationship Id="rId1" Type="http://schemas.openxmlformats.org/officeDocument/2006/relationships/theme" Target="../theme/theme137.xml"/><Relationship Id="rId2" Type="http://schemas.openxmlformats.org/officeDocument/2006/relationships/slideLayout" Target="../slideLayouts/slideLayout137.xml"/>
</Relationships>
</file>

<file path=ppt/slideMasters/_rels/slideMaster138.xml.rels><?xml version="1.0" encoding="UTF-8"?>
<Relationships xmlns="http://schemas.openxmlformats.org/package/2006/relationships"><Relationship Id="rId1" Type="http://schemas.openxmlformats.org/officeDocument/2006/relationships/theme" Target="../theme/theme138.xml"/><Relationship Id="rId2" Type="http://schemas.openxmlformats.org/officeDocument/2006/relationships/slideLayout" Target="../slideLayouts/slideLayout138.xml"/>
</Relationships>
</file>

<file path=ppt/slideMasters/_rels/slideMaster139.xml.rels><?xml version="1.0" encoding="UTF-8"?>
<Relationships xmlns="http://schemas.openxmlformats.org/package/2006/relationships"><Relationship Id="rId1" Type="http://schemas.openxmlformats.org/officeDocument/2006/relationships/theme" Target="../theme/theme139.xml"/><Relationship Id="rId2" Type="http://schemas.openxmlformats.org/officeDocument/2006/relationships/slideLayout" Target="../slideLayouts/slideLayout13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40.xml.rels><?xml version="1.0" encoding="UTF-8"?>
<Relationships xmlns="http://schemas.openxmlformats.org/package/2006/relationships"><Relationship Id="rId1" Type="http://schemas.openxmlformats.org/officeDocument/2006/relationships/theme" Target="../theme/theme140.xml"/><Relationship Id="rId2" Type="http://schemas.openxmlformats.org/officeDocument/2006/relationships/slideLayout" Target="../slideLayouts/slideLayout140.xml"/>
</Relationships>
</file>

<file path=ppt/slideMasters/_rels/slideMaster141.xml.rels><?xml version="1.0" encoding="UTF-8"?>
<Relationships xmlns="http://schemas.openxmlformats.org/package/2006/relationships"><Relationship Id="rId1" Type="http://schemas.openxmlformats.org/officeDocument/2006/relationships/theme" Target="../theme/theme141.xml"/><Relationship Id="rId2" Type="http://schemas.openxmlformats.org/officeDocument/2006/relationships/slideLayout" Target="../slideLayouts/slideLayout141.xml"/>
</Relationships>
</file>

<file path=ppt/slideMasters/_rels/slideMaster142.xml.rels><?xml version="1.0" encoding="UTF-8"?>
<Relationships xmlns="http://schemas.openxmlformats.org/package/2006/relationships"><Relationship Id="rId1" Type="http://schemas.openxmlformats.org/officeDocument/2006/relationships/theme" Target="../theme/theme142.xml"/><Relationship Id="rId2" Type="http://schemas.openxmlformats.org/officeDocument/2006/relationships/slideLayout" Target="../slideLayouts/slideLayout142.xml"/>
</Relationships>
</file>

<file path=ppt/slideMasters/_rels/slideMaster143.xml.rels><?xml version="1.0" encoding="UTF-8"?>
<Relationships xmlns="http://schemas.openxmlformats.org/package/2006/relationships"><Relationship Id="rId1" Type="http://schemas.openxmlformats.org/officeDocument/2006/relationships/theme" Target="../theme/theme143.xml"/><Relationship Id="rId2" Type="http://schemas.openxmlformats.org/officeDocument/2006/relationships/slideLayout" Target="../slideLayouts/slideLayout143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slideLayout" Target="../slideLayouts/slideLayout97.xml"/>
</Relationships>
</file>

<file path=ppt/slideMasters/_rels/slideMaster98.xml.rels><?xml version="1.0" encoding="UTF-8"?>
<Relationships xmlns="http://schemas.openxmlformats.org/package/2006/relationships"><Relationship Id="rId1" Type="http://schemas.openxmlformats.org/officeDocument/2006/relationships/theme" Target="../theme/theme98.xml"/><Relationship Id="rId2" Type="http://schemas.openxmlformats.org/officeDocument/2006/relationships/slideLayout" Target="../slideLayouts/slideLayout98.xml"/>
</Relationships>
</file>

<file path=ppt/slideMasters/_rels/slideMaster99.xml.rels><?xml version="1.0" encoding="UTF-8"?>
<Relationships xmlns="http://schemas.openxmlformats.org/package/2006/relationships"><Relationship Id="rId1" Type="http://schemas.openxmlformats.org/officeDocument/2006/relationships/theme" Target="../theme/theme99.xml"/><Relationship Id="rId2" Type="http://schemas.openxmlformats.org/officeDocument/2006/relationships/slideLayout" Target="../slideLayouts/slideLayout9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B864E8-2E1F-4AA1-9045-1696998CBD6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点击以编辑提纲文本格式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第二提纲级别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第三提纲级别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第四提纲级别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第五提纲级别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第六提纲级别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第七提纲级别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16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D372AE-91D9-4E8A-B35E-7ACAD298441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0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7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dt" idx="29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PlaceHolder 4"/>
          <p:cNvSpPr>
            <a:spLocks noGrp="1"/>
          </p:cNvSpPr>
          <p:nvPr>
            <p:ph type="ftr" idx="29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PlaceHolder 5"/>
          <p:cNvSpPr>
            <a:spLocks noGrp="1"/>
          </p:cNvSpPr>
          <p:nvPr>
            <p:ph type="sldNum" idx="29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542E61-C7AC-497E-BF14-D6484EDDA77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7" r:id="rId2"/>
  </p:sldLayoutIdLst>
</p:sldMaster>
</file>

<file path=ppt/slideMasters/slideMaster10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8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8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dt" idx="29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PlaceHolder 4"/>
          <p:cNvSpPr>
            <a:spLocks noGrp="1"/>
          </p:cNvSpPr>
          <p:nvPr>
            <p:ph type="ftr" idx="30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3" name="PlaceHolder 5"/>
          <p:cNvSpPr>
            <a:spLocks noGrp="1"/>
          </p:cNvSpPr>
          <p:nvPr>
            <p:ph type="sldNum" idx="30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7B8D22-18DA-4C97-AA4C-F13EC445395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9" r:id="rId2"/>
  </p:sldLayoutIdLst>
</p:sldMaster>
</file>

<file path=ppt/slideMasters/slideMaster10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9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9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dt" idx="30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PlaceHolder 4"/>
          <p:cNvSpPr>
            <a:spLocks noGrp="1"/>
          </p:cNvSpPr>
          <p:nvPr>
            <p:ph type="ftr" idx="30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PlaceHolder 5"/>
          <p:cNvSpPr>
            <a:spLocks noGrp="1"/>
          </p:cNvSpPr>
          <p:nvPr>
            <p:ph type="sldNum" idx="30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691B68-82B5-4099-865A-BE8645511CD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1" r:id="rId2"/>
  </p:sldLayoutIdLst>
</p:sldMaster>
</file>

<file path=ppt/slideMasters/slideMaster10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0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0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dt" idx="30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PlaceHolder 4"/>
          <p:cNvSpPr>
            <a:spLocks noGrp="1"/>
          </p:cNvSpPr>
          <p:nvPr>
            <p:ph type="ftr" idx="30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PlaceHolder 5"/>
          <p:cNvSpPr>
            <a:spLocks noGrp="1"/>
          </p:cNvSpPr>
          <p:nvPr>
            <p:ph type="sldNum" idx="30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433D6C-06C7-4AF3-9A25-FFA8B6B8AA3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3" r:id="rId2"/>
  </p:sldLayoutIdLst>
</p:sldMaster>
</file>

<file path=ppt/slideMasters/slideMaster10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1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2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dt" idx="30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PlaceHolder 4"/>
          <p:cNvSpPr>
            <a:spLocks noGrp="1"/>
          </p:cNvSpPr>
          <p:nvPr>
            <p:ph type="ftr" idx="30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PlaceHolder 5"/>
          <p:cNvSpPr>
            <a:spLocks noGrp="1"/>
          </p:cNvSpPr>
          <p:nvPr>
            <p:ph type="sldNum" idx="3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107709-7C03-4BE7-BE18-FFA4BADC6E9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5" r:id="rId2"/>
  </p:sldLayoutIdLst>
</p:sldMaster>
</file>

<file path=ppt/slideMasters/slideMaster10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3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dt" idx="3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PlaceHolder 4"/>
          <p:cNvSpPr>
            <a:spLocks noGrp="1"/>
          </p:cNvSpPr>
          <p:nvPr>
            <p:ph type="ftr" idx="3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PlaceHolder 5"/>
          <p:cNvSpPr>
            <a:spLocks noGrp="1"/>
          </p:cNvSpPr>
          <p:nvPr>
            <p:ph type="sldNum" idx="3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3078D4-92C2-44E7-AC20-75426ADB3A0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</p:sldLayoutIdLst>
</p:sldMaster>
</file>

<file path=ppt/slideMasters/slideMaster10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4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4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dt" idx="3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PlaceHolder 4"/>
          <p:cNvSpPr>
            <a:spLocks noGrp="1"/>
          </p:cNvSpPr>
          <p:nvPr>
            <p:ph type="ftr" idx="3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PlaceHolder 5"/>
          <p:cNvSpPr>
            <a:spLocks noGrp="1"/>
          </p:cNvSpPr>
          <p:nvPr>
            <p:ph type="sldNum" idx="3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BE3124-B726-4476-B7BB-EBBD02567E8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9" r:id="rId2"/>
  </p:sldLayoutIdLst>
</p:sldMaster>
</file>

<file path=ppt/slideMasters/slideMaster10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5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dt" idx="3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PlaceHolder 4"/>
          <p:cNvSpPr>
            <a:spLocks noGrp="1"/>
          </p:cNvSpPr>
          <p:nvPr>
            <p:ph type="ftr" idx="3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PlaceHolder 5"/>
          <p:cNvSpPr>
            <a:spLocks noGrp="1"/>
          </p:cNvSpPr>
          <p:nvPr>
            <p:ph type="sldNum" idx="3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137462-DEAF-4A79-8C12-5035EC9CD9B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1" r:id="rId2"/>
  </p:sldLayoutIdLst>
</p:sldMaster>
</file>

<file path=ppt/slideMasters/slideMaster10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6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6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dt" idx="3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PlaceHolder 4"/>
          <p:cNvSpPr>
            <a:spLocks noGrp="1"/>
          </p:cNvSpPr>
          <p:nvPr>
            <p:ph type="ftr" idx="3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PlaceHolder 5"/>
          <p:cNvSpPr>
            <a:spLocks noGrp="1"/>
          </p:cNvSpPr>
          <p:nvPr>
            <p:ph type="sldNum" idx="3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658AAC-09F0-4DB3-80DE-78AA5CAE6344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3" r:id="rId2"/>
  </p:sldLayoutIdLst>
</p:sldMaster>
</file>

<file path=ppt/slideMasters/slideMaster10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7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7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dt" idx="3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0" name="PlaceHolder 4"/>
          <p:cNvSpPr>
            <a:spLocks noGrp="1"/>
          </p:cNvSpPr>
          <p:nvPr>
            <p:ph type="ftr" idx="3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PlaceHolder 5"/>
          <p:cNvSpPr>
            <a:spLocks noGrp="1"/>
          </p:cNvSpPr>
          <p:nvPr>
            <p:ph type="sldNum" idx="3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87F4D4-F21C-451D-B1A7-A37BED16F6E7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点击以编辑提纲文本格式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第二提纲级别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第三提纲级别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第四提纲级别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第五提纲级别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第六提纲级别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chemeClr val="dk1"/>
                </a:solidFill>
                <a:latin typeface="等线"/>
              </a:rPr>
              <a:t>第七提纲级别</a:t>
            </a:r>
            <a:endParaRPr b="0" lang="en-US" sz="32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16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AF016D-F165-4983-962F-C593984DA74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8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8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dt" idx="3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PlaceHolder 4"/>
          <p:cNvSpPr>
            <a:spLocks noGrp="1"/>
          </p:cNvSpPr>
          <p:nvPr>
            <p:ph type="ftr" idx="3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PlaceHolder 5"/>
          <p:cNvSpPr>
            <a:spLocks noGrp="1"/>
          </p:cNvSpPr>
          <p:nvPr>
            <p:ph type="sldNum" idx="3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5B7319-CC56-42DB-A6CF-A1A56874D444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7" r:id="rId2"/>
  </p:sldLayoutIdLst>
</p:sldMaster>
</file>

<file path=ppt/slideMasters/slideMaster1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9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dt" idx="3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2" name="PlaceHolder 4"/>
          <p:cNvSpPr>
            <a:spLocks noGrp="1"/>
          </p:cNvSpPr>
          <p:nvPr>
            <p:ph type="ftr" idx="3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PlaceHolder 5"/>
          <p:cNvSpPr>
            <a:spLocks noGrp="1"/>
          </p:cNvSpPr>
          <p:nvPr>
            <p:ph type="sldNum" idx="3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B70564-B105-42A2-B334-58F368766E9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9" r:id="rId2"/>
  </p:sldLayoutIdLst>
</p:sldMaster>
</file>

<file path=ppt/slideMasters/slideMaster1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0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0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 type="dt" idx="3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PlaceHolder 4"/>
          <p:cNvSpPr>
            <a:spLocks noGrp="1"/>
          </p:cNvSpPr>
          <p:nvPr>
            <p:ph type="ftr" idx="3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PlaceHolder 5"/>
          <p:cNvSpPr>
            <a:spLocks noGrp="1"/>
          </p:cNvSpPr>
          <p:nvPr>
            <p:ph type="sldNum" idx="3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72FBCD-35E1-4845-970A-664B2D52276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1" r:id="rId2"/>
  </p:sldLayoutIdLst>
</p:sldMaster>
</file>

<file path=ppt/slideMasters/slideMaster1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1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1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2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 type="dt" idx="3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PlaceHolder 4"/>
          <p:cNvSpPr>
            <a:spLocks noGrp="1"/>
          </p:cNvSpPr>
          <p:nvPr>
            <p:ph type="ftr" idx="33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PlaceHolder 5"/>
          <p:cNvSpPr>
            <a:spLocks noGrp="1"/>
          </p:cNvSpPr>
          <p:nvPr>
            <p:ph type="sldNum" idx="33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442F14-0869-4CE5-9555-6EFA33D251D7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3" r:id="rId2"/>
  </p:sldLayoutIdLst>
</p:sldMaster>
</file>

<file path=ppt/slideMasters/slideMaster1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2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3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34" name="PlaceHolder 3"/>
          <p:cNvSpPr>
            <a:spLocks noGrp="1"/>
          </p:cNvSpPr>
          <p:nvPr>
            <p:ph type="dt" idx="33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PlaceHolder 4"/>
          <p:cNvSpPr>
            <a:spLocks noGrp="1"/>
          </p:cNvSpPr>
          <p:nvPr>
            <p:ph type="ftr" idx="33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PlaceHolder 5"/>
          <p:cNvSpPr>
            <a:spLocks noGrp="1"/>
          </p:cNvSpPr>
          <p:nvPr>
            <p:ph type="sldNum" idx="3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D560FB-55A7-4EC4-8EAC-962F8235124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5" r:id="rId2"/>
  </p:sldLayoutIdLst>
</p:sldMaster>
</file>

<file path=ppt/slideMasters/slideMaster1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4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4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45" name="PlaceHolder 3"/>
          <p:cNvSpPr>
            <a:spLocks noGrp="1"/>
          </p:cNvSpPr>
          <p:nvPr>
            <p:ph type="dt" idx="34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PlaceHolder 4"/>
          <p:cNvSpPr>
            <a:spLocks noGrp="1"/>
          </p:cNvSpPr>
          <p:nvPr>
            <p:ph type="ftr" idx="34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PlaceHolder 5"/>
          <p:cNvSpPr>
            <a:spLocks noGrp="1"/>
          </p:cNvSpPr>
          <p:nvPr>
            <p:ph type="sldNum" idx="34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7A6EC6-FED3-457C-B9A1-87340414371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7" r:id="rId2"/>
  </p:sldLayoutIdLst>
</p:sldMaster>
</file>

<file path=ppt/slideMasters/slideMaster1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5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dt" idx="34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PlaceHolder 4"/>
          <p:cNvSpPr>
            <a:spLocks noGrp="1"/>
          </p:cNvSpPr>
          <p:nvPr>
            <p:ph type="ftr" idx="34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PlaceHolder 5"/>
          <p:cNvSpPr>
            <a:spLocks noGrp="1"/>
          </p:cNvSpPr>
          <p:nvPr>
            <p:ph type="sldNum" idx="3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4B5620-F47F-4CD5-8832-5F3981035DC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9" r:id="rId2"/>
  </p:sldLayoutIdLst>
</p:sldMaster>
</file>

<file path=ppt/slideMasters/slideMaster1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6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6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dt" idx="3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PlaceHolder 4"/>
          <p:cNvSpPr>
            <a:spLocks noGrp="1"/>
          </p:cNvSpPr>
          <p:nvPr>
            <p:ph type="ftr" idx="34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PlaceHolder 5"/>
          <p:cNvSpPr>
            <a:spLocks noGrp="1"/>
          </p:cNvSpPr>
          <p:nvPr>
            <p:ph type="sldNum" idx="34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7DA8A0-A8E6-4470-A7E2-8AA41931E53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1" r:id="rId2"/>
  </p:sldLayoutIdLst>
</p:sldMaster>
</file>

<file path=ppt/slideMasters/slideMaster1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7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7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78" name="PlaceHolder 3"/>
          <p:cNvSpPr>
            <a:spLocks noGrp="1"/>
          </p:cNvSpPr>
          <p:nvPr>
            <p:ph type="dt" idx="35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PlaceHolder 4"/>
          <p:cNvSpPr>
            <a:spLocks noGrp="1"/>
          </p:cNvSpPr>
          <p:nvPr>
            <p:ph type="ftr" idx="35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PlaceHolder 5"/>
          <p:cNvSpPr>
            <a:spLocks noGrp="1"/>
          </p:cNvSpPr>
          <p:nvPr>
            <p:ph type="sldNum" idx="35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ADAD4A-98E0-4339-962D-E83860E0744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</p:sldLayoutIdLst>
</p:sldMaster>
</file>

<file path=ppt/slideMasters/slideMaster1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8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8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8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89" name="PlaceHolder 3"/>
          <p:cNvSpPr>
            <a:spLocks noGrp="1"/>
          </p:cNvSpPr>
          <p:nvPr>
            <p:ph type="dt" idx="35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PlaceHolder 4"/>
          <p:cNvSpPr>
            <a:spLocks noGrp="1"/>
          </p:cNvSpPr>
          <p:nvPr>
            <p:ph type="ftr" idx="35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PlaceHolder 5"/>
          <p:cNvSpPr>
            <a:spLocks noGrp="1"/>
          </p:cNvSpPr>
          <p:nvPr>
            <p:ph type="sldNum" idx="35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E8D90E-565E-481D-99BF-278CB01019E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85F480-1F62-442C-998F-1B549D341BFC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9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9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9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00" name="PlaceHolder 3"/>
          <p:cNvSpPr>
            <a:spLocks noGrp="1"/>
          </p:cNvSpPr>
          <p:nvPr>
            <p:ph type="dt" idx="35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PlaceHolder 4"/>
          <p:cNvSpPr>
            <a:spLocks noGrp="1"/>
          </p:cNvSpPr>
          <p:nvPr>
            <p:ph type="ftr" idx="35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PlaceHolder 5"/>
          <p:cNvSpPr>
            <a:spLocks noGrp="1"/>
          </p:cNvSpPr>
          <p:nvPr>
            <p:ph type="sldNum" idx="35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9E0150-9BD2-48E8-A4EF-B0A250BD9E1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7" r:id="rId2"/>
  </p:sldLayoutIdLst>
</p:sldMaster>
</file>

<file path=ppt/slideMasters/slideMaster1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0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0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0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11" name="PlaceHolder 3"/>
          <p:cNvSpPr>
            <a:spLocks noGrp="1"/>
          </p:cNvSpPr>
          <p:nvPr>
            <p:ph type="dt" idx="35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PlaceHolder 4"/>
          <p:cNvSpPr>
            <a:spLocks noGrp="1"/>
          </p:cNvSpPr>
          <p:nvPr>
            <p:ph type="ftr" idx="36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PlaceHolder 5"/>
          <p:cNvSpPr>
            <a:spLocks noGrp="1"/>
          </p:cNvSpPr>
          <p:nvPr>
            <p:ph type="sldNum" idx="36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01F78F-0782-4C55-ABD4-9754F97B4CD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9" r:id="rId2"/>
  </p:sldLayoutIdLst>
</p:sldMaster>
</file>

<file path=ppt/slideMasters/slideMaster1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1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1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22" name="PlaceHolder 3"/>
          <p:cNvSpPr>
            <a:spLocks noGrp="1"/>
          </p:cNvSpPr>
          <p:nvPr>
            <p:ph type="dt" idx="36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PlaceHolder 4"/>
          <p:cNvSpPr>
            <a:spLocks noGrp="1"/>
          </p:cNvSpPr>
          <p:nvPr>
            <p:ph type="ftr" idx="36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PlaceHolder 5"/>
          <p:cNvSpPr>
            <a:spLocks noGrp="1"/>
          </p:cNvSpPr>
          <p:nvPr>
            <p:ph type="sldNum" idx="36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840C88-DA2B-430F-A3B6-781ACFF529B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1" r:id="rId2"/>
  </p:sldLayoutIdLst>
</p:sldMaster>
</file>

<file path=ppt/slideMasters/slideMaster1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2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2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3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 type="dt" idx="36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PlaceHolder 4"/>
          <p:cNvSpPr>
            <a:spLocks noGrp="1"/>
          </p:cNvSpPr>
          <p:nvPr>
            <p:ph type="ftr" idx="36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PlaceHolder 5"/>
          <p:cNvSpPr>
            <a:spLocks noGrp="1"/>
          </p:cNvSpPr>
          <p:nvPr>
            <p:ph type="sldNum" idx="36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9CBDC9-CFCF-48A0-A5AC-81A5A168C5CB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3" r:id="rId2"/>
  </p:sldLayoutIdLst>
</p:sldMaster>
</file>

<file path=ppt/slideMasters/slideMaster1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3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4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44" name="PlaceHolder 3"/>
          <p:cNvSpPr>
            <a:spLocks noGrp="1"/>
          </p:cNvSpPr>
          <p:nvPr>
            <p:ph type="dt" idx="36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PlaceHolder 4"/>
          <p:cNvSpPr>
            <a:spLocks noGrp="1"/>
          </p:cNvSpPr>
          <p:nvPr>
            <p:ph type="ftr" idx="36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PlaceHolder 5"/>
          <p:cNvSpPr>
            <a:spLocks noGrp="1"/>
          </p:cNvSpPr>
          <p:nvPr>
            <p:ph type="sldNum" idx="37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870EFD-CEF0-449A-9139-AF3E9C0B9EE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5" r:id="rId2"/>
  </p:sldLayoutIdLst>
</p:sldMaster>
</file>

<file path=ppt/slideMasters/slideMaster1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5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5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55" name="PlaceHolder 3"/>
          <p:cNvSpPr>
            <a:spLocks noGrp="1"/>
          </p:cNvSpPr>
          <p:nvPr>
            <p:ph type="dt" idx="37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6" name="PlaceHolder 4"/>
          <p:cNvSpPr>
            <a:spLocks noGrp="1"/>
          </p:cNvSpPr>
          <p:nvPr>
            <p:ph type="ftr" idx="37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7" name="PlaceHolder 5"/>
          <p:cNvSpPr>
            <a:spLocks noGrp="1"/>
          </p:cNvSpPr>
          <p:nvPr>
            <p:ph type="sldNum" idx="37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87B174-C65E-4A88-B22C-2465BC82933F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7" r:id="rId2"/>
  </p:sldLayoutIdLst>
</p:sldMaster>
</file>

<file path=ppt/slideMasters/slideMaster1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6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6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66" name="PlaceHolder 3"/>
          <p:cNvSpPr>
            <a:spLocks noGrp="1"/>
          </p:cNvSpPr>
          <p:nvPr>
            <p:ph type="dt" idx="37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7" name="PlaceHolder 4"/>
          <p:cNvSpPr>
            <a:spLocks noGrp="1"/>
          </p:cNvSpPr>
          <p:nvPr>
            <p:ph type="ftr" idx="37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PlaceHolder 5"/>
          <p:cNvSpPr>
            <a:spLocks noGrp="1"/>
          </p:cNvSpPr>
          <p:nvPr>
            <p:ph type="sldNum" idx="37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1FC21F3-9CAD-4EBE-A7C8-1E27DBE1EDD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9" r:id="rId2"/>
  </p:sldLayoutIdLst>
</p:sldMaster>
</file>

<file path=ppt/slideMasters/slideMaster1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7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7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7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 type="dt" idx="37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PlaceHolder 4"/>
          <p:cNvSpPr>
            <a:spLocks noGrp="1"/>
          </p:cNvSpPr>
          <p:nvPr>
            <p:ph type="ftr" idx="37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9" name="PlaceHolder 5"/>
          <p:cNvSpPr>
            <a:spLocks noGrp="1"/>
          </p:cNvSpPr>
          <p:nvPr>
            <p:ph type="sldNum" idx="37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0360D5-5310-45FF-8F5D-3BF11C2ECC84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1" r:id="rId2"/>
  </p:sldLayoutIdLst>
</p:sldMaster>
</file>

<file path=ppt/slideMasters/slideMaster1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8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8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88" name="PlaceHolder 3"/>
          <p:cNvSpPr>
            <a:spLocks noGrp="1"/>
          </p:cNvSpPr>
          <p:nvPr>
            <p:ph type="dt" idx="38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9" name="PlaceHolder 4"/>
          <p:cNvSpPr>
            <a:spLocks noGrp="1"/>
          </p:cNvSpPr>
          <p:nvPr>
            <p:ph type="ftr" idx="38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0" name="PlaceHolder 5"/>
          <p:cNvSpPr>
            <a:spLocks noGrp="1"/>
          </p:cNvSpPr>
          <p:nvPr>
            <p:ph type="sldNum" idx="38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10ABB2-C643-4CE5-9771-09DBACA52D7F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3" r:id="rId2"/>
  </p:sldLayoutIdLst>
</p:sldMaster>
</file>

<file path=ppt/slideMasters/slideMaster1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39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9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9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99" name="PlaceHolder 3"/>
          <p:cNvSpPr>
            <a:spLocks noGrp="1"/>
          </p:cNvSpPr>
          <p:nvPr>
            <p:ph type="dt" idx="38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0" name="PlaceHolder 4"/>
          <p:cNvSpPr>
            <a:spLocks noGrp="1"/>
          </p:cNvSpPr>
          <p:nvPr>
            <p:ph type="ftr" idx="38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1" name="PlaceHolder 5"/>
          <p:cNvSpPr>
            <a:spLocks noGrp="1"/>
          </p:cNvSpPr>
          <p:nvPr>
            <p:ph type="sldNum" idx="38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6084AE-FB76-44C7-ADB4-374E3937B41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1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 idx="3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 idx="3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8A5B08-DCC1-4064-ACF9-D16FE3C19EBC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0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0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10" name="PlaceHolder 3"/>
          <p:cNvSpPr>
            <a:spLocks noGrp="1"/>
          </p:cNvSpPr>
          <p:nvPr>
            <p:ph type="dt" idx="38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1" name="PlaceHolder 4"/>
          <p:cNvSpPr>
            <a:spLocks noGrp="1"/>
          </p:cNvSpPr>
          <p:nvPr>
            <p:ph type="ftr" idx="38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2" name="PlaceHolder 5"/>
          <p:cNvSpPr>
            <a:spLocks noGrp="1"/>
          </p:cNvSpPr>
          <p:nvPr>
            <p:ph type="sldNum" idx="38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80F442-AACD-41B6-9CAB-A7FAB1BDA7C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7" r:id="rId2"/>
  </p:sldLayoutIdLst>
</p:sldMaster>
</file>

<file path=ppt/slideMasters/slideMaster1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1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1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1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21" name="PlaceHolder 3"/>
          <p:cNvSpPr>
            <a:spLocks noGrp="1"/>
          </p:cNvSpPr>
          <p:nvPr>
            <p:ph type="dt" idx="38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2" name="PlaceHolder 4"/>
          <p:cNvSpPr>
            <a:spLocks noGrp="1"/>
          </p:cNvSpPr>
          <p:nvPr>
            <p:ph type="ftr" idx="39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3" name="PlaceHolder 5"/>
          <p:cNvSpPr>
            <a:spLocks noGrp="1"/>
          </p:cNvSpPr>
          <p:nvPr>
            <p:ph type="sldNum" idx="39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F6B266-1681-4CFD-B8C9-C4979A42B95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</p:sldLayoutIdLst>
</p:sldMaster>
</file>

<file path=ppt/slideMasters/slideMaster1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2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2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32" name="PlaceHolder 3"/>
          <p:cNvSpPr>
            <a:spLocks noGrp="1"/>
          </p:cNvSpPr>
          <p:nvPr>
            <p:ph type="dt" idx="39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3" name="PlaceHolder 4"/>
          <p:cNvSpPr>
            <a:spLocks noGrp="1"/>
          </p:cNvSpPr>
          <p:nvPr>
            <p:ph type="ftr" idx="39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4" name="PlaceHolder 5"/>
          <p:cNvSpPr>
            <a:spLocks noGrp="1"/>
          </p:cNvSpPr>
          <p:nvPr>
            <p:ph type="sldNum" idx="39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FF064B-1DFA-4A35-A67B-A237E646EEE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1" r:id="rId2"/>
  </p:sldLayoutIdLst>
</p:sldMaster>
</file>

<file path=ppt/slideMasters/slideMaster1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3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3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43" name="PlaceHolder 3"/>
          <p:cNvSpPr>
            <a:spLocks noGrp="1"/>
          </p:cNvSpPr>
          <p:nvPr>
            <p:ph type="dt" idx="39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PlaceHolder 4"/>
          <p:cNvSpPr>
            <a:spLocks noGrp="1"/>
          </p:cNvSpPr>
          <p:nvPr>
            <p:ph type="ftr" idx="39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PlaceHolder 5"/>
          <p:cNvSpPr>
            <a:spLocks noGrp="1"/>
          </p:cNvSpPr>
          <p:nvPr>
            <p:ph type="sldNum" idx="39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036078-9D25-45E8-B816-059C3ADBD0EC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3" r:id="rId2"/>
  </p:sldLayoutIdLst>
</p:sldMaster>
</file>

<file path=ppt/slideMasters/slideMaster1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4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5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54" name="PlaceHolder 3"/>
          <p:cNvSpPr>
            <a:spLocks noGrp="1"/>
          </p:cNvSpPr>
          <p:nvPr>
            <p:ph type="dt" idx="39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PlaceHolder 4"/>
          <p:cNvSpPr>
            <a:spLocks noGrp="1"/>
          </p:cNvSpPr>
          <p:nvPr>
            <p:ph type="ftr" idx="39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6" name="PlaceHolder 5"/>
          <p:cNvSpPr>
            <a:spLocks noGrp="1"/>
          </p:cNvSpPr>
          <p:nvPr>
            <p:ph type="sldNum" idx="40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374490-CF82-48E5-9705-35F984360F2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5" r:id="rId2"/>
  </p:sldLayoutIdLst>
</p:sldMaster>
</file>

<file path=ppt/slideMasters/slideMaster1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6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6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6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65" name="PlaceHolder 3"/>
          <p:cNvSpPr>
            <a:spLocks noGrp="1"/>
          </p:cNvSpPr>
          <p:nvPr>
            <p:ph type="dt" idx="40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" name="PlaceHolder 4"/>
          <p:cNvSpPr>
            <a:spLocks noGrp="1"/>
          </p:cNvSpPr>
          <p:nvPr>
            <p:ph type="ftr" idx="40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7" name="PlaceHolder 5"/>
          <p:cNvSpPr>
            <a:spLocks noGrp="1"/>
          </p:cNvSpPr>
          <p:nvPr>
            <p:ph type="sldNum" idx="40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F2BFDC-63B4-4040-99AD-308CBB0B9DA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7" r:id="rId2"/>
  </p:sldLayoutIdLst>
</p:sldMaster>
</file>

<file path=ppt/slideMasters/slideMaster1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7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7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76" name="PlaceHolder 3"/>
          <p:cNvSpPr>
            <a:spLocks noGrp="1"/>
          </p:cNvSpPr>
          <p:nvPr>
            <p:ph type="dt" idx="40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7" name="PlaceHolder 4"/>
          <p:cNvSpPr>
            <a:spLocks noGrp="1"/>
          </p:cNvSpPr>
          <p:nvPr>
            <p:ph type="ftr" idx="40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8" name="PlaceHolder 5"/>
          <p:cNvSpPr>
            <a:spLocks noGrp="1"/>
          </p:cNvSpPr>
          <p:nvPr>
            <p:ph type="sldNum" idx="40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DFFF38-714D-4FDF-B761-9E4C07F7563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9" r:id="rId2"/>
  </p:sldLayoutIdLst>
</p:sldMaster>
</file>

<file path=ppt/slideMasters/slideMaster1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8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8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87" name="PlaceHolder 3"/>
          <p:cNvSpPr>
            <a:spLocks noGrp="1"/>
          </p:cNvSpPr>
          <p:nvPr>
            <p:ph type="dt" idx="40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8" name="PlaceHolder 4"/>
          <p:cNvSpPr>
            <a:spLocks noGrp="1"/>
          </p:cNvSpPr>
          <p:nvPr>
            <p:ph type="ftr" idx="40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9" name="PlaceHolder 5"/>
          <p:cNvSpPr>
            <a:spLocks noGrp="1"/>
          </p:cNvSpPr>
          <p:nvPr>
            <p:ph type="sldNum" idx="40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010636-1DAE-4194-8A00-3FA602FD3C04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1" r:id="rId2"/>
  </p:sldLayoutIdLst>
</p:sldMaster>
</file>

<file path=ppt/slideMasters/slideMaster1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9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9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98" name="PlaceHolder 3"/>
          <p:cNvSpPr>
            <a:spLocks noGrp="1"/>
          </p:cNvSpPr>
          <p:nvPr>
            <p:ph type="dt" idx="4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9" name="PlaceHolder 4"/>
          <p:cNvSpPr>
            <a:spLocks noGrp="1"/>
          </p:cNvSpPr>
          <p:nvPr>
            <p:ph type="ftr" idx="4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0" name="PlaceHolder 5"/>
          <p:cNvSpPr>
            <a:spLocks noGrp="1"/>
          </p:cNvSpPr>
          <p:nvPr>
            <p:ph type="sldNum" idx="4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9DC417-AAC8-43CB-9BD0-87FB786CBC1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3" r:id="rId2"/>
  </p:sldLayoutIdLst>
</p:sldMaster>
</file>

<file path=ppt/slideMasters/slideMaster1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50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0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0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09" name="PlaceHolder 3"/>
          <p:cNvSpPr>
            <a:spLocks noGrp="1"/>
          </p:cNvSpPr>
          <p:nvPr>
            <p:ph type="dt" idx="4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0" name="PlaceHolder 4"/>
          <p:cNvSpPr>
            <a:spLocks noGrp="1"/>
          </p:cNvSpPr>
          <p:nvPr>
            <p:ph type="ftr" idx="4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1" name="PlaceHolder 5"/>
          <p:cNvSpPr>
            <a:spLocks noGrp="1"/>
          </p:cNvSpPr>
          <p:nvPr>
            <p:ph type="sldNum" idx="4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B348AA-E75F-4505-89C0-D9E5448C22E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2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3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 idx="3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24E844-3ED1-4ECE-BB29-BA3288CCFC3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51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1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20" name="PlaceHolder 3"/>
          <p:cNvSpPr>
            <a:spLocks noGrp="1"/>
          </p:cNvSpPr>
          <p:nvPr>
            <p:ph type="dt" idx="4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1" name="PlaceHolder 4"/>
          <p:cNvSpPr>
            <a:spLocks noGrp="1"/>
          </p:cNvSpPr>
          <p:nvPr>
            <p:ph type="ftr" idx="4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2" name="PlaceHolder 5"/>
          <p:cNvSpPr>
            <a:spLocks noGrp="1"/>
          </p:cNvSpPr>
          <p:nvPr>
            <p:ph type="sldNum" idx="4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234330-C7F6-40E5-9835-BD8CA3D079E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7" r:id="rId2"/>
  </p:sldLayoutIdLst>
</p:sldMaster>
</file>

<file path=ppt/slideMasters/slideMaster1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52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2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2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31" name="PlaceHolder 3"/>
          <p:cNvSpPr>
            <a:spLocks noGrp="1"/>
          </p:cNvSpPr>
          <p:nvPr>
            <p:ph type="dt" idx="4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PlaceHolder 4"/>
          <p:cNvSpPr>
            <a:spLocks noGrp="1"/>
          </p:cNvSpPr>
          <p:nvPr>
            <p:ph type="ftr" idx="4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PlaceHolder 5"/>
          <p:cNvSpPr>
            <a:spLocks noGrp="1"/>
          </p:cNvSpPr>
          <p:nvPr>
            <p:ph type="sldNum" idx="4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EB0CE3-08E0-4758-A1CC-192AA86C18B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9" r:id="rId2"/>
  </p:sldLayoutIdLst>
</p:sldMaster>
</file>

<file path=ppt/slideMasters/slideMaster1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53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3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4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42" name="PlaceHolder 3"/>
          <p:cNvSpPr>
            <a:spLocks noGrp="1"/>
          </p:cNvSpPr>
          <p:nvPr>
            <p:ph type="dt" idx="4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PlaceHolder 4"/>
          <p:cNvSpPr>
            <a:spLocks noGrp="1"/>
          </p:cNvSpPr>
          <p:nvPr>
            <p:ph type="ftr" idx="4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PlaceHolder 5"/>
          <p:cNvSpPr>
            <a:spLocks noGrp="1"/>
          </p:cNvSpPr>
          <p:nvPr>
            <p:ph type="sldNum" idx="4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1F289E-A195-4018-8265-BE7262CA6B8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1" r:id="rId2"/>
  </p:sldLayoutIdLst>
</p:sldMaster>
</file>

<file path=ppt/slideMasters/slideMaster1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54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4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53" name="PlaceHolder 3"/>
          <p:cNvSpPr>
            <a:spLocks noGrp="1"/>
          </p:cNvSpPr>
          <p:nvPr>
            <p:ph type="dt" idx="4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4" name="PlaceHolder 4"/>
          <p:cNvSpPr>
            <a:spLocks noGrp="1"/>
          </p:cNvSpPr>
          <p:nvPr>
            <p:ph type="ftr" idx="4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PlaceHolder 5"/>
          <p:cNvSpPr>
            <a:spLocks noGrp="1"/>
          </p:cNvSpPr>
          <p:nvPr>
            <p:ph type="sldNum" idx="4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30D3E0-5ED6-4C81-89AD-0704F9059E9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3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4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4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4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 idx="4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7D3944-D401-444C-A928-4852DC62CF4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5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4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4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E2C9D8-0B8D-4333-90E7-8726AACFCA6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6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4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ftr" idx="4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sldNum" idx="4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D655DF-2C70-423B-88ED-C34AE05FB73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7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5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5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5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6C1687-F8DF-4649-B29E-828CEABDA55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8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dt" idx="5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ftr" idx="5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sldNum" idx="5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93DF47-BF83-4731-9CCE-55D4E9AC702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E30C1F-8CAF-483B-8905-2342DA752DA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9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5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ftr" idx="5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sldNum" idx="5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A42504-DA95-4005-9087-7F99150E70C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0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5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 idx="6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6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B2ED42-06F1-4CC3-8AD5-A007647CC84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1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1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 idx="6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ftr" idx="6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sldNum" idx="6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F98041-95C5-4056-8EE5-2F6C2ABAE23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2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dt" idx="6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ftr" idx="6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sldNum" idx="6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3192B9-CEA2-4813-ACB4-8783E613D344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3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6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ftr" idx="6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sldNum" idx="7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9A08A3-E1CF-4B27-B4AE-86132B1CD85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5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7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ftr" idx="7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sldNum" idx="7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0A0DFE-29B8-457E-BA1F-F68F881D1D5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6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7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ftr" idx="7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sldNum" idx="7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DDAACB-9C64-4FAA-A466-96B6CC861E2B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7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dt" idx="7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ftr" idx="7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sldNum" idx="7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A59E63-DBD2-4101-ADCE-51FB67B1ABD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8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8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dt" idx="8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ftr" idx="8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sldNum" idx="8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E7B29A-1830-4B1C-9A50-81797CB703E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9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dt" idx="8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ftr" idx="8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sldNum" idx="8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490F24-36AC-4687-914F-1780F5ECEADC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507A27-455D-4DC4-BA64-808DE3DABFB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0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0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dt" idx="8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ftr" idx="8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sldNum" idx="8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D47481-B0CB-4903-B579-42026409410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1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1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dt" idx="8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ftr" idx="9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sldNum" idx="9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A63CA6-9E81-4285-BCB3-751956DAF6A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2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9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ftr" idx="9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sldNum" idx="9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9AD1AA-2EF4-4CD7-B838-5DBB38E8CC7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3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3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dt" idx="9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ftr" idx="9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sldNum" idx="9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49219D-30E5-4C33-93B5-DEFEE873870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4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dt" idx="9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ftr" idx="9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sldNum" idx="10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A2F12C-B370-4F2B-87ED-1E1FDBE7A1C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6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6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dt" idx="10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ftr" idx="10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sldNum" idx="10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322421-CAA4-44E3-B76F-D8CC3E15929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7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7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dt" idx="10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ftr" idx="10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sldNum" idx="10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58AB27-86C4-4CE2-9DE6-EFCB66194B0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8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dt" idx="10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ftr" idx="10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sldNum" idx="10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0EA585-2722-438E-9FA9-740DF0AED3F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9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dt" idx="1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ftr" idx="1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sldNum" idx="1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4C96A3-D3EE-47A1-A605-538EAD21E57C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0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0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dt" idx="1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ftr" idx="1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sldNum" idx="1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8E2170-348B-49B5-9110-021D89C8F6F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2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EA8749-A8A0-47F7-995E-43ECC560C69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1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dt" idx="1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ftr" idx="1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sldNum" idx="1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838A4C-3F28-417A-8F7F-9C283388FD2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2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2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dt" idx="1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ftr" idx="1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sldNum" idx="1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D9B2AA-2958-45AB-BDA1-5AF3F9542EF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3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dt" idx="1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ftr" idx="1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PlaceHolder 5"/>
          <p:cNvSpPr>
            <a:spLocks noGrp="1"/>
          </p:cNvSpPr>
          <p:nvPr>
            <p:ph type="sldNum" idx="1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7D94ED-2CF6-415C-B266-0D9532DB8BC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4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dt" idx="1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ftr" idx="1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sldNum" idx="1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534E37-AB40-49D9-8FFC-F4A291D21A2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5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6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dt" idx="1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ftr" idx="1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sldNum" idx="1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5273D1-E906-47D3-9DB5-B5B8DB22341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7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dt" idx="1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ftr" idx="1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sldNum" idx="1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193DA5-E0DF-4C25-98C1-E3039AD4A38B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8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dt" idx="1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ftr" idx="1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sldNum" idx="1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CE32F2-9D0A-4A50-810D-15111AE3581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9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9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dt" idx="1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 type="ftr" idx="13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 type="sldNum" idx="1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6FA404-B3D9-43C6-A768-3F9F4BBAC9F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0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0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dt" idx="1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ftr" idx="14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PlaceHolder 5"/>
          <p:cNvSpPr>
            <a:spLocks noGrp="1"/>
          </p:cNvSpPr>
          <p:nvPr>
            <p:ph type="sldNum" idx="1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53CD3A-F9BB-4D7D-A6B6-004F4EAA4F0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1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dt" idx="1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ftr" idx="14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sldNum" idx="14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D49934-9EBB-4AAA-BC0C-68C069D7DAA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3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60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60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chemeClr val="dk1">
                    <a:tint val="82000"/>
                  </a:schemeClr>
                </a:solidFill>
                <a:latin typeface="等线"/>
              </a:rPr>
              <a:t>单击此处编辑母版文本样式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71EB6F-0F45-4B06-A4B2-C0FDF2781BC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2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dt" idx="14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ftr" idx="14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sldNum" idx="1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574735-9F4F-4FF1-876E-2ABE0592284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3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3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dt" idx="14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ftr" idx="15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sldNum" idx="1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5D8E86-B230-4279-8D2C-AC08FFEEBCD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4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dt" idx="15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ftr" idx="15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 type="sldNum" idx="15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1F8F5A-7B42-45CB-A4BB-FD6C9040F92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5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5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dt" idx="15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ftr" idx="15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 type="sldNum" idx="15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AC8809-0FB5-4D74-8477-C424C5BFDBA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6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7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dt" idx="15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ftr" idx="15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sldNum" idx="16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FF8259-725B-4CB9-93DF-73439DF3DFD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8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8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dt" idx="16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ftr" idx="16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sldNum" idx="16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A510B5-741C-4DEA-B0BF-F959C59B2BB7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9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9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dt" idx="16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ftr" idx="16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PlaceHolder 5"/>
          <p:cNvSpPr>
            <a:spLocks noGrp="1"/>
          </p:cNvSpPr>
          <p:nvPr>
            <p:ph type="sldNum" idx="16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765FB1-3DD5-434A-952F-7488B67BED5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0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dt" idx="16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ftr" idx="16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PlaceHolder 5"/>
          <p:cNvSpPr>
            <a:spLocks noGrp="1"/>
          </p:cNvSpPr>
          <p:nvPr>
            <p:ph type="sldNum" idx="16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64BE14-6FE8-4A68-9B37-BC600A39DD6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1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dt" idx="17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 type="ftr" idx="17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 type="sldNum" idx="17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6F3632-4E1F-4D8A-BF4F-2179C003E38B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2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2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dt" idx="17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ftr" idx="17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sldNum" idx="17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383BA6-0CE4-4FC5-806E-C0792FE5256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4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87B224-A372-4DCA-A64E-A00805EFB52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3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3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dt" idx="17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ftr" idx="17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PlaceHolder 5"/>
          <p:cNvSpPr>
            <a:spLocks noGrp="1"/>
          </p:cNvSpPr>
          <p:nvPr>
            <p:ph type="sldNum" idx="17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945EF2-8C25-49A4-86F1-68737042CA5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4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4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dt" idx="17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ftr" idx="18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sldNum" idx="18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9FC145-36C1-4B82-8D20-750B4061D0D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5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5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dt" idx="18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ftr" idx="18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sldNum" idx="18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330362-D713-4D93-B325-D24170F93EB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6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dt" idx="18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 type="ftr" idx="18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PlaceHolder 5"/>
          <p:cNvSpPr>
            <a:spLocks noGrp="1"/>
          </p:cNvSpPr>
          <p:nvPr>
            <p:ph type="sldNum" idx="18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F76A54-2015-4EAD-98BF-4E563CABF66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7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8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dt" idx="18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ftr" idx="18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PlaceHolder 5"/>
          <p:cNvSpPr>
            <a:spLocks noGrp="1"/>
          </p:cNvSpPr>
          <p:nvPr>
            <p:ph type="sldNum" idx="19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5F52C4-3417-4000-9180-5997F3DCAFC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69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dt" idx="19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ftr" idx="19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 type="sldNum" idx="19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710E3A-E112-4767-8485-AAA41181BF3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0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0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dt" idx="19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PlaceHolder 4"/>
          <p:cNvSpPr>
            <a:spLocks noGrp="1"/>
          </p:cNvSpPr>
          <p:nvPr>
            <p:ph type="ftr" idx="19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PlaceHolder 5"/>
          <p:cNvSpPr>
            <a:spLocks noGrp="1"/>
          </p:cNvSpPr>
          <p:nvPr>
            <p:ph type="sldNum" idx="19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E4CAF0-6AEF-46E3-9B0F-41AF257BE8B2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1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dt" idx="19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ftr" idx="19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PlaceHolder 5"/>
          <p:cNvSpPr>
            <a:spLocks noGrp="1"/>
          </p:cNvSpPr>
          <p:nvPr>
            <p:ph type="sldNum" idx="19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1DF1C1-94B1-40C8-A4F5-C104B90F71D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2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dt" idx="20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 type="ftr" idx="20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PlaceHolder 5"/>
          <p:cNvSpPr>
            <a:spLocks noGrp="1"/>
          </p:cNvSpPr>
          <p:nvPr>
            <p:ph type="sldNum" idx="20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CDAC51-DAE9-4612-803A-D63CE095BE1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3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3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dt" idx="20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PlaceHolder 4"/>
          <p:cNvSpPr>
            <a:spLocks noGrp="1"/>
          </p:cNvSpPr>
          <p:nvPr>
            <p:ph type="ftr" idx="20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PlaceHolder 5"/>
          <p:cNvSpPr>
            <a:spLocks noGrp="1"/>
          </p:cNvSpPr>
          <p:nvPr>
            <p:ph type="sldNum" idx="20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861F13-32D1-40C8-B1B3-63E8E44711A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5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4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4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8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CE2A92-798B-4906-A033-5867877B6DD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4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4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dt" idx="20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 type="ftr" idx="20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PlaceHolder 5"/>
          <p:cNvSpPr>
            <a:spLocks noGrp="1"/>
          </p:cNvSpPr>
          <p:nvPr>
            <p:ph type="sldNum" idx="20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C85C55-5656-4D54-B465-D7CF56E9BEA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5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5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dt" idx="20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ftr" idx="21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PlaceHolder 5"/>
          <p:cNvSpPr>
            <a:spLocks noGrp="1"/>
          </p:cNvSpPr>
          <p:nvPr>
            <p:ph type="sldNum" idx="2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3E4808-BABA-4EF6-B21D-7851ED5A57A9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6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6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dt" idx="21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ftr" idx="2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sldNum" idx="2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8ACD16-C438-4FD9-B2ED-F07FA405F098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7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7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dt" idx="2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 type="ftr" idx="2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PlaceHolder 5"/>
          <p:cNvSpPr>
            <a:spLocks noGrp="1"/>
          </p:cNvSpPr>
          <p:nvPr>
            <p:ph type="sldNum" idx="2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F5A3E4-08FC-448D-BD45-17757D3D379F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8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9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dt" idx="21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 type="ftr" idx="2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 type="sldNum" idx="2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8A012A-9964-4FED-A1A5-E8DF71205944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0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0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dt" idx="2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PlaceHolder 4"/>
          <p:cNvSpPr>
            <a:spLocks noGrp="1"/>
          </p:cNvSpPr>
          <p:nvPr>
            <p:ph type="ftr" idx="2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PlaceHolder 5"/>
          <p:cNvSpPr>
            <a:spLocks noGrp="1"/>
          </p:cNvSpPr>
          <p:nvPr>
            <p:ph type="sldNum" idx="2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BBF245-03A5-4722-B4D9-9FAF6DB969AF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1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1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dt" idx="22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 type="ftr" idx="22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PlaceHolder 5"/>
          <p:cNvSpPr>
            <a:spLocks noGrp="1"/>
          </p:cNvSpPr>
          <p:nvPr>
            <p:ph type="sldNum" idx="2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7B7751-7153-4F3A-A647-B3EF7C7BC6F7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2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dt" idx="2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PlaceHolder 4"/>
          <p:cNvSpPr>
            <a:spLocks noGrp="1"/>
          </p:cNvSpPr>
          <p:nvPr>
            <p:ph type="ftr" idx="22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PlaceHolder 5"/>
          <p:cNvSpPr>
            <a:spLocks noGrp="1"/>
          </p:cNvSpPr>
          <p:nvPr>
            <p:ph type="sldNum" idx="22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E2A2DD-E146-4BFF-BCD4-CFE37B48B54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3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3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dt" idx="23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 type="ftr" idx="23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PlaceHolder 5"/>
          <p:cNvSpPr>
            <a:spLocks noGrp="1"/>
          </p:cNvSpPr>
          <p:nvPr>
            <p:ph type="sldNum" idx="2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0D2C53-A061-4EC5-BE03-3598FF26B13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4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4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dt" idx="23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ftr" idx="23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PlaceHolder 5"/>
          <p:cNvSpPr>
            <a:spLocks noGrp="1"/>
          </p:cNvSpPr>
          <p:nvPr>
            <p:ph type="sldNum" idx="2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64A475-CA48-4F63-989D-ADD3235E1F3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7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E3B877-E98B-42E2-822D-BC99549C724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5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5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dt" idx="23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ftr" idx="23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PlaceHolder 5"/>
          <p:cNvSpPr>
            <a:spLocks noGrp="1"/>
          </p:cNvSpPr>
          <p:nvPr>
            <p:ph type="sldNum" idx="2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59565E-F964-47E5-AA81-C874D57D9DF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6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6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dt" idx="23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ftr" idx="24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sldNum" idx="24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E45047-E008-41AA-9FDE-5EC2A40EB5F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7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dt" idx="24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PlaceHolder 4"/>
          <p:cNvSpPr>
            <a:spLocks noGrp="1"/>
          </p:cNvSpPr>
          <p:nvPr>
            <p:ph type="ftr" idx="24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PlaceHolder 5"/>
          <p:cNvSpPr>
            <a:spLocks noGrp="1"/>
          </p:cNvSpPr>
          <p:nvPr>
            <p:ph type="sldNum" idx="24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E0A203-59A9-4E1D-B3D7-E05A007CAC00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8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8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dt" idx="24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ftr" idx="24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PlaceHolder 5"/>
          <p:cNvSpPr>
            <a:spLocks noGrp="1"/>
          </p:cNvSpPr>
          <p:nvPr>
            <p:ph type="sldNum" idx="24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B0DC01-92A1-4144-8CCC-D7A80C91BE8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9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0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dt" idx="24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PlaceHolder 4"/>
          <p:cNvSpPr>
            <a:spLocks noGrp="1"/>
          </p:cNvSpPr>
          <p:nvPr>
            <p:ph type="ftr" idx="24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PlaceHolder 5"/>
          <p:cNvSpPr>
            <a:spLocks noGrp="1"/>
          </p:cNvSpPr>
          <p:nvPr>
            <p:ph type="sldNum" idx="25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2AA265-5FB5-4916-A8FF-FCBF085E976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1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1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dt" idx="25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PlaceHolder 4"/>
          <p:cNvSpPr>
            <a:spLocks noGrp="1"/>
          </p:cNvSpPr>
          <p:nvPr>
            <p:ph type="ftr" idx="25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PlaceHolder 5"/>
          <p:cNvSpPr>
            <a:spLocks noGrp="1"/>
          </p:cNvSpPr>
          <p:nvPr>
            <p:ph type="sldNum" idx="25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DE7081-2BCF-40AE-BAA2-CB78EF7C3A53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2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2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dt" idx="25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PlaceHolder 4"/>
          <p:cNvSpPr>
            <a:spLocks noGrp="1"/>
          </p:cNvSpPr>
          <p:nvPr>
            <p:ph type="ftr" idx="25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PlaceHolder 5"/>
          <p:cNvSpPr>
            <a:spLocks noGrp="1"/>
          </p:cNvSpPr>
          <p:nvPr>
            <p:ph type="sldNum" idx="25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975409-D91B-4230-A4B6-3CFC7459323F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3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3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dt" idx="25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PlaceHolder 4"/>
          <p:cNvSpPr>
            <a:spLocks noGrp="1"/>
          </p:cNvSpPr>
          <p:nvPr>
            <p:ph type="ftr" idx="25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PlaceHolder 5"/>
          <p:cNvSpPr>
            <a:spLocks noGrp="1"/>
          </p:cNvSpPr>
          <p:nvPr>
            <p:ph type="sldNum" idx="25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DBA428-A4D7-4C51-A0DE-DB54B5E9C31C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4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4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dt" idx="26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ftr" idx="26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PlaceHolder 5"/>
          <p:cNvSpPr>
            <a:spLocks noGrp="1"/>
          </p:cNvSpPr>
          <p:nvPr>
            <p:ph type="sldNum" idx="26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ED1CF0-3BB6-4861-9361-C1AFCFDD02FD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5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5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dt" idx="26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PlaceHolder 4"/>
          <p:cNvSpPr>
            <a:spLocks noGrp="1"/>
          </p:cNvSpPr>
          <p:nvPr>
            <p:ph type="ftr" idx="26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PlaceHolder 5"/>
          <p:cNvSpPr>
            <a:spLocks noGrp="1"/>
          </p:cNvSpPr>
          <p:nvPr>
            <p:ph type="sldNum" idx="26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24F541-E6D5-4B50-BD58-CFAEB3324515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8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PlaceHolder 1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F6487B-06B9-4FE2-A30A-38E9DBD05DB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65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66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7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dt" idx="26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PlaceHolder 4"/>
          <p:cNvSpPr>
            <a:spLocks noGrp="1"/>
          </p:cNvSpPr>
          <p:nvPr>
            <p:ph type="ftr" idx="26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PlaceHolder 5"/>
          <p:cNvSpPr>
            <a:spLocks noGrp="1"/>
          </p:cNvSpPr>
          <p:nvPr>
            <p:ph type="sldNum" idx="26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D5A701-51C0-4832-B8A4-409205815F57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76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77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8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dt" idx="26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PlaceHolder 4"/>
          <p:cNvSpPr>
            <a:spLocks noGrp="1"/>
          </p:cNvSpPr>
          <p:nvPr>
            <p:ph type="ftr" idx="27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PlaceHolder 5"/>
          <p:cNvSpPr>
            <a:spLocks noGrp="1"/>
          </p:cNvSpPr>
          <p:nvPr>
            <p:ph type="sldNum" idx="27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F13F73-375A-43B7-B06D-0DD95F45CE61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87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88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9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dt" idx="27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ftr" idx="27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PlaceHolder 5"/>
          <p:cNvSpPr>
            <a:spLocks noGrp="1"/>
          </p:cNvSpPr>
          <p:nvPr>
            <p:ph type="sldNum" idx="27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0DC510-2C8D-4742-B573-4B057B6B0B7B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998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99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0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dt" idx="27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PlaceHolder 4"/>
          <p:cNvSpPr>
            <a:spLocks noGrp="1"/>
          </p:cNvSpPr>
          <p:nvPr>
            <p:ph type="ftr" idx="27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PlaceHolder 5"/>
          <p:cNvSpPr>
            <a:spLocks noGrp="1"/>
          </p:cNvSpPr>
          <p:nvPr>
            <p:ph type="sldNum" idx="27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D1B814-640E-4ACE-9662-EE60D77794FC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09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0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1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dt" idx="27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PlaceHolder 4"/>
          <p:cNvSpPr>
            <a:spLocks noGrp="1"/>
          </p:cNvSpPr>
          <p:nvPr>
            <p:ph type="ftr" idx="27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PlaceHolder 5"/>
          <p:cNvSpPr>
            <a:spLocks noGrp="1"/>
          </p:cNvSpPr>
          <p:nvPr>
            <p:ph type="sldNum" idx="28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5A8878-D5E7-4A70-96BE-4BD6069F701B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20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21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2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dt" idx="28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 type="ftr" idx="28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PlaceHolder 5"/>
          <p:cNvSpPr>
            <a:spLocks noGrp="1"/>
          </p:cNvSpPr>
          <p:nvPr>
            <p:ph type="sldNum" idx="28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932190-9457-4876-A69D-2013A019300E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7" r:id="rId2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31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32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3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dt" idx="28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PlaceHolder 4"/>
          <p:cNvSpPr>
            <a:spLocks noGrp="1"/>
          </p:cNvSpPr>
          <p:nvPr>
            <p:ph type="ftr" idx="28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PlaceHolder 5"/>
          <p:cNvSpPr>
            <a:spLocks noGrp="1"/>
          </p:cNvSpPr>
          <p:nvPr>
            <p:ph type="sldNum" idx="28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12E4C4-9159-4881-BC98-337D514BD81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9" r:id="rId2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42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43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4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dt" idx="28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PlaceHolder 4"/>
          <p:cNvSpPr>
            <a:spLocks noGrp="1"/>
          </p:cNvSpPr>
          <p:nvPr>
            <p:ph type="ftr" idx="28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PlaceHolder 5"/>
          <p:cNvSpPr>
            <a:spLocks noGrp="1"/>
          </p:cNvSpPr>
          <p:nvPr>
            <p:ph type="sldNum" idx="28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689589-EC1C-49C1-939B-46FC31E1315A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1" r:id="rId2"/>
  </p:sldLayoutIdLst>
</p:sldMaster>
</file>

<file path=ppt/slideMasters/slideMaster9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53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54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5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dt" idx="29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ftr" idx="29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PlaceHolder 5"/>
          <p:cNvSpPr>
            <a:spLocks noGrp="1"/>
          </p:cNvSpPr>
          <p:nvPr>
            <p:ph type="sldNum" idx="29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96F51A-3EE7-4848-8388-A839DD4FC10B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3" r:id="rId2"/>
  </p:sldLayoutIdLst>
</p:sldMaster>
</file>

<file path=ppt/slideMasters/slideMaster9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组合 6"/>
          <p:cNvGrpSpPr/>
          <p:nvPr/>
        </p:nvGrpSpPr>
        <p:grpSpPr>
          <a:xfrm>
            <a:off x="0" y="1460160"/>
            <a:ext cx="12191760" cy="394560"/>
            <a:chOff x="0" y="1460160"/>
            <a:chExt cx="12191760" cy="394560"/>
          </a:xfrm>
        </p:grpSpPr>
        <p:sp>
          <p:nvSpPr>
            <p:cNvPr id="1064" name="矩形 7"/>
            <p:cNvSpPr/>
            <p:nvPr/>
          </p:nvSpPr>
          <p:spPr>
            <a:xfrm>
              <a:off x="0" y="1550160"/>
              <a:ext cx="12191040" cy="197640"/>
            </a:xfrm>
            <a:prstGeom prst="rect">
              <a:avLst/>
            </a:prstGeom>
            <a:gradFill rotWithShape="0">
              <a:gsLst>
                <a:gs pos="0">
                  <a:srgbClr val="b8d4f0"/>
                </a:gs>
                <a:gs pos="25000">
                  <a:srgbClr val="71aae0"/>
                </a:gs>
                <a:gs pos="50000">
                  <a:srgbClr val="2d7fcf"/>
                </a:gs>
                <a:gs pos="75000">
                  <a:srgbClr val="1d5488"/>
                </a:gs>
                <a:gs pos="100000">
                  <a:srgbClr val="0e2841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000" spc="-1" strike="noStrike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65" name="文本框 8"/>
            <p:cNvSpPr/>
            <p:nvPr/>
          </p:nvSpPr>
          <p:spPr>
            <a:xfrm>
              <a:off x="0" y="1460160"/>
              <a:ext cx="1742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lt1"/>
                  </a:solidFill>
                  <a:latin typeface="等线"/>
                </a:rPr>
                <a:t>NekoBytes-TheMissing 2024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6" name="文本框 9"/>
            <p:cNvSpPr/>
            <p:nvPr/>
          </p:nvSpPr>
          <p:spPr>
            <a:xfrm>
              <a:off x="11354400" y="1524960"/>
              <a:ext cx="8373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r" defTabSz="914400">
                <a:lnSpc>
                  <a:spcPct val="100000"/>
                </a:lnSpc>
              </a:pPr>
              <a:r>
                <a:rPr b="0" lang="en-US" sz="1000" spc="-1" strike="noStrike">
                  <a:solidFill>
                    <a:schemeClr val="dk1"/>
                  </a:solidFill>
                  <a:latin typeface="等线"/>
                </a:rPr>
                <a:t>NekoBytes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chemeClr val="dk1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chemeClr val="dk1"/>
              </a:solidFill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chemeClr val="dk1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chemeClr val="dk1"/>
              </a:solidFill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chemeClr val="dk1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dt" idx="29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 type="ftr" idx="29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PlaceHolder 5"/>
          <p:cNvSpPr>
            <a:spLocks noGrp="1"/>
          </p:cNvSpPr>
          <p:nvPr>
            <p:ph type="sldNum" idx="29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7A645E-C3BC-4FAC-8842-DD88981286B6}" type="slidenum">
              <a:rPr b="0" lang="en-US" sz="1200" spc="-1" strike="noStrike">
                <a:solidFill>
                  <a:schemeClr val="dk1"/>
                </a:solidFill>
                <a:latin typeface="等线"/>
              </a:rPr>
              <a:t>&lt;编号&gt;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0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2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4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5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6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8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0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2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4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5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6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7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8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0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1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2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4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5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6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7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8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0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1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2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8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subTitle"/>
          </p:nvPr>
        </p:nvSpPr>
        <p:spPr>
          <a:xfrm>
            <a:off x="1398600" y="2677320"/>
            <a:ext cx="9394560" cy="244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en-US" sz="6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等线 Light"/>
              </a:rPr>
              <a:t>lecture5</a:t>
            </a:r>
            <a:endParaRPr b="0" lang="en-US" sz="4400" spc="-1" strike="noStrike">
              <a:solidFill>
                <a:schemeClr val="dk1"/>
              </a:solidFill>
              <a:latin typeface="等线"/>
            </a:endParaRPr>
          </a:p>
        </p:txBody>
      </p:sp>
      <p:pic>
        <p:nvPicPr>
          <p:cNvPr id="1560" name="" descr=""/>
          <p:cNvPicPr/>
          <p:nvPr/>
        </p:nvPicPr>
        <p:blipFill>
          <a:blip r:embed="rId1"/>
          <a:stretch/>
        </p:blipFill>
        <p:spPr>
          <a:xfrm>
            <a:off x="1080000" y="2160000"/>
            <a:ext cx="4916160" cy="4150440"/>
          </a:xfrm>
          <a:prstGeom prst="rect">
            <a:avLst/>
          </a:prstGeom>
          <a:ln w="0">
            <a:noFill/>
          </a:ln>
        </p:spPr>
      </p:pic>
      <p:pic>
        <p:nvPicPr>
          <p:cNvPr id="1561" name="" descr=""/>
          <p:cNvPicPr/>
          <p:nvPr/>
        </p:nvPicPr>
        <p:blipFill>
          <a:blip r:embed="rId2"/>
          <a:stretch/>
        </p:blipFill>
        <p:spPr>
          <a:xfrm>
            <a:off x="6471360" y="2160000"/>
            <a:ext cx="4984920" cy="414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898E21-0A57-4BBF-8AB2-CD1E9540131C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7E43215E-3B12-4826-B7C3-2CFA5CA596A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8"/>
          </p:nvPr>
        </p:nvSpPr>
        <p:spPr/>
        <p:txBody>
          <a:bodyPr/>
          <a:p>
            <a:fld id="{9DE0D16F-FB83-43EF-BC6F-0CED5F7D1303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31"/>
          </p:nvPr>
        </p:nvSpPr>
        <p:spPr/>
        <p:txBody>
          <a:bodyPr/>
          <a:p>
            <a:fld id="{C56E7D3D-669E-4075-A87F-E039322FF902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34"/>
          </p:nvPr>
        </p:nvSpPr>
        <p:spPr/>
        <p:txBody>
          <a:bodyPr/>
          <a:p>
            <a:fld id="{BBC940D0-A010-457A-B481-F26C4B9FEF1C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37"/>
          </p:nvPr>
        </p:nvSpPr>
        <p:spPr/>
        <p:txBody>
          <a:bodyPr/>
          <a:p>
            <a:fld id="{286B3FFA-6B9C-4E0E-934B-36C0C16745A0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0"/>
          </p:nvPr>
        </p:nvSpPr>
        <p:spPr/>
        <p:txBody>
          <a:bodyPr/>
          <a:p>
            <a:fld id="{C7191FC4-CD5D-43B8-A8B8-1834C6FC45D8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3"/>
          </p:nvPr>
        </p:nvSpPr>
        <p:spPr/>
        <p:txBody>
          <a:bodyPr/>
          <a:p>
            <a:fld id="{7871ABB0-70C7-4C49-94E7-23FAC28060C7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6"/>
          </p:nvPr>
        </p:nvSpPr>
        <p:spPr/>
        <p:txBody>
          <a:bodyPr/>
          <a:p>
            <a:fld id="{EA16268A-0EAA-4F8F-B192-6D524D6AAEB4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9"/>
          </p:nvPr>
        </p:nvSpPr>
        <p:spPr/>
        <p:txBody>
          <a:bodyPr/>
          <a:p>
            <a:fld id="{DD2A527B-4823-45D6-83AE-380EBE734EF1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2"/>
          </p:nvPr>
        </p:nvSpPr>
        <p:spPr/>
        <p:txBody>
          <a:bodyPr/>
          <a:p>
            <a:fld id="{5A233E86-61DE-4780-A827-5877FC5DAA99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5"/>
          </p:nvPr>
        </p:nvSpPr>
        <p:spPr/>
        <p:txBody>
          <a:bodyPr/>
          <a:p>
            <a:fld id="{C06E90F7-4F84-4E26-BAB6-423E5658C5FE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F3810485-2EFC-4908-AAC5-D7DBCF178B4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8"/>
          </p:nvPr>
        </p:nvSpPr>
        <p:spPr/>
        <p:txBody>
          <a:bodyPr/>
          <a:p>
            <a:fld id="{14733D0E-B411-43ED-84D0-2161D7D5DD9B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1"/>
          </p:nvPr>
        </p:nvSpPr>
        <p:spPr/>
        <p:txBody>
          <a:bodyPr/>
          <a:p>
            <a:fld id="{13719891-159F-428A-9154-5FA55B583178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4"/>
          </p:nvPr>
        </p:nvSpPr>
        <p:spPr/>
        <p:txBody>
          <a:bodyPr/>
          <a:p>
            <a:fld id="{7640739F-1918-4E80-BDAB-86F53EDF6980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7"/>
          </p:nvPr>
        </p:nvSpPr>
        <p:spPr/>
        <p:txBody>
          <a:bodyPr/>
          <a:p>
            <a:fld id="{A8A0C599-EC83-438B-8E73-16E8F01246A3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70"/>
          </p:nvPr>
        </p:nvSpPr>
        <p:spPr/>
        <p:txBody>
          <a:bodyPr/>
          <a:p>
            <a:fld id="{575D2481-82CB-45DB-A9B6-AFF511B2670C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73"/>
          </p:nvPr>
        </p:nvSpPr>
        <p:spPr/>
        <p:txBody>
          <a:bodyPr/>
          <a:p>
            <a:fld id="{DBABD736-9611-43CA-9295-26B83A33AB8A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76"/>
          </p:nvPr>
        </p:nvSpPr>
        <p:spPr/>
        <p:txBody>
          <a:bodyPr/>
          <a:p>
            <a:fld id="{8284F4FB-9BD2-41D1-A7DA-38A3F62D667F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79"/>
          </p:nvPr>
        </p:nvSpPr>
        <p:spPr/>
        <p:txBody>
          <a:bodyPr/>
          <a:p>
            <a:fld id="{466C2ABA-6E73-48A0-9794-291BEFB2F68F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2"/>
          </p:nvPr>
        </p:nvSpPr>
        <p:spPr/>
        <p:txBody>
          <a:bodyPr/>
          <a:p>
            <a:fld id="{6A373D6B-AB4C-49BD-AF78-09999F26DF01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5"/>
          </p:nvPr>
        </p:nvSpPr>
        <p:spPr/>
        <p:txBody>
          <a:bodyPr/>
          <a:p>
            <a:fld id="{E457EA92-A47A-4642-9002-28DE6A48A515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E7CF4DAE-E19E-4B7C-9645-1B67263BBF8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8"/>
          </p:nvPr>
        </p:nvSpPr>
        <p:spPr/>
        <p:txBody>
          <a:bodyPr/>
          <a:p>
            <a:fld id="{4D85B71B-0884-4934-BCB2-F5A676A12773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1"/>
          </p:nvPr>
        </p:nvSpPr>
        <p:spPr/>
        <p:txBody>
          <a:bodyPr/>
          <a:p>
            <a:fld id="{FAD3C3EA-3645-41EA-BD18-A627FB762B5F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4"/>
          </p:nvPr>
        </p:nvSpPr>
        <p:spPr/>
        <p:txBody>
          <a:bodyPr/>
          <a:p>
            <a:fld id="{EAD648E5-4A0F-45C0-A38E-9F4F8306CC35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7"/>
          </p:nvPr>
        </p:nvSpPr>
        <p:spPr/>
        <p:txBody>
          <a:bodyPr/>
          <a:p>
            <a:fld id="{08B3D0F5-54C5-4F8D-B269-FEFF57D361B5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0"/>
          </p:nvPr>
        </p:nvSpPr>
        <p:spPr/>
        <p:txBody>
          <a:bodyPr/>
          <a:p>
            <a:fld id="{B0F36D39-7EF5-48C6-BDD5-BBF2D5CCBE45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3"/>
          </p:nvPr>
        </p:nvSpPr>
        <p:spPr/>
        <p:txBody>
          <a:bodyPr/>
          <a:p>
            <a:fld id="{D960CB8F-D83E-4FD8-A9AE-F792EC564018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6"/>
          </p:nvPr>
        </p:nvSpPr>
        <p:spPr/>
        <p:txBody>
          <a:bodyPr/>
          <a:p>
            <a:fld id="{E4586437-2273-4F05-87CF-65D66136A1B3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9"/>
          </p:nvPr>
        </p:nvSpPr>
        <p:spPr/>
        <p:txBody>
          <a:bodyPr/>
          <a:p>
            <a:fld id="{9F774D25-CADD-43B1-B205-7B89288E8775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12"/>
          </p:nvPr>
        </p:nvSpPr>
        <p:spPr/>
        <p:txBody>
          <a:bodyPr/>
          <a:p>
            <a:fld id="{5A5F235F-EC42-4FC3-911B-7F91CDDF440E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15"/>
          </p:nvPr>
        </p:nvSpPr>
        <p:spPr/>
        <p:txBody>
          <a:bodyPr/>
          <a:p>
            <a:fld id="{274DDDDD-CA46-41F3-A492-258EB3BF5416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46F2D7A4-0B96-4BB2-86BC-D68000C68B5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18"/>
          </p:nvPr>
        </p:nvSpPr>
        <p:spPr/>
        <p:txBody>
          <a:bodyPr/>
          <a:p>
            <a:fld id="{5681E8B8-4284-41C2-852D-55D3B7252202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21"/>
          </p:nvPr>
        </p:nvSpPr>
        <p:spPr/>
        <p:txBody>
          <a:bodyPr/>
          <a:p>
            <a:fld id="{69A2ADB6-430D-41E2-8206-D56E73BF41BD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24"/>
          </p:nvPr>
        </p:nvSpPr>
        <p:spPr/>
        <p:txBody>
          <a:bodyPr/>
          <a:p>
            <a:fld id="{1602B46F-3C21-4BAE-96A7-19017F5A1160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27"/>
          </p:nvPr>
        </p:nvSpPr>
        <p:spPr/>
        <p:txBody>
          <a:bodyPr/>
          <a:p>
            <a:fld id="{19940905-6FBA-4435-9CFF-10F18652D916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8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3C103163-30A5-4A57-9B81-1B12DB386D19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CBED441E-EC89-4946-AC23-7424A3472445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61463412-D267-4F3C-A8F9-EFCE0D31EC1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F9710D7D-E141-4263-9773-14B770C91A0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9"/>
          </p:nvPr>
        </p:nvSpPr>
        <p:spPr/>
        <p:txBody>
          <a:bodyPr/>
          <a:p>
            <a:fld id="{241CF2E9-519E-4C87-B759-7E0256F084A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38648142-F0C4-4559-9720-FB604D68D26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2BF57B5B-164B-44D8-95E9-93DA561E750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为何需要指针</a:t>
            </a: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2019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众所周知，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C++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头文件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&lt;algorithm&gt;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中有个名为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swap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的函数，可以方便的交换两个变量的值。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很可惜，在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中并没有这么方便的标准库函数。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作为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语言初学者的小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P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写下了如下一段代码。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1564" name=""/>
          <p:cNvSpPr txBox="1"/>
          <p:nvPr/>
        </p:nvSpPr>
        <p:spPr>
          <a:xfrm>
            <a:off x="6067080" y="3324600"/>
            <a:ext cx="18072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5" name=""/>
          <p:cNvSpPr txBox="1"/>
          <p:nvPr/>
        </p:nvSpPr>
        <p:spPr>
          <a:xfrm>
            <a:off x="6067080" y="3345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6" name="" descr=""/>
          <p:cNvPicPr/>
          <p:nvPr/>
        </p:nvPicPr>
        <p:blipFill>
          <a:blip r:embed="rId1"/>
          <a:stretch/>
        </p:blipFill>
        <p:spPr>
          <a:xfrm>
            <a:off x="5432400" y="1800000"/>
            <a:ext cx="5316480" cy="414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00C1432-D00A-4E70-9D50-ABF81504A65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40EAF70C-1F81-4A5E-A4A2-7D39A3CC7574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1"/>
          </p:nvPr>
        </p:nvSpPr>
        <p:spPr/>
        <p:txBody>
          <a:bodyPr/>
          <a:p>
            <a:fld id="{E8AB6584-526F-45BD-87B0-90347B28BF6F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4"/>
          </p:nvPr>
        </p:nvSpPr>
        <p:spPr/>
        <p:txBody>
          <a:bodyPr/>
          <a:p>
            <a:fld id="{A81FA0EC-A955-47C4-B789-824EC2D4C3AA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7"/>
          </p:nvPr>
        </p:nvSpPr>
        <p:spPr/>
        <p:txBody>
          <a:bodyPr/>
          <a:p>
            <a:fld id="{B9A1676A-942B-4495-B8C3-32F5435B6171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0"/>
          </p:nvPr>
        </p:nvSpPr>
        <p:spPr/>
        <p:txBody>
          <a:bodyPr/>
          <a:p>
            <a:fld id="{56323A4D-E5A9-4580-B53C-BA1BA3D11F92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3"/>
          </p:nvPr>
        </p:nvSpPr>
        <p:spPr/>
        <p:txBody>
          <a:bodyPr/>
          <a:p>
            <a:fld id="{3CECCE25-BAF8-4559-A453-E87DA177D6E8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6"/>
          </p:nvPr>
        </p:nvSpPr>
        <p:spPr/>
        <p:txBody>
          <a:bodyPr/>
          <a:p>
            <a:fld id="{167A4600-F1AA-41EA-B93F-56740E4B6D79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76610468-EE43-4B54-B5EF-1A20DAFE484A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2"/>
          </p:nvPr>
        </p:nvSpPr>
        <p:spPr/>
        <p:txBody>
          <a:bodyPr/>
          <a:p>
            <a:fld id="{06898B6D-12B8-4D8A-A6F8-5886531A60A0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5"/>
          </p:nvPr>
        </p:nvSpPr>
        <p:spPr/>
        <p:txBody>
          <a:bodyPr/>
          <a:p>
            <a:fld id="{215FCD03-4895-4975-8019-AFA2759558ED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为何需要指针</a:t>
            </a: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很遗憾，这段代码并没有得到期望的结果，运行后我们得到：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这是因为，在这段代码中，我们仅仅只是将需要交换的变量的值传递到函数里，函数所做的只是将两个临时变量的值进行交换。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为了满足这样的需求，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提供了指针这一概念与工具，当然指针能做的不止这些。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pic>
        <p:nvPicPr>
          <p:cNvPr id="1569" name="" descr=""/>
          <p:cNvPicPr/>
          <p:nvPr/>
        </p:nvPicPr>
        <p:blipFill>
          <a:blip r:embed="rId1"/>
          <a:stretch/>
        </p:blipFill>
        <p:spPr>
          <a:xfrm>
            <a:off x="1260000" y="2310120"/>
            <a:ext cx="5040000" cy="838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712D658E-BDE0-4624-A93D-E6373956EDC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8"/>
          </p:nvPr>
        </p:nvSpPr>
        <p:spPr/>
        <p:txBody>
          <a:bodyPr/>
          <a:p>
            <a:fld id="{A22B2C22-E750-40FA-9BC8-BF91FEC5A4E6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1"/>
          </p:nvPr>
        </p:nvSpPr>
        <p:spPr/>
        <p:txBody>
          <a:bodyPr/>
          <a:p>
            <a:fld id="{DBC216F8-F8E3-4FD3-A562-C1314E29F05D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4"/>
          </p:nvPr>
        </p:nvSpPr>
        <p:spPr/>
        <p:txBody>
          <a:bodyPr/>
          <a:p>
            <a:fld id="{D45EC7A6-FDB4-4CCB-8025-C83209CF8EB9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7"/>
          </p:nvPr>
        </p:nvSpPr>
        <p:spPr/>
        <p:txBody>
          <a:bodyPr/>
          <a:p>
            <a:fld id="{4BB4638F-2F57-4483-BE34-1EE7F9BB81FD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0"/>
          </p:nvPr>
        </p:nvSpPr>
        <p:spPr/>
        <p:txBody>
          <a:bodyPr/>
          <a:p>
            <a:fld id="{5F395DCB-950D-4655-B9F6-ABCD78994919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3"/>
          </p:nvPr>
        </p:nvSpPr>
        <p:spPr/>
        <p:txBody>
          <a:bodyPr/>
          <a:p>
            <a:fld id="{39FBDF01-D0C5-4D28-BE80-9F4B52049FBE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6"/>
          </p:nvPr>
        </p:nvSpPr>
        <p:spPr/>
        <p:txBody>
          <a:bodyPr/>
          <a:p>
            <a:fld id="{0CA4FCA8-51C8-464E-8A21-3A0F00DA6906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9"/>
          </p:nvPr>
        </p:nvSpPr>
        <p:spPr/>
        <p:txBody>
          <a:bodyPr/>
          <a:p>
            <a:fld id="{C38CA431-51D6-4009-A007-8036735C8FE6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2"/>
          </p:nvPr>
        </p:nvSpPr>
        <p:spPr/>
        <p:txBody>
          <a:bodyPr/>
          <a:p>
            <a:fld id="{91B8587D-740A-45B4-97CB-BD9041E00FAC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5"/>
          </p:nvPr>
        </p:nvSpPr>
        <p:spPr/>
        <p:txBody>
          <a:bodyPr/>
          <a:p>
            <a:fld id="{AE985472-203F-4058-B42A-29E070C9579D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变量名、变量值与指针</a:t>
            </a: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在之前的学习中我们了解到，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语言是对过程的描述，而编译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器负责将这些描述“翻译”为机器语言，那么，当我们定义一个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变量时，对编译器而言，有什么意义？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假设，我们为所有变量都分配了一个内存空间（事实上，编译器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会将一些功能简单生命周期短暂的变量直接使用寄存器实现其功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能，而不为其分配空间（有趣的事实，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语言提供了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register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关键字，使程序员有办法告知编译器这个变量可以直接存储在寄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存器中（更有趣的事实，编译器可以忽略 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register 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关键字，因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为它最终拥有存储变量的决定权，在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语言中有许多企图与编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译器传递信息的关键字，然而现代</a:t>
            </a:r>
            <a:r>
              <a:rPr b="0" lang="en-US" sz="2800" spc="-1" strike="noStrike">
                <a:solidFill>
                  <a:schemeClr val="dk1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语言编译器基本都不</a:t>
            </a:r>
            <a:r>
              <a:rPr b="0" lang="zh-CN" sz="2800" spc="-1" strike="noStrike">
                <a:solidFill>
                  <a:schemeClr val="dk1"/>
                </a:solidFill>
                <a:latin typeface="等线"/>
              </a:rPr>
              <a:t>听）））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pic>
        <p:nvPicPr>
          <p:cNvPr id="1572" name="" descr=""/>
          <p:cNvPicPr/>
          <p:nvPr/>
        </p:nvPicPr>
        <p:blipFill>
          <a:blip r:embed="rId1"/>
          <a:stretch/>
        </p:blipFill>
        <p:spPr>
          <a:xfrm>
            <a:off x="5760000" y="1278000"/>
            <a:ext cx="5400000" cy="5580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CFA1E450-41F9-4787-837D-5CA0D15E5CD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9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3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str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332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66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82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str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 fill="hold">
                                          <p:stCondLst>
                                            <p:cond delay="324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fill="hold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 fill="hold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fill="hold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 fill="hold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fill="hold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 fill="hold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fill="hold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8"/>
          </p:nvPr>
        </p:nvSpPr>
        <p:spPr/>
        <p:txBody>
          <a:bodyPr/>
          <a:p>
            <a:fld id="{6D3FA9BF-24AC-4146-801B-83FC20519A6B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1"/>
          </p:nvPr>
        </p:nvSpPr>
        <p:spPr/>
        <p:txBody>
          <a:bodyPr/>
          <a:p>
            <a:fld id="{4BB74327-0264-4318-BF10-745E18E43FBB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4"/>
          </p:nvPr>
        </p:nvSpPr>
        <p:spPr/>
        <p:txBody>
          <a:bodyPr/>
          <a:p>
            <a:fld id="{E8DA8AEE-8363-4FF2-AEFD-1CC446ABCFEE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7"/>
          </p:nvPr>
        </p:nvSpPr>
        <p:spPr/>
        <p:txBody>
          <a:bodyPr/>
          <a:p>
            <a:fld id="{CD3845AD-2C63-4079-BFDD-C9165C9958CD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0"/>
          </p:nvPr>
        </p:nvSpPr>
        <p:spPr/>
        <p:txBody>
          <a:bodyPr/>
          <a:p>
            <a:fld id="{B2C9EDEC-6105-4783-8381-1C9CB2F81367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3"/>
          </p:nvPr>
        </p:nvSpPr>
        <p:spPr/>
        <p:txBody>
          <a:bodyPr/>
          <a:p>
            <a:fld id="{426A177B-663C-482F-BF90-B6DE4390D2E5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6"/>
          </p:nvPr>
        </p:nvSpPr>
        <p:spPr/>
        <p:txBody>
          <a:bodyPr/>
          <a:p>
            <a:fld id="{5D4E3DAD-08F1-4990-A2F2-18D1C8D423CB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9"/>
          </p:nvPr>
        </p:nvSpPr>
        <p:spPr/>
        <p:txBody>
          <a:bodyPr/>
          <a:p>
            <a:fld id="{9C08B601-12FD-40CF-B2A7-03A34F476FA8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2"/>
          </p:nvPr>
        </p:nvSpPr>
        <p:spPr/>
        <p:txBody>
          <a:bodyPr/>
          <a:p>
            <a:fld id="{9AF0C6E9-38FD-4E85-9E6A-EF7C5CEB0A3A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5"/>
          </p:nvPr>
        </p:nvSpPr>
        <p:spPr/>
        <p:txBody>
          <a:bodyPr/>
          <a:p>
            <a:fld id="{73BC27FE-7FB6-4E56-B3D6-A6F09D82E3EC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chemeClr val="dk1"/>
                </a:solidFill>
                <a:latin typeface="等线 Light"/>
              </a:rPr>
              <a:t>变量名、变量值与指针</a:t>
            </a: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chemeClr val="dk1"/>
                </a:solidFill>
                <a:latin typeface="等线"/>
                <a:ea typeface="Noto Sans CJK SC"/>
              </a:rPr>
              <a:t>那么</a:t>
            </a: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5881AE9C-F342-4B1E-A0F1-CDB69AA84DE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8"/>
          </p:nvPr>
        </p:nvSpPr>
        <p:spPr/>
        <p:txBody>
          <a:bodyPr/>
          <a:p>
            <a:fld id="{C893F9FE-83C0-42AD-A5F0-4C3B4F859104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1"/>
          </p:nvPr>
        </p:nvSpPr>
        <p:spPr/>
        <p:txBody>
          <a:bodyPr/>
          <a:p>
            <a:fld id="{4C828F75-CAEE-4382-B1E8-693F6539E0C5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4"/>
          </p:nvPr>
        </p:nvSpPr>
        <p:spPr/>
        <p:txBody>
          <a:bodyPr/>
          <a:p>
            <a:fld id="{C6ACE5A0-E77D-4558-B4D7-E6D8BE74341A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7"/>
          </p:nvPr>
        </p:nvSpPr>
        <p:spPr/>
        <p:txBody>
          <a:bodyPr/>
          <a:p>
            <a:fld id="{50895C2B-D7AB-4CFC-89EB-BE83DF0BC321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0"/>
          </p:nvPr>
        </p:nvSpPr>
        <p:spPr/>
        <p:txBody>
          <a:bodyPr/>
          <a:p>
            <a:fld id="{24401D14-92B0-4EAB-BBF5-14E9FC1AB2B0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3"/>
          </p:nvPr>
        </p:nvSpPr>
        <p:spPr/>
        <p:txBody>
          <a:bodyPr/>
          <a:p>
            <a:fld id="{678D9474-A707-4F9F-8C19-0EA43142E5C1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6"/>
          </p:nvPr>
        </p:nvSpPr>
        <p:spPr/>
        <p:txBody>
          <a:bodyPr/>
          <a:p>
            <a:fld id="{D8A65D25-01A3-422E-9D37-AA1302888BF2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9"/>
          </p:nvPr>
        </p:nvSpPr>
        <p:spPr/>
        <p:txBody>
          <a:bodyPr/>
          <a:p>
            <a:fld id="{506359BD-B53A-47A6-A3A7-C9594B23CD2E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2"/>
          </p:nvPr>
        </p:nvSpPr>
        <p:spPr/>
        <p:txBody>
          <a:bodyPr/>
          <a:p>
            <a:fld id="{5C242B3B-0640-40C2-88D5-7C45A4C0696B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5"/>
          </p:nvPr>
        </p:nvSpPr>
        <p:spPr/>
        <p:txBody>
          <a:bodyPr/>
          <a:p>
            <a:fld id="{CF4A49CC-B14D-4757-B2B3-5DF33296168F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63AFE0A8-CB07-44AA-A198-09FB7640BAD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8"/>
          </p:nvPr>
        </p:nvSpPr>
        <p:spPr/>
        <p:txBody>
          <a:bodyPr/>
          <a:p>
            <a:fld id="{06660A4B-77B0-4A71-B3A0-98EAF4A6A6EF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1"/>
          </p:nvPr>
        </p:nvSpPr>
        <p:spPr/>
        <p:txBody>
          <a:bodyPr/>
          <a:p>
            <a:fld id="{8BBBE29B-4944-4812-9129-F74A72D6B372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4"/>
          </p:nvPr>
        </p:nvSpPr>
        <p:spPr/>
        <p:txBody>
          <a:bodyPr/>
          <a:p>
            <a:fld id="{78ED9001-CEDE-4252-86A2-F9C5444C2234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7"/>
          </p:nvPr>
        </p:nvSpPr>
        <p:spPr/>
        <p:txBody>
          <a:bodyPr/>
          <a:p>
            <a:fld id="{F61C8471-0CB4-45E5-B14B-632DF477771F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0"/>
          </p:nvPr>
        </p:nvSpPr>
        <p:spPr/>
        <p:txBody>
          <a:bodyPr/>
          <a:p>
            <a:fld id="{052D115A-254D-4A47-A9D1-FC0498045AC0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3"/>
          </p:nvPr>
        </p:nvSpPr>
        <p:spPr/>
        <p:txBody>
          <a:bodyPr/>
          <a:p>
            <a:fld id="{563624CD-A011-40FF-9680-3AF33295FA7A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6"/>
          </p:nvPr>
        </p:nvSpPr>
        <p:spPr/>
        <p:txBody>
          <a:bodyPr/>
          <a:p>
            <a:fld id="{1F4AF533-F550-4541-8D86-B73BB2392E0A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6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9"/>
          </p:nvPr>
        </p:nvSpPr>
        <p:spPr/>
        <p:txBody>
          <a:bodyPr/>
          <a:p>
            <a:fld id="{B8A5A289-0102-45B6-AF85-DA185D1D9115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2"/>
          </p:nvPr>
        </p:nvSpPr>
        <p:spPr/>
        <p:txBody>
          <a:bodyPr/>
          <a:p>
            <a:fld id="{B3CF108D-F6C0-4B7E-9EDF-D2E3CCCBB3AB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5"/>
          </p:nvPr>
        </p:nvSpPr>
        <p:spPr/>
        <p:txBody>
          <a:bodyPr/>
          <a:p>
            <a:fld id="{403CFB15-0D65-469E-8486-912ED608AD12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01A2AA8C-2102-4F98-8065-DC096120707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8"/>
          </p:nvPr>
        </p:nvSpPr>
        <p:spPr/>
        <p:txBody>
          <a:bodyPr/>
          <a:p>
            <a:fld id="{4708C4BC-A20F-475A-A24F-8A99ED075A73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1"/>
          </p:nvPr>
        </p:nvSpPr>
        <p:spPr/>
        <p:txBody>
          <a:bodyPr/>
          <a:p>
            <a:fld id="{5BFBD05F-16A3-4BD2-9694-FE49B18C1539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4"/>
          </p:nvPr>
        </p:nvSpPr>
        <p:spPr/>
        <p:txBody>
          <a:bodyPr/>
          <a:p>
            <a:fld id="{C1C0F7AF-76E8-4403-A344-51D843BC8C48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7"/>
          </p:nvPr>
        </p:nvSpPr>
        <p:spPr/>
        <p:txBody>
          <a:bodyPr/>
          <a:p>
            <a:fld id="{BF36E626-6C4C-45F4-9A87-BFC9C99FA55F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0"/>
          </p:nvPr>
        </p:nvSpPr>
        <p:spPr/>
        <p:txBody>
          <a:bodyPr/>
          <a:p>
            <a:fld id="{FB6B063A-1A7B-4856-B060-361D560337E6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3"/>
          </p:nvPr>
        </p:nvSpPr>
        <p:spPr/>
        <p:txBody>
          <a:bodyPr/>
          <a:p>
            <a:fld id="{8CA1111E-2653-4989-8CDA-7BDFFFAA544D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6"/>
          </p:nvPr>
        </p:nvSpPr>
        <p:spPr/>
        <p:txBody>
          <a:bodyPr/>
          <a:p>
            <a:fld id="{310DB1C6-085D-48C2-AEF9-EB8C70C80F97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9"/>
          </p:nvPr>
        </p:nvSpPr>
        <p:spPr/>
        <p:txBody>
          <a:bodyPr/>
          <a:p>
            <a:fld id="{67BF19B2-61A1-45D5-8B8F-B1E292CD2B1E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2"/>
          </p:nvPr>
        </p:nvSpPr>
        <p:spPr/>
        <p:txBody>
          <a:bodyPr/>
          <a:p>
            <a:fld id="{105F9422-6EC3-4558-9779-98364452EE37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5"/>
          </p:nvPr>
        </p:nvSpPr>
        <p:spPr/>
        <p:txBody>
          <a:bodyPr/>
          <a:p>
            <a:fld id="{979143F5-7B6B-456A-8572-6BF3E4C74E22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33A72032-0CF8-40A7-8AD9-299BFAE5B7F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8"/>
          </p:nvPr>
        </p:nvSpPr>
        <p:spPr/>
        <p:txBody>
          <a:bodyPr/>
          <a:p>
            <a:fld id="{F1A815EF-1DFA-4D92-B769-116257645DC9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1"/>
          </p:nvPr>
        </p:nvSpPr>
        <p:spPr/>
        <p:txBody>
          <a:bodyPr/>
          <a:p>
            <a:fld id="{19940E41-9076-433B-BF5B-405442DA11F4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4"/>
          </p:nvPr>
        </p:nvSpPr>
        <p:spPr/>
        <p:txBody>
          <a:bodyPr/>
          <a:p>
            <a:fld id="{2DDDA2DB-FC21-4FE3-9B34-40A9C793E811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7"/>
          </p:nvPr>
        </p:nvSpPr>
        <p:spPr/>
        <p:txBody>
          <a:bodyPr/>
          <a:p>
            <a:fld id="{AF6D8B44-EDCA-40FD-83E0-E7EA6C3497F6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0"/>
          </p:nvPr>
        </p:nvSpPr>
        <p:spPr/>
        <p:txBody>
          <a:bodyPr/>
          <a:p>
            <a:fld id="{2728AC18-3664-4BBA-AADE-2AA07E3CF59E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3"/>
          </p:nvPr>
        </p:nvSpPr>
        <p:spPr/>
        <p:txBody>
          <a:bodyPr/>
          <a:p>
            <a:fld id="{B7D7BA97-B8D5-4C00-B51D-E51802879898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6"/>
          </p:nvPr>
        </p:nvSpPr>
        <p:spPr/>
        <p:txBody>
          <a:bodyPr/>
          <a:p>
            <a:fld id="{9EB17103-5A83-42CC-9D63-C0C810E72DCC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9"/>
          </p:nvPr>
        </p:nvSpPr>
        <p:spPr/>
        <p:txBody>
          <a:bodyPr/>
          <a:p>
            <a:fld id="{F071F4D6-C925-4130-A375-F4BF473CB6F9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2"/>
          </p:nvPr>
        </p:nvSpPr>
        <p:spPr/>
        <p:txBody>
          <a:bodyPr/>
          <a:p>
            <a:fld id="{2F995632-DC85-44BF-9A81-A7EF90585307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5"/>
          </p:nvPr>
        </p:nvSpPr>
        <p:spPr/>
        <p:txBody>
          <a:bodyPr/>
          <a:p>
            <a:fld id="{E3718C3B-8024-4B0C-9333-4BA3BEC88AE1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5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686E3309-5ABF-43D8-9FB9-D632316AC29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8"/>
          </p:nvPr>
        </p:nvSpPr>
        <p:spPr/>
        <p:txBody>
          <a:bodyPr/>
          <a:p>
            <a:fld id="{E0B8825F-D161-455B-AC94-0ACBC3F7B3A5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1"/>
          </p:nvPr>
        </p:nvSpPr>
        <p:spPr/>
        <p:txBody>
          <a:bodyPr/>
          <a:p>
            <a:fld id="{7731FCC7-BF19-4458-BD05-F93E8D1EE0AA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4"/>
          </p:nvPr>
        </p:nvSpPr>
        <p:spPr/>
        <p:txBody>
          <a:bodyPr/>
          <a:p>
            <a:fld id="{CC3BA615-0830-4AEA-8604-011F28AC8830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7"/>
          </p:nvPr>
        </p:nvSpPr>
        <p:spPr/>
        <p:txBody>
          <a:bodyPr/>
          <a:p>
            <a:fld id="{64AE5E5F-95F6-4816-8BEA-292BDE4E3939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0"/>
          </p:nvPr>
        </p:nvSpPr>
        <p:spPr/>
        <p:txBody>
          <a:bodyPr/>
          <a:p>
            <a:fld id="{302F4CD5-614B-4DEB-9C55-6DEC628DB455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3"/>
          </p:nvPr>
        </p:nvSpPr>
        <p:spPr/>
        <p:txBody>
          <a:bodyPr/>
          <a:p>
            <a:fld id="{A1A4F5FE-950B-4DD1-8F7E-5A00BFE6DE65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6"/>
          </p:nvPr>
        </p:nvSpPr>
        <p:spPr/>
        <p:txBody>
          <a:bodyPr/>
          <a:p>
            <a:fld id="{8113A315-F9FA-4CAF-9679-D7CE3E6DF270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9"/>
          </p:nvPr>
        </p:nvSpPr>
        <p:spPr/>
        <p:txBody>
          <a:bodyPr/>
          <a:p>
            <a:fld id="{DB6BCD4F-B69F-42B0-8792-BEA501C7639F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2"/>
          </p:nvPr>
        </p:nvSpPr>
        <p:spPr/>
        <p:txBody>
          <a:bodyPr/>
          <a:p>
            <a:fld id="{9E0595CC-8DB0-4E0C-BDCA-6C44C361B176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PlaceHolder 1"/>
          <p:cNvSpPr>
            <a:spLocks noGrp="1"/>
          </p:cNvSpPr>
          <p:nvPr>
            <p:ph type="title"/>
          </p:nvPr>
        </p:nvSpPr>
        <p:spPr>
          <a:xfrm>
            <a:off x="2394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等线 Light"/>
            </a:endParaRPr>
          </a:p>
        </p:txBody>
      </p:sp>
      <p:sp>
        <p:nvSpPr>
          <p:cNvPr id="17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5"/>
          </p:nvPr>
        </p:nvSpPr>
        <p:spPr/>
        <p:txBody>
          <a:bodyPr/>
          <a:p>
            <a:fld id="{0A21BDEB-A5BA-4876-AC13-DCF5A4AD9CF1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 pitchFamily="0" charset="1"/>
        <a:ea typeface=""/>
        <a:cs typeface=""/>
      </a:majorFont>
      <a:minorFont>
        <a:latin typeface="等线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LibreOffice/7.6.7.2$Linux_X86_64 LibreOffice_project/60$Build-2</Application>
  <AppVersion>15.0000</AppVersion>
  <Words>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2024-07-14T11:30:10Z</dcterms:created>
  <dc:creator>宏阳 丁</dc:creator>
  <dc:description/>
  <dc:language>zh-CN</dc:language>
  <cp:lastModifiedBy/>
  <dcterms:modified xsi:type="dcterms:W3CDTF">2024-07-20T15:37:48Z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2</vt:i4>
  </property>
</Properties>
</file>