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E381B-57E9-41FA-AB0D-203B9A61B7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AAB44-A010-4E59-8023-476E728F6E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8611" y="2677416"/>
            <a:ext cx="9394778" cy="2444159"/>
          </a:xfrm>
        </p:spPr>
        <p:txBody>
          <a:bodyPr>
            <a:noAutofit/>
          </a:bodyPr>
          <a:lstStyle>
            <a:lvl1pPr marL="0" indent="0" algn="ctr">
              <a:buNone/>
              <a:defRPr sz="66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9564" y="119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232DD58-8C83-4A00-8D90-03ACA0CA0643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1523305"/>
            <a:ext cx="12192000" cy="256540"/>
            <a:chOff x="0" y="1523305"/>
            <a:chExt cx="12192000" cy="25654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1550035"/>
              <a:ext cx="12191365" cy="198120"/>
            </a:xfrm>
            <a:prstGeom prst="rect">
              <a:avLst/>
            </a:prstGeom>
            <a:gradFill flip="none">
              <a:gsLst>
                <a:gs pos="0">
                  <a:schemeClr val="tx2">
                    <a:lumMod val="20000"/>
                    <a:lumOff val="80000"/>
                  </a:schemeClr>
                </a:gs>
                <a:gs pos="25000">
                  <a:schemeClr val="tx2">
                    <a:lumMod val="40000"/>
                    <a:lumOff val="60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100000"/>
                  </a:schemeClr>
                </a:gs>
                <a:gs pos="75000">
                  <a:schemeClr val="tx2">
                    <a:lumMod val="80000"/>
                    <a:lumOff val="2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" name="文本框 8"/>
            <p:cNvSpPr txBox="1"/>
            <p:nvPr userDrawn="1"/>
          </p:nvSpPr>
          <p:spPr>
            <a:xfrm>
              <a:off x="0" y="1534735"/>
              <a:ext cx="2139950" cy="245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altLang="zh-CN" sz="1000" dirty="0" err="1">
                  <a:solidFill>
                    <a:schemeClr val="bg1"/>
                  </a:solidFill>
                </a:rPr>
                <a:t>NekoBytes-TheMissing</a:t>
              </a:r>
              <a:r>
                <a:rPr lang="en-US" altLang="zh-CN" sz="1000" dirty="0">
                  <a:solidFill>
                    <a:schemeClr val="bg1"/>
                  </a:solidFill>
                </a:rPr>
                <a:t> 2024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 userDrawn="1"/>
          </p:nvSpPr>
          <p:spPr>
            <a:xfrm>
              <a:off x="11354435" y="1523305"/>
              <a:ext cx="837565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000" dirty="0" err="1">
                  <a:solidFill>
                    <a:schemeClr val="tx1"/>
                  </a:solidFill>
                </a:rPr>
                <a:t>NekoBytes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9564" y="119150"/>
            <a:ext cx="10515600" cy="1325563"/>
          </a:xfrm>
        </p:spPr>
        <p:txBody>
          <a:bodyPr/>
          <a:lstStyle/>
          <a:p>
            <a:r>
              <a:rPr lang="en-US" altLang="zh-CN" dirty="0" err="1"/>
              <a:t>NekoBytes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演示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等线 Light</vt:lpstr>
      <vt:lpstr>C059</vt:lpstr>
      <vt:lpstr>宋体</vt:lpstr>
      <vt:lpstr>文泉驿微米黑</vt:lpstr>
      <vt:lpstr>等线</vt:lpstr>
      <vt:lpstr>Arial Unicode MS</vt:lpstr>
      <vt:lpstr>Office 主题​​</vt:lpstr>
      <vt:lpstr>NekoBytes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宏阳 丁</dc:creator>
  <cp:lastModifiedBy>focused_xy</cp:lastModifiedBy>
  <cp:revision>2</cp:revision>
  <dcterms:created xsi:type="dcterms:W3CDTF">2024-09-17T14:05:42Z</dcterms:created>
  <dcterms:modified xsi:type="dcterms:W3CDTF">2024-09-17T14:05:42Z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EE87E2F2FEED4B80B68CE966FE481DC8_42</vt:lpwstr>
  </property>
  <property fmtid="{D5CDD505-2E9C-101B-9397-08002B2CF9AE}" pid="3" name="KSOProductBuildVer">
    <vt:lpwstr>2052-12.1.0.17885</vt:lpwstr>
  </property>
</Properties>
</file>