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P" initials="HP" lastIdx="1" clrIdx="0">
    <p:extLst>
      <p:ext uri="{19B8F6BF-5375-455C-9EA6-DF929625EA0E}">
        <p15:presenceInfo xmlns:p15="http://schemas.microsoft.com/office/powerpoint/2012/main" xmlns="" userId="H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4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7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6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0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07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3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0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69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4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7F19-837D-4C6B-B5C1-D605932065AE}" type="datetimeFigureOut">
              <a:rPr lang="tr-TR" smtClean="0"/>
              <a:t>26.05.2020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7AF2-F220-4E5F-BACC-8115ACB00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2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 35"/>
          <p:cNvGrpSpPr/>
          <p:nvPr/>
        </p:nvGrpSpPr>
        <p:grpSpPr>
          <a:xfrm>
            <a:off x="811746" y="630462"/>
            <a:ext cx="10969699" cy="5800009"/>
            <a:chOff x="1138714" y="482681"/>
            <a:chExt cx="10969699" cy="5800009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173" y="3868700"/>
              <a:ext cx="620935" cy="807720"/>
            </a:xfrm>
            <a:prstGeom prst="rect">
              <a:avLst/>
            </a:prstGeom>
          </p:spPr>
        </p:pic>
        <p:sp>
          <p:nvSpPr>
            <p:cNvPr id="6" name="Metin kutusu 5"/>
            <p:cNvSpPr txBox="1"/>
            <p:nvPr/>
          </p:nvSpPr>
          <p:spPr>
            <a:xfrm>
              <a:off x="1506369" y="4725099"/>
              <a:ext cx="1323191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Owner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up 2"/>
            <p:cNvGrpSpPr/>
            <p:nvPr/>
          </p:nvGrpSpPr>
          <p:grpSpPr>
            <a:xfrm>
              <a:off x="2636520" y="758190"/>
              <a:ext cx="8515395" cy="5524500"/>
              <a:chOff x="2636520" y="758190"/>
              <a:chExt cx="8515395" cy="5524500"/>
            </a:xfrm>
          </p:grpSpPr>
          <p:pic>
            <p:nvPicPr>
              <p:cNvPr id="2" name="Resim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9" r="15342"/>
              <a:stretch/>
            </p:blipFill>
            <p:spPr>
              <a:xfrm>
                <a:off x="2636520" y="758190"/>
                <a:ext cx="6964680" cy="5524500"/>
              </a:xfrm>
              <a:prstGeom prst="rect">
                <a:avLst/>
              </a:prstGeom>
            </p:spPr>
          </p:pic>
          <p:pic>
            <p:nvPicPr>
              <p:cNvPr id="4" name="Resi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7400" y="3794791"/>
                <a:ext cx="1474515" cy="1052896"/>
              </a:xfrm>
              <a:prstGeom prst="rect">
                <a:avLst/>
              </a:prstGeom>
            </p:spPr>
          </p:pic>
          <p:pic>
            <p:nvPicPr>
              <p:cNvPr id="7" name="Resim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9" r="62543" b="60276"/>
              <a:stretch/>
            </p:blipFill>
            <p:spPr>
              <a:xfrm>
                <a:off x="4800599" y="758190"/>
                <a:ext cx="1569721" cy="2514600"/>
              </a:xfrm>
              <a:prstGeom prst="rect">
                <a:avLst/>
              </a:prstGeom>
            </p:spPr>
          </p:pic>
        </p:grpSp>
        <p:pic>
          <p:nvPicPr>
            <p:cNvPr id="12" name="Resim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48445" r="9014"/>
            <a:stretch/>
          </p:blipFill>
          <p:spPr>
            <a:xfrm>
              <a:off x="7772478" y="482681"/>
              <a:ext cx="1702728" cy="6048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7714485" y="1048016"/>
              <a:ext cx="189311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Development Team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Metin kutusu 14"/>
            <p:cNvSpPr txBox="1"/>
            <p:nvPr/>
          </p:nvSpPr>
          <p:spPr>
            <a:xfrm>
              <a:off x="6706772" y="1721837"/>
              <a:ext cx="1323191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Scrum</a:t>
              </a:r>
            </a:p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Master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7179832" y="2987041"/>
              <a:ext cx="14345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 smtClean="0"/>
                <a:t>1-4 Week </a:t>
              </a:r>
              <a:r>
                <a:rPr lang="tr-TR" sz="2000" b="1" dirty="0" smtClean="0"/>
                <a:t>Sprint</a:t>
              </a:r>
              <a:endParaRPr lang="tr-TR" sz="2000" b="1" dirty="0"/>
            </a:p>
          </p:txBody>
        </p:sp>
        <p:sp>
          <p:nvSpPr>
            <p:cNvPr id="16" name="Metin kutusu 15"/>
            <p:cNvSpPr txBox="1"/>
            <p:nvPr/>
          </p:nvSpPr>
          <p:spPr>
            <a:xfrm>
              <a:off x="7968757" y="1595309"/>
              <a:ext cx="1173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/>
                <a:t>Daily</a:t>
              </a:r>
            </a:p>
            <a:p>
              <a:pPr algn="ctr"/>
              <a:r>
                <a:rPr lang="tr-TR" sz="1600" b="1" dirty="0" smtClean="0"/>
                <a:t>Stand up</a:t>
              </a:r>
              <a:endParaRPr lang="tr-TR" sz="1600" b="1" dirty="0"/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1138714" y="1547109"/>
              <a:ext cx="2195282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err="1" smtClean="0">
                  <a:solidFill>
                    <a:schemeClr val="tx1"/>
                  </a:solidFill>
                </a:rPr>
                <a:t>Inputs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from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executives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costumers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users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600" b="1" dirty="0" err="1" smtClean="0">
                  <a:solidFill>
                    <a:schemeClr val="tx1"/>
                  </a:solidFill>
                </a:rPr>
                <a:t>stakeholders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  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Metin kutusu 17"/>
            <p:cNvSpPr txBox="1"/>
            <p:nvPr/>
          </p:nvSpPr>
          <p:spPr>
            <a:xfrm>
              <a:off x="5722133" y="4951933"/>
              <a:ext cx="1861710" cy="129266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Sprint</a:t>
              </a:r>
            </a:p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Backlog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Selected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stories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to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complete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during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the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Sprint)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Metin kutusu 18"/>
            <p:cNvSpPr txBox="1"/>
            <p:nvPr/>
          </p:nvSpPr>
          <p:spPr>
            <a:xfrm>
              <a:off x="4839884" y="4536888"/>
              <a:ext cx="1142999" cy="95410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Goal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Scope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,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Selecting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stories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3446252" y="5012977"/>
              <a:ext cx="1815362" cy="107721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Backlog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Ranked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list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of</a:t>
              </a:r>
            </a:p>
            <a:p>
              <a:pPr algn="ctr"/>
              <a:r>
                <a:rPr lang="tr-TR" sz="1400" b="1" dirty="0" err="1" smtClean="0">
                  <a:solidFill>
                    <a:schemeClr val="tx1"/>
                  </a:solidFill>
                </a:rPr>
                <a:t>what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is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required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Resim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9" t="55096" r="69887" b="25008"/>
            <a:stretch/>
          </p:blipFill>
          <p:spPr>
            <a:xfrm rot="5400000">
              <a:off x="1668664" y="2738564"/>
              <a:ext cx="1135380" cy="1027533"/>
            </a:xfrm>
            <a:prstGeom prst="rect">
              <a:avLst/>
            </a:prstGeom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" t="48445" r="9014"/>
            <a:stretch/>
          </p:blipFill>
          <p:spPr>
            <a:xfrm>
              <a:off x="8578023" y="4722870"/>
              <a:ext cx="1322489" cy="469741"/>
            </a:xfrm>
            <a:prstGeom prst="rect">
              <a:avLst/>
            </a:prstGeom>
          </p:spPr>
        </p:pic>
        <p:sp>
          <p:nvSpPr>
            <p:cNvPr id="29" name="Metin kutusu 28"/>
            <p:cNvSpPr txBox="1"/>
            <p:nvPr/>
          </p:nvSpPr>
          <p:spPr>
            <a:xfrm>
              <a:off x="7829652" y="5229819"/>
              <a:ext cx="2365764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1"/>
                  </a:solidFill>
                </a:rPr>
                <a:t>Sprint Retronspective</a:t>
              </a:r>
              <a:endParaRPr lang="tr-TR" sz="1600" b="1" dirty="0" smtClean="0">
                <a:solidFill>
                  <a:schemeClr val="tx1"/>
                </a:solidFill>
              </a:endParaRPr>
            </a:p>
            <a:p>
              <a:r>
                <a:rPr lang="tr-TR" sz="1400" b="1" dirty="0" err="1" smtClean="0">
                  <a:solidFill>
                    <a:schemeClr val="tx1"/>
                  </a:solidFill>
                </a:rPr>
                <a:t>What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>
                  <a:solidFill>
                    <a:schemeClr val="tx1"/>
                  </a:solidFill>
                </a:rPr>
                <a:t>went</a:t>
              </a:r>
              <a:r>
                <a:rPr lang="tr-TR" sz="1400" b="1" dirty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well</a:t>
              </a:r>
              <a:r>
                <a:rPr lang="tr-TR" sz="1400" b="1" dirty="0">
                  <a:solidFill>
                    <a:schemeClr val="tx1"/>
                  </a:solidFill>
                </a:rPr>
                <a:t>?</a:t>
              </a:r>
              <a:endParaRPr lang="tr-TR" sz="1400" b="1" dirty="0" smtClean="0">
                <a:solidFill>
                  <a:schemeClr val="tx1"/>
                </a:solidFill>
              </a:endParaRPr>
            </a:p>
            <a:p>
              <a:r>
                <a:rPr lang="tr-TR" sz="1400" b="1" dirty="0" err="1" smtClean="0">
                  <a:solidFill>
                    <a:schemeClr val="tx1"/>
                  </a:solidFill>
                </a:rPr>
                <a:t>What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went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wrong</a:t>
              </a:r>
              <a:r>
                <a:rPr lang="tr-TR" sz="1400" b="1" dirty="0">
                  <a:solidFill>
                    <a:schemeClr val="tx1"/>
                  </a:solidFill>
                </a:rPr>
                <a:t>?</a:t>
              </a:r>
              <a:endParaRPr lang="tr-TR" sz="1400" b="1" dirty="0" smtClean="0">
                <a:solidFill>
                  <a:schemeClr val="tx1"/>
                </a:solidFill>
              </a:endParaRPr>
            </a:p>
            <a:p>
              <a:r>
                <a:rPr lang="tr-TR" sz="1400" b="1" dirty="0" err="1" smtClean="0">
                  <a:solidFill>
                    <a:schemeClr val="tx1"/>
                  </a:solidFill>
                </a:rPr>
                <a:t>Improvement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Areas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? </a:t>
              </a:r>
            </a:p>
          </p:txBody>
        </p:sp>
        <p:sp>
          <p:nvSpPr>
            <p:cNvPr id="30" name="Metin kutusu 29"/>
            <p:cNvSpPr txBox="1"/>
            <p:nvPr/>
          </p:nvSpPr>
          <p:spPr>
            <a:xfrm>
              <a:off x="10195416" y="3235246"/>
              <a:ext cx="1912997" cy="80021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I</a:t>
              </a:r>
              <a:r>
                <a:rPr lang="tr-TR" sz="1600" b="1" dirty="0" smtClean="0">
                  <a:solidFill>
                    <a:schemeClr val="tx1"/>
                  </a:solidFill>
                </a:rPr>
                <a:t>ncrement</a:t>
              </a:r>
              <a:endParaRPr lang="tr-TR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tr-TR" sz="1400" b="1" dirty="0" smtClean="0">
                  <a:solidFill>
                    <a:schemeClr val="tx1"/>
                  </a:solidFill>
                </a:rPr>
                <a:t>(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Finished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 </a:t>
              </a:r>
              <a:r>
                <a:rPr lang="tr-TR" sz="1400" b="1" dirty="0" err="1" smtClean="0">
                  <a:solidFill>
                    <a:schemeClr val="tx1"/>
                  </a:solidFill>
                </a:rPr>
                <a:t>Work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)</a:t>
              </a:r>
              <a:endParaRPr lang="tr-TR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31" name="Resim 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48643" r="8096" b="-1976"/>
            <a:stretch/>
          </p:blipFill>
          <p:spPr>
            <a:xfrm>
              <a:off x="6976603" y="847045"/>
              <a:ext cx="795875" cy="938541"/>
            </a:xfrm>
            <a:prstGeom prst="rect">
              <a:avLst/>
            </a:prstGeom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48643" r="8096" b="-1976"/>
            <a:stretch/>
          </p:blipFill>
          <p:spPr>
            <a:xfrm>
              <a:off x="8090719" y="4722012"/>
              <a:ext cx="411104" cy="484798"/>
            </a:xfrm>
            <a:prstGeom prst="rect">
              <a:avLst/>
            </a:prstGeom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936" y="4814531"/>
              <a:ext cx="305111" cy="396892"/>
            </a:xfrm>
            <a:prstGeom prst="rect">
              <a:avLst/>
            </a:prstGeom>
          </p:spPr>
        </p:pic>
        <p:sp>
          <p:nvSpPr>
            <p:cNvPr id="34" name="Metin kutusu 33"/>
            <p:cNvSpPr txBox="1"/>
            <p:nvPr/>
          </p:nvSpPr>
          <p:spPr>
            <a:xfrm>
              <a:off x="5068189" y="1394051"/>
              <a:ext cx="1907559" cy="101566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1"/>
                  </a:solidFill>
                </a:rPr>
                <a:t>Sprint Review</a:t>
              </a:r>
              <a:endParaRPr lang="tr-TR" b="1" dirty="0" smtClean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Demonstrating what the team accomplished during the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sprint</a:t>
              </a:r>
              <a:r>
                <a:rPr lang="tr-TR" sz="1400" b="1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4729467" y="3404522"/>
              <a:ext cx="1323191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Sprint</a:t>
              </a:r>
            </a:p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Planning</a:t>
              </a:r>
            </a:p>
            <a:p>
              <a:pPr algn="ctr"/>
              <a:r>
                <a:rPr lang="tr-TR" sz="1600" b="1" dirty="0" smtClean="0">
                  <a:solidFill>
                    <a:schemeClr val="tx1"/>
                  </a:solidFill>
                </a:rPr>
                <a:t>Meeting</a:t>
              </a:r>
              <a:endParaRPr lang="tr-TR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3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7980</TotalTime>
  <Words>83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Teması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 P</dc:creator>
  <cp:lastModifiedBy>acer</cp:lastModifiedBy>
  <cp:revision>100</cp:revision>
  <dcterms:created xsi:type="dcterms:W3CDTF">2019-11-10T13:22:12Z</dcterms:created>
  <dcterms:modified xsi:type="dcterms:W3CDTF">2020-05-26T17:23:16Z</dcterms:modified>
</cp:coreProperties>
</file>