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sldIdLst>
    <p:sldId id="298" r:id="rId5"/>
    <p:sldId id="300" r:id="rId6"/>
    <p:sldId id="302" r:id="rId7"/>
    <p:sldId id="303" r:id="rId8"/>
    <p:sldId id="304" r:id="rId9"/>
    <p:sldId id="305" r:id="rId10"/>
    <p:sldId id="306" r:id="rId11"/>
    <p:sldId id="30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FF66CC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619" autoAdjust="0"/>
  </p:normalViewPr>
  <p:slideViewPr>
    <p:cSldViewPr snapToGrid="0">
      <p:cViewPr varScale="1">
        <p:scale>
          <a:sx n="91" d="100"/>
          <a:sy n="91" d="100"/>
        </p:scale>
        <p:origin x="34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BCC31-18CB-4B53-9870-28E9612160C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B974B7-1548-4AA1-AF92-42FFCC828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02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3831-701C-43C9-8756-0CDB75627073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983E-7EFF-4DCE-B717-D510EB075CCB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6999-268F-433B-92B6-089C3CB1BCE4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A6BF3-4994-43DE-9F48-B71B472ECA01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83BED-6C2B-4FE6-AB8A-2E4186344AB6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5B19-6CE5-481D-AE63-C966C5FF211E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0669-51AA-4874-A7E0-35BBE4F21D6F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E87FB3B4-9CB9-4D5F-B714-375B04177833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1C3CBE-4443-4A91-A6D1-838A0005D51A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E0D43E37-3F37-4715-806E-AD7C4713909F}" type="datetime1">
              <a:rPr lang="en-US" smtClean="0"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6375" y="1472662"/>
            <a:ext cx="3428389" cy="2901694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Introduction to GitHub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15E34-9B95-46B4-86CD-3E3F0E228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5050F9-7AC6-44B0-B2FA-08C216A98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What is Git &amp; GitHub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GitHub Structure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Important Concepts for GitHub Users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Understanding GitHub Workflow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Setting up GitHub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Upload/Clone Download Repositories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96A9B-1D45-49FC-98E4-C466E1944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IT tutorial">
            <a:extLst>
              <a:ext uri="{FF2B5EF4-FFF2-40B4-BE49-F238E27FC236}">
                <a16:creationId xmlns:a16="http://schemas.microsoft.com/office/drawing/2014/main" id="{1241C15D-2B4C-4858-841B-6A076D687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728" y="270850"/>
            <a:ext cx="7029450" cy="576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3920C1A-D38A-4591-AC53-3005617C130C}"/>
              </a:ext>
            </a:extLst>
          </p:cNvPr>
          <p:cNvSpPr txBox="1">
            <a:spLocks/>
          </p:cNvSpPr>
          <p:nvPr/>
        </p:nvSpPr>
        <p:spPr>
          <a:xfrm>
            <a:off x="302004" y="269825"/>
            <a:ext cx="2374084" cy="543907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>
                <a:solidFill>
                  <a:srgbClr val="FF0000"/>
                </a:solidFill>
              </a:rPr>
              <a:t>Git &amp;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A218F2-F870-478A-A2FF-BB0DC5FC7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BBE03A-C81D-4A69-A873-BDD26EA4E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760" y="3548270"/>
            <a:ext cx="5458169" cy="3892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C86B8C-D31A-4FC6-B75F-210D134F9F72}"/>
              </a:ext>
            </a:extLst>
          </p:cNvPr>
          <p:cNvSpPr txBox="1"/>
          <p:nvPr/>
        </p:nvSpPr>
        <p:spPr>
          <a:xfrm>
            <a:off x="4874023" y="3598961"/>
            <a:ext cx="1407507" cy="276999"/>
          </a:xfrm>
          <a:prstGeom prst="rect">
            <a:avLst/>
          </a:prstGeom>
          <a:solidFill>
            <a:srgbClr val="FF6699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git pull</a:t>
            </a:r>
          </a:p>
        </p:txBody>
      </p:sp>
    </p:spTree>
    <p:extLst>
      <p:ext uri="{BB962C8B-B14F-4D97-AF65-F5344CB8AC3E}">
        <p14:creationId xmlns:p14="http://schemas.microsoft.com/office/powerpoint/2010/main" val="108839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920C1A-D38A-4591-AC53-3005617C130C}"/>
              </a:ext>
            </a:extLst>
          </p:cNvPr>
          <p:cNvSpPr txBox="1">
            <a:spLocks/>
          </p:cNvSpPr>
          <p:nvPr/>
        </p:nvSpPr>
        <p:spPr>
          <a:xfrm>
            <a:off x="302004" y="269825"/>
            <a:ext cx="3473042" cy="5547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u="sng" dirty="0">
                <a:solidFill>
                  <a:srgbClr val="FF0000"/>
                </a:solidFill>
              </a:rPr>
              <a:t>GitHub Structure</a:t>
            </a:r>
          </a:p>
        </p:txBody>
      </p:sp>
      <p:pic>
        <p:nvPicPr>
          <p:cNvPr id="2052" name="Picture 4" descr="Introduction to github slideshare">
            <a:extLst>
              <a:ext uri="{FF2B5EF4-FFF2-40B4-BE49-F238E27FC236}">
                <a16:creationId xmlns:a16="http://schemas.microsoft.com/office/drawing/2014/main" id="{F6FEFC45-04E9-49E9-B566-D13C0770E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93" y="668664"/>
            <a:ext cx="7353213" cy="552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6B360A-70FA-49AA-866D-BC0380E09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614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920C1A-D38A-4591-AC53-3005617C130C}"/>
              </a:ext>
            </a:extLst>
          </p:cNvPr>
          <p:cNvSpPr txBox="1">
            <a:spLocks/>
          </p:cNvSpPr>
          <p:nvPr/>
        </p:nvSpPr>
        <p:spPr>
          <a:xfrm>
            <a:off x="302004" y="269825"/>
            <a:ext cx="3473042" cy="5547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u="sng" dirty="0">
                <a:solidFill>
                  <a:srgbClr val="FF0000"/>
                </a:solidFill>
              </a:rPr>
              <a:t>GitHub Workflow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95777A-DC64-4266-BBBA-DC96D4376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pic>
        <p:nvPicPr>
          <p:cNvPr id="1026" name="Picture 2" descr="Introduction to github slideshare">
            <a:extLst>
              <a:ext uri="{FF2B5EF4-FFF2-40B4-BE49-F238E27FC236}">
                <a16:creationId xmlns:a16="http://schemas.microsoft.com/office/drawing/2014/main" id="{47A5D9FA-D3FA-403E-A68F-B1789D94E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128" y="675942"/>
            <a:ext cx="7512603" cy="5640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598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920C1A-D38A-4591-AC53-3005617C130C}"/>
              </a:ext>
            </a:extLst>
          </p:cNvPr>
          <p:cNvSpPr txBox="1">
            <a:spLocks/>
          </p:cNvSpPr>
          <p:nvPr/>
        </p:nvSpPr>
        <p:spPr>
          <a:xfrm>
            <a:off x="302004" y="269825"/>
            <a:ext cx="3473042" cy="5547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u="sng" dirty="0">
                <a:solidFill>
                  <a:srgbClr val="FF0000"/>
                </a:solidFill>
              </a:rPr>
              <a:t>Setting up GitHub</a:t>
            </a:r>
          </a:p>
        </p:txBody>
      </p:sp>
      <p:pic>
        <p:nvPicPr>
          <p:cNvPr id="4098" name="Picture 2" descr="GitHub User Setup – Smartling Help Center">
            <a:extLst>
              <a:ext uri="{FF2B5EF4-FFF2-40B4-BE49-F238E27FC236}">
                <a16:creationId xmlns:a16="http://schemas.microsoft.com/office/drawing/2014/main" id="{BA527256-AED0-4958-8063-62918E7FE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571" y="760253"/>
            <a:ext cx="6415873" cy="560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05C47A-B631-4206-9E42-18BF8C1C4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620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920C1A-D38A-4591-AC53-3005617C130C}"/>
              </a:ext>
            </a:extLst>
          </p:cNvPr>
          <p:cNvSpPr txBox="1">
            <a:spLocks/>
          </p:cNvSpPr>
          <p:nvPr/>
        </p:nvSpPr>
        <p:spPr>
          <a:xfrm>
            <a:off x="302003" y="269825"/>
            <a:ext cx="5159229" cy="5547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u="sng" dirty="0">
                <a:solidFill>
                  <a:srgbClr val="FF0000"/>
                </a:solidFill>
              </a:rPr>
              <a:t>Clone/Upload Repositories</a:t>
            </a:r>
          </a:p>
        </p:txBody>
      </p:sp>
      <p:pic>
        <p:nvPicPr>
          <p:cNvPr id="5122" name="Picture 2" descr="Cloning a repository - GitHub Help">
            <a:extLst>
              <a:ext uri="{FF2B5EF4-FFF2-40B4-BE49-F238E27FC236}">
                <a16:creationId xmlns:a16="http://schemas.microsoft.com/office/drawing/2014/main" id="{B82B4AD6-655F-471F-963D-3C406975A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80" y="1394845"/>
            <a:ext cx="330517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ow to clone a github repository - YouTube">
            <a:extLst>
              <a:ext uri="{FF2B5EF4-FFF2-40B4-BE49-F238E27FC236}">
                <a16:creationId xmlns:a16="http://schemas.microsoft.com/office/drawing/2014/main" id="{11845D49-D020-4828-BFDA-064021596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47956"/>
            <a:ext cx="3741490" cy="210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ow to Install Git and Clone a GitHub Repository | Linode">
            <a:extLst>
              <a:ext uri="{FF2B5EF4-FFF2-40B4-BE49-F238E27FC236}">
                <a16:creationId xmlns:a16="http://schemas.microsoft.com/office/drawing/2014/main" id="{D1F20A8E-FC19-4E35-9CB2-99286B0FE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114" y="3286781"/>
            <a:ext cx="4940232" cy="262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3F23B-BB03-45A3-B614-A36C02FBD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075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75F8F-8CDF-4F08-8056-8BA331C9B5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Questions…</a:t>
            </a:r>
            <a:br>
              <a:rPr lang="en-US" sz="6000" dirty="0"/>
            </a:br>
            <a:br>
              <a:rPr lang="en-US" sz="6000" dirty="0"/>
            </a:br>
            <a:r>
              <a:rPr lang="en-US" sz="6000" dirty="0"/>
              <a:t>Thanks for listening..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852B4-9B93-43FB-9322-757F40D50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086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{BC9430F9-8130-426F-AC42-D5655BC41DF5}tf22712842_win32</Template>
  <TotalTime>627</TotalTime>
  <Words>65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Bookman Old Style</vt:lpstr>
      <vt:lpstr>Calibri</vt:lpstr>
      <vt:lpstr>Franklin Gothic Book</vt:lpstr>
      <vt:lpstr>Wingdings</vt:lpstr>
      <vt:lpstr>1_RetrospectVTI</vt:lpstr>
      <vt:lpstr>Introduction to GitHub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Questions…  Thanks for listening..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GitHub</dc:title>
  <dc:creator>None</dc:creator>
  <cp:lastModifiedBy>None</cp:lastModifiedBy>
  <cp:revision>10</cp:revision>
  <dcterms:created xsi:type="dcterms:W3CDTF">2020-08-30T12:03:24Z</dcterms:created>
  <dcterms:modified xsi:type="dcterms:W3CDTF">2020-09-11T17:56:18Z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