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8" r:id="rId6"/>
    <p:sldId id="265" r:id="rId7"/>
    <p:sldId id="266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82CB5-FA9F-4942-91CC-9BD6C63528CF}" v="1144" dt="2019-02-10T14:31:02.703"/>
    <p1510:client id="{04C78FF4-F70A-42C7-A5CB-6B079EF0D993}" v="6" dt="2019-02-10T14:47:11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re Torvanger Ellingsen" userId="S::endrete@ntnu.no::17562f05-b9cd-4e6f-b17a-eb037d9e6abb" providerId="AD" clId="Web-{04C78FF4-F70A-42C7-A5CB-6B079EF0D993}"/>
    <pc:docChg chg="addSld modSld">
      <pc:chgData name="Endre Torvanger Ellingsen" userId="S::endrete@ntnu.no::17562f05-b9cd-4e6f-b17a-eb037d9e6abb" providerId="AD" clId="Web-{04C78FF4-F70A-42C7-A5CB-6B079EF0D993}" dt="2019-02-10T14:47:12.860" v="15" actId="20577"/>
      <pc:docMkLst>
        <pc:docMk/>
      </pc:docMkLst>
      <pc:sldChg chg="addSp delSp modSp new">
        <pc:chgData name="Endre Torvanger Ellingsen" userId="S::endrete@ntnu.no::17562f05-b9cd-4e6f-b17a-eb037d9e6abb" providerId="AD" clId="Web-{04C78FF4-F70A-42C7-A5CB-6B079EF0D993}" dt="2019-02-10T14:47:11.907" v="13" actId="20577"/>
        <pc:sldMkLst>
          <pc:docMk/>
          <pc:sldMk cId="1029015119" sldId="267"/>
        </pc:sldMkLst>
        <pc:spChg chg="mod">
          <ac:chgData name="Endre Torvanger Ellingsen" userId="S::endrete@ntnu.no::17562f05-b9cd-4e6f-b17a-eb037d9e6abb" providerId="AD" clId="Web-{04C78FF4-F70A-42C7-A5CB-6B079EF0D993}" dt="2019-02-10T14:47:11.907" v="13" actId="20577"/>
          <ac:spMkLst>
            <pc:docMk/>
            <pc:sldMk cId="1029015119" sldId="267"/>
            <ac:spMk id="2" creationId="{14C786F5-198B-49D4-AAEF-1877DAD91060}"/>
          </ac:spMkLst>
        </pc:spChg>
        <pc:spChg chg="del">
          <ac:chgData name="Endre Torvanger Ellingsen" userId="S::endrete@ntnu.no::17562f05-b9cd-4e6f-b17a-eb037d9e6abb" providerId="AD" clId="Web-{04C78FF4-F70A-42C7-A5CB-6B079EF0D993}" dt="2019-02-10T14:38:02.797" v="1"/>
          <ac:spMkLst>
            <pc:docMk/>
            <pc:sldMk cId="1029015119" sldId="267"/>
            <ac:spMk id="3" creationId="{D4FEEDB8-688E-4A64-9C08-AB61EA3403A8}"/>
          </ac:spMkLst>
        </pc:spChg>
        <pc:graphicFrameChg chg="add mod ord modGraphic">
          <ac:chgData name="Endre Torvanger Ellingsen" userId="S::endrete@ntnu.no::17562f05-b9cd-4e6f-b17a-eb037d9e6abb" providerId="AD" clId="Web-{04C78FF4-F70A-42C7-A5CB-6B079EF0D993}" dt="2019-02-10T14:38:02.797" v="1"/>
          <ac:graphicFrameMkLst>
            <pc:docMk/>
            <pc:sldMk cId="1029015119" sldId="267"/>
            <ac:graphicFrameMk id="5" creationId="{FCAF1F57-8FB8-4D06-8C7B-A290D6097B98}"/>
          </ac:graphicFrameMkLst>
        </pc:graphicFrameChg>
      </pc:sldChg>
    </pc:docChg>
  </pc:docChgLst>
  <pc:docChgLst>
    <pc:chgData name="Kristoffer Nordvik" userId="c0d59359-0acd-4d45-b230-a34157eae16b" providerId="ADAL" clId="{DFBD3D32-62AF-4B15-9B7F-4F0B5B76D304}"/>
    <pc:docChg chg="custSel modSld sldOrd">
      <pc:chgData name="Kristoffer Nordvik" userId="c0d59359-0acd-4d45-b230-a34157eae16b" providerId="ADAL" clId="{DFBD3D32-62AF-4B15-9B7F-4F0B5B76D304}" dt="2019-01-18T10:58:41.807" v="124"/>
      <pc:docMkLst>
        <pc:docMk/>
      </pc:docMkLst>
      <pc:sldChg chg="modSp ord">
        <pc:chgData name="Kristoffer Nordvik" userId="c0d59359-0acd-4d45-b230-a34157eae16b" providerId="ADAL" clId="{DFBD3D32-62AF-4B15-9B7F-4F0B5B76D304}" dt="2019-01-18T10:58:41.807" v="124"/>
        <pc:sldMkLst>
          <pc:docMk/>
          <pc:sldMk cId="324665784" sldId="257"/>
        </pc:sldMkLst>
        <pc:spChg chg="mod">
          <ac:chgData name="Kristoffer Nordvik" userId="c0d59359-0acd-4d45-b230-a34157eae16b" providerId="ADAL" clId="{DFBD3D32-62AF-4B15-9B7F-4F0B5B76D304}" dt="2019-01-17T14:11:58.079" v="84" actId="20577"/>
          <ac:spMkLst>
            <pc:docMk/>
            <pc:sldMk cId="324665784" sldId="257"/>
            <ac:spMk id="3" creationId="{62F6DD6D-B983-4488-8ABB-FD148583A9D0}"/>
          </ac:spMkLst>
        </pc:spChg>
      </pc:sldChg>
      <pc:sldChg chg="addSp delSp modSp">
        <pc:chgData name="Kristoffer Nordvik" userId="c0d59359-0acd-4d45-b230-a34157eae16b" providerId="ADAL" clId="{DFBD3D32-62AF-4B15-9B7F-4F0B5B76D304}" dt="2019-01-18T10:22:36.552" v="89" actId="1076"/>
        <pc:sldMkLst>
          <pc:docMk/>
          <pc:sldMk cId="3947653330" sldId="259"/>
        </pc:sldMkLst>
        <pc:picChg chg="del">
          <ac:chgData name="Kristoffer Nordvik" userId="c0d59359-0acd-4d45-b230-a34157eae16b" providerId="ADAL" clId="{DFBD3D32-62AF-4B15-9B7F-4F0B5B76D304}" dt="2019-01-18T10:21:25.069" v="85" actId="478"/>
          <ac:picMkLst>
            <pc:docMk/>
            <pc:sldMk cId="3947653330" sldId="259"/>
            <ac:picMk id="4" creationId="{6A1ADE57-925D-4D01-957C-D130768C2873}"/>
          </ac:picMkLst>
        </pc:picChg>
        <pc:picChg chg="add mod">
          <ac:chgData name="Kristoffer Nordvik" userId="c0d59359-0acd-4d45-b230-a34157eae16b" providerId="ADAL" clId="{DFBD3D32-62AF-4B15-9B7F-4F0B5B76D304}" dt="2019-01-18T10:22:36.552" v="89" actId="1076"/>
          <ac:picMkLst>
            <pc:docMk/>
            <pc:sldMk cId="3947653330" sldId="259"/>
            <ac:picMk id="5" creationId="{430CA5C4-F315-4F29-BD7A-53637251F333}"/>
          </ac:picMkLst>
        </pc:picChg>
      </pc:sldChg>
      <pc:sldChg chg="modSp">
        <pc:chgData name="Kristoffer Nordvik" userId="c0d59359-0acd-4d45-b230-a34157eae16b" providerId="ADAL" clId="{DFBD3D32-62AF-4B15-9B7F-4F0B5B76D304}" dt="2019-01-18T10:23:16.598" v="120" actId="20577"/>
        <pc:sldMkLst>
          <pc:docMk/>
          <pc:sldMk cId="4266370577" sldId="262"/>
        </pc:sldMkLst>
        <pc:spChg chg="mod">
          <ac:chgData name="Kristoffer Nordvik" userId="c0d59359-0acd-4d45-b230-a34157eae16b" providerId="ADAL" clId="{DFBD3D32-62AF-4B15-9B7F-4F0B5B76D304}" dt="2019-01-18T10:23:16.598" v="120" actId="20577"/>
          <ac:spMkLst>
            <pc:docMk/>
            <pc:sldMk cId="4266370577" sldId="262"/>
            <ac:spMk id="3" creationId="{09D8F7FC-38C6-49D3-A1C9-35DC117F1D42}"/>
          </ac:spMkLst>
        </pc:spChg>
      </pc:sldChg>
      <pc:sldChg chg="addSp modSp">
        <pc:chgData name="Kristoffer Nordvik" userId="c0d59359-0acd-4d45-b230-a34157eae16b" providerId="ADAL" clId="{DFBD3D32-62AF-4B15-9B7F-4F0B5B76D304}" dt="2019-01-18T10:26:00.835" v="123" actId="1076"/>
        <pc:sldMkLst>
          <pc:docMk/>
          <pc:sldMk cId="1744201762" sldId="263"/>
        </pc:sldMkLst>
        <pc:picChg chg="add mod">
          <ac:chgData name="Kristoffer Nordvik" userId="c0d59359-0acd-4d45-b230-a34157eae16b" providerId="ADAL" clId="{DFBD3D32-62AF-4B15-9B7F-4F0B5B76D304}" dt="2019-01-18T10:26:00.835" v="123" actId="1076"/>
          <ac:picMkLst>
            <pc:docMk/>
            <pc:sldMk cId="1744201762" sldId="263"/>
            <ac:picMk id="4" creationId="{BA6046F3-6FE3-4210-82A5-D912ABF7A822}"/>
          </ac:picMkLst>
        </pc:picChg>
      </pc:sldChg>
    </pc:docChg>
  </pc:docChgLst>
  <pc:docChgLst>
    <pc:chgData name="Jonas Bagøien Hjulstad" userId="cbf97212-3351-468d-b85e-791d1e927b79" providerId="ADAL" clId="{BDB82CB5-FA9F-4942-91CC-9BD6C63528CF}"/>
    <pc:docChg chg="custSel addSld delSld modSld">
      <pc:chgData name="Jonas Bagøien Hjulstad" userId="cbf97212-3351-468d-b85e-791d1e927b79" providerId="ADAL" clId="{BDB82CB5-FA9F-4942-91CC-9BD6C63528CF}" dt="2019-02-10T14:31:02.703" v="1142"/>
      <pc:docMkLst>
        <pc:docMk/>
      </pc:docMkLst>
      <pc:sldChg chg="modSp">
        <pc:chgData name="Jonas Bagøien Hjulstad" userId="cbf97212-3351-468d-b85e-791d1e927b79" providerId="ADAL" clId="{BDB82CB5-FA9F-4942-91CC-9BD6C63528CF}" dt="2019-02-10T14:01:32.439" v="19" actId="20577"/>
        <pc:sldMkLst>
          <pc:docMk/>
          <pc:sldMk cId="1560779308" sldId="256"/>
        </pc:sldMkLst>
        <pc:spChg chg="mod">
          <ac:chgData name="Jonas Bagøien Hjulstad" userId="cbf97212-3351-468d-b85e-791d1e927b79" providerId="ADAL" clId="{BDB82CB5-FA9F-4942-91CC-9BD6C63528CF}" dt="2019-02-10T14:01:32.439" v="19" actId="20577"/>
          <ac:spMkLst>
            <pc:docMk/>
            <pc:sldMk cId="1560779308" sldId="256"/>
            <ac:spMk id="2" creationId="{053F9B65-B797-4826-BE04-9517D26D0EFA}"/>
          </ac:spMkLst>
        </pc:spChg>
      </pc:sldChg>
      <pc:sldChg chg="modSp">
        <pc:chgData name="Jonas Bagøien Hjulstad" userId="cbf97212-3351-468d-b85e-791d1e927b79" providerId="ADAL" clId="{BDB82CB5-FA9F-4942-91CC-9BD6C63528CF}" dt="2019-02-10T14:01:53.049" v="47" actId="20577"/>
        <pc:sldMkLst>
          <pc:docMk/>
          <pc:sldMk cId="324665784" sldId="257"/>
        </pc:sldMkLst>
        <pc:spChg chg="mod">
          <ac:chgData name="Jonas Bagøien Hjulstad" userId="cbf97212-3351-468d-b85e-791d1e927b79" providerId="ADAL" clId="{BDB82CB5-FA9F-4942-91CC-9BD6C63528CF}" dt="2019-02-10T14:01:38.633" v="32" actId="20577"/>
          <ac:spMkLst>
            <pc:docMk/>
            <pc:sldMk cId="324665784" sldId="257"/>
            <ac:spMk id="2" creationId="{F7EACE14-DC74-41AB-9AE5-2DE0B671D397}"/>
          </ac:spMkLst>
        </pc:spChg>
        <pc:spChg chg="mod">
          <ac:chgData name="Jonas Bagøien Hjulstad" userId="cbf97212-3351-468d-b85e-791d1e927b79" providerId="ADAL" clId="{BDB82CB5-FA9F-4942-91CC-9BD6C63528CF}" dt="2019-02-10T14:01:53.049" v="47" actId="20577"/>
          <ac:spMkLst>
            <pc:docMk/>
            <pc:sldMk cId="324665784" sldId="257"/>
            <ac:spMk id="3" creationId="{62F6DD6D-B983-4488-8ABB-FD148583A9D0}"/>
          </ac:spMkLst>
        </pc:spChg>
      </pc:sldChg>
      <pc:sldChg chg="modSp del">
        <pc:chgData name="Jonas Bagøien Hjulstad" userId="cbf97212-3351-468d-b85e-791d1e927b79" providerId="ADAL" clId="{BDB82CB5-FA9F-4942-91CC-9BD6C63528CF}" dt="2019-02-10T14:02:11.872" v="49" actId="2696"/>
        <pc:sldMkLst>
          <pc:docMk/>
          <pc:sldMk cId="96869218" sldId="258"/>
        </pc:sldMkLst>
        <pc:spChg chg="mod">
          <ac:chgData name="Jonas Bagøien Hjulstad" userId="cbf97212-3351-468d-b85e-791d1e927b79" providerId="ADAL" clId="{BDB82CB5-FA9F-4942-91CC-9BD6C63528CF}" dt="2019-02-10T14:02:04.907" v="48" actId="1076"/>
          <ac:spMkLst>
            <pc:docMk/>
            <pc:sldMk cId="96869218" sldId="258"/>
            <ac:spMk id="2" creationId="{D0898FE7-1B45-4D4A-B280-1F6DBCC975B5}"/>
          </ac:spMkLst>
        </pc:spChg>
      </pc:sldChg>
      <pc:sldChg chg="delSp modSp">
        <pc:chgData name="Jonas Bagøien Hjulstad" userId="cbf97212-3351-468d-b85e-791d1e927b79" providerId="ADAL" clId="{BDB82CB5-FA9F-4942-91CC-9BD6C63528CF}" dt="2019-02-10T14:05:37.734" v="562" actId="20577"/>
        <pc:sldMkLst>
          <pc:docMk/>
          <pc:sldMk cId="3947653330" sldId="259"/>
        </pc:sldMkLst>
        <pc:spChg chg="mod">
          <ac:chgData name="Jonas Bagøien Hjulstad" userId="cbf97212-3351-468d-b85e-791d1e927b79" providerId="ADAL" clId="{BDB82CB5-FA9F-4942-91CC-9BD6C63528CF}" dt="2019-02-10T14:03:54.213" v="345" actId="20577"/>
          <ac:spMkLst>
            <pc:docMk/>
            <pc:sldMk cId="3947653330" sldId="259"/>
            <ac:spMk id="2" creationId="{8093043F-4F07-4566-BEC6-A0DD7BB54121}"/>
          </ac:spMkLst>
        </pc:spChg>
        <pc:spChg chg="mod">
          <ac:chgData name="Jonas Bagøien Hjulstad" userId="cbf97212-3351-468d-b85e-791d1e927b79" providerId="ADAL" clId="{BDB82CB5-FA9F-4942-91CC-9BD6C63528CF}" dt="2019-02-10T14:05:37.734" v="562" actId="20577"/>
          <ac:spMkLst>
            <pc:docMk/>
            <pc:sldMk cId="3947653330" sldId="259"/>
            <ac:spMk id="3" creationId="{E2D42ECE-9AA0-4A73-9D67-93697DE0A00C}"/>
          </ac:spMkLst>
        </pc:spChg>
        <pc:picChg chg="del">
          <ac:chgData name="Jonas Bagøien Hjulstad" userId="cbf97212-3351-468d-b85e-791d1e927b79" providerId="ADAL" clId="{BDB82CB5-FA9F-4942-91CC-9BD6C63528CF}" dt="2019-02-10T14:02:21.149" v="52" actId="478"/>
          <ac:picMkLst>
            <pc:docMk/>
            <pc:sldMk cId="3947653330" sldId="259"/>
            <ac:picMk id="5" creationId="{430CA5C4-F315-4F29-BD7A-53637251F333}"/>
          </ac:picMkLst>
        </pc:picChg>
      </pc:sldChg>
      <pc:sldChg chg="addSp modSp add">
        <pc:chgData name="Jonas Bagøien Hjulstad" userId="cbf97212-3351-468d-b85e-791d1e927b79" providerId="ADAL" clId="{BDB82CB5-FA9F-4942-91CC-9BD6C63528CF}" dt="2019-02-10T14:13:19.087" v="1119" actId="20577"/>
        <pc:sldMkLst>
          <pc:docMk/>
          <pc:sldMk cId="2203242243" sldId="265"/>
        </pc:sldMkLst>
        <pc:spChg chg="mod">
          <ac:chgData name="Jonas Bagøien Hjulstad" userId="cbf97212-3351-468d-b85e-791d1e927b79" providerId="ADAL" clId="{BDB82CB5-FA9F-4942-91CC-9BD6C63528CF}" dt="2019-02-10T14:06:35.626" v="606"/>
          <ac:spMkLst>
            <pc:docMk/>
            <pc:sldMk cId="2203242243" sldId="265"/>
            <ac:spMk id="2" creationId="{82E7E6F1-ED88-45D5-A1E3-2DFDB8FB9E91}"/>
          </ac:spMkLst>
        </pc:spChg>
        <pc:spChg chg="mod">
          <ac:chgData name="Jonas Bagøien Hjulstad" userId="cbf97212-3351-468d-b85e-791d1e927b79" providerId="ADAL" clId="{BDB82CB5-FA9F-4942-91CC-9BD6C63528CF}" dt="2019-02-10T14:13:19.087" v="1119" actId="20577"/>
          <ac:spMkLst>
            <pc:docMk/>
            <pc:sldMk cId="2203242243" sldId="265"/>
            <ac:spMk id="3" creationId="{C45A8D51-0FBC-4122-9D62-512E180D268F}"/>
          </ac:spMkLst>
        </pc:spChg>
        <pc:picChg chg="add mod">
          <ac:chgData name="Jonas Bagøien Hjulstad" userId="cbf97212-3351-468d-b85e-791d1e927b79" providerId="ADAL" clId="{BDB82CB5-FA9F-4942-91CC-9BD6C63528CF}" dt="2019-02-10T14:12:12.147" v="922" actId="1076"/>
          <ac:picMkLst>
            <pc:docMk/>
            <pc:sldMk cId="2203242243" sldId="265"/>
            <ac:picMk id="5" creationId="{97DB08DF-8166-434B-A6A6-2FAA748D8EF4}"/>
          </ac:picMkLst>
        </pc:picChg>
      </pc:sldChg>
      <pc:sldChg chg="modSp add">
        <pc:chgData name="Jonas Bagøien Hjulstad" userId="cbf97212-3351-468d-b85e-791d1e927b79" providerId="ADAL" clId="{BDB82CB5-FA9F-4942-91CC-9BD6C63528CF}" dt="2019-02-10T14:13:25.044" v="1141" actId="5793"/>
        <pc:sldMkLst>
          <pc:docMk/>
          <pc:sldMk cId="1375639262" sldId="266"/>
        </pc:sldMkLst>
        <pc:spChg chg="mod">
          <ac:chgData name="Jonas Bagøien Hjulstad" userId="cbf97212-3351-468d-b85e-791d1e927b79" providerId="ADAL" clId="{BDB82CB5-FA9F-4942-91CC-9BD6C63528CF}" dt="2019-02-10T14:13:13.680" v="1106" actId="20577"/>
          <ac:spMkLst>
            <pc:docMk/>
            <pc:sldMk cId="1375639262" sldId="266"/>
            <ac:spMk id="2" creationId="{DA8482FE-4D7A-4DA9-8C79-3F6CCBFA23A5}"/>
          </ac:spMkLst>
        </pc:spChg>
        <pc:spChg chg="mod">
          <ac:chgData name="Jonas Bagøien Hjulstad" userId="cbf97212-3351-468d-b85e-791d1e927b79" providerId="ADAL" clId="{BDB82CB5-FA9F-4942-91CC-9BD6C63528CF}" dt="2019-02-10T14:13:25.044" v="1141" actId="5793"/>
          <ac:spMkLst>
            <pc:docMk/>
            <pc:sldMk cId="1375639262" sldId="266"/>
            <ac:spMk id="3" creationId="{D65595B1-6B32-4799-9FC1-04ADA34E5B7C}"/>
          </ac:spMkLst>
        </pc:spChg>
      </pc:sldChg>
      <pc:sldChg chg="add">
        <pc:chgData name="Jonas Bagøien Hjulstad" userId="cbf97212-3351-468d-b85e-791d1e927b79" providerId="ADAL" clId="{BDB82CB5-FA9F-4942-91CC-9BD6C63528CF}" dt="2019-02-10T14:31:02.703" v="1142"/>
        <pc:sldMkLst>
          <pc:docMk/>
          <pc:sldMk cId="80504579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F9B65-B797-4826-BE04-9517D26D0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nb-NO"/>
              <a:t>Møte 2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C50F8C-3F2A-4997-8172-145D34614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Instrumentering </a:t>
            </a:r>
            <a:r>
              <a:rPr lang="nb-NO" err="1"/>
              <a:t>Tobeinet</a:t>
            </a:r>
            <a:r>
              <a:rPr lang="nb-NO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5607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8E0C5B-428E-427E-AA90-F0ADFD82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Plan videre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D8F7FC-38C6-49D3-A1C9-35DC117F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/>
              <a:t>Forprosjekt</a:t>
            </a:r>
          </a:p>
          <a:p>
            <a:pPr lvl="1"/>
            <a:r>
              <a:rPr lang="nb-NO"/>
              <a:t>Struktur rapport</a:t>
            </a:r>
          </a:p>
          <a:p>
            <a:pPr lvl="1"/>
            <a:r>
              <a:rPr lang="nb-NO"/>
              <a:t>Innleveringsdato?</a:t>
            </a:r>
          </a:p>
          <a:p>
            <a:r>
              <a:rPr lang="nb-NO"/>
              <a:t>Bachelor</a:t>
            </a:r>
          </a:p>
          <a:p>
            <a:pPr lvl="1"/>
            <a:r>
              <a:rPr lang="nb-NO" err="1"/>
              <a:t>Arduino</a:t>
            </a:r>
            <a:r>
              <a:rPr lang="nb-NO"/>
              <a:t>/Beagle Bone</a:t>
            </a:r>
          </a:p>
          <a:p>
            <a:pPr lvl="1"/>
            <a:r>
              <a:rPr lang="nb-NO"/>
              <a:t>Vinkelhastighet</a:t>
            </a:r>
          </a:p>
          <a:p>
            <a:pPr lvl="1"/>
            <a:r>
              <a:rPr lang="nb-NO"/>
              <a:t>Slark Gir boks</a:t>
            </a:r>
          </a:p>
          <a:p>
            <a:pPr lvl="1"/>
            <a:r>
              <a:rPr lang="nb-NO"/>
              <a:t>Måling servo?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3530FD5-0402-4585-8BD4-B6C92263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90" y="618518"/>
            <a:ext cx="3859689" cy="57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C8C774-BF27-438C-9885-CE0F81C4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EVentuelt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75EDF4-EB9F-4C74-802E-6D1A98C9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err="1"/>
              <a:t>Modelidentifikasjon</a:t>
            </a:r>
            <a:r>
              <a:rPr lang="nb-NO"/>
              <a:t> etter instrumentering?</a:t>
            </a:r>
          </a:p>
          <a:p>
            <a:pPr lvl="0"/>
            <a:r>
              <a:rPr lang="nb-NO"/>
              <a:t>Servotilførsel fra </a:t>
            </a:r>
            <a:r>
              <a:rPr lang="nb-NO" err="1"/>
              <a:t>arduino</a:t>
            </a:r>
            <a:r>
              <a:rPr lang="nb-NO"/>
              <a:t> eller motordriver?</a:t>
            </a:r>
          </a:p>
          <a:p>
            <a:pPr lvl="0"/>
            <a:r>
              <a:rPr lang="nb-NO"/>
              <a:t>Rekkefølge arbeidsoppgaver</a:t>
            </a:r>
          </a:p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A6046F3-6FE3-4210-82A5-D912ABF7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12" y="3553286"/>
            <a:ext cx="4761231" cy="28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F9CB90-0B89-4856-8B9C-BF794CD4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Torleif Translate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593B08-CBCA-4579-B980-9410EAC3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employes/</a:t>
            </a:r>
            <a:r>
              <a:rPr lang="nb-NO" err="1"/>
              <a:t>employer</a:t>
            </a:r>
            <a:endParaRPr lang="nb-NO"/>
          </a:p>
          <a:p>
            <a:r>
              <a:rPr lang="nb-NO" err="1"/>
              <a:t>groupmembers</a:t>
            </a:r>
            <a:r>
              <a:rPr lang="nb-NO"/>
              <a:t>/student </a:t>
            </a:r>
          </a:p>
          <a:p>
            <a:r>
              <a:rPr lang="nb-NO"/>
              <a:t>forprosjekt</a:t>
            </a:r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995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86F5-198B-49D4-AAEF-1877DAD9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in progress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AF1F57-8FB8-4D06-8C7B-A290D6097B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599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93">
                  <a:extLst>
                    <a:ext uri="{9D8B030D-6E8A-4147-A177-3AD203B41FA5}">
                      <a16:colId xmlns:a16="http://schemas.microsoft.com/office/drawing/2014/main" val="1607396532"/>
                    </a:ext>
                  </a:extLst>
                </a:gridCol>
                <a:gridCol w="7416971">
                  <a:extLst>
                    <a:ext uri="{9D8B030D-6E8A-4147-A177-3AD203B41FA5}">
                      <a16:colId xmlns:a16="http://schemas.microsoft.com/office/drawing/2014/main" val="2917861034"/>
                    </a:ext>
                  </a:extLst>
                </a:gridCol>
                <a:gridCol w="1486735">
                  <a:extLst>
                    <a:ext uri="{9D8B030D-6E8A-4147-A177-3AD203B41FA5}">
                      <a16:colId xmlns:a16="http://schemas.microsoft.com/office/drawing/2014/main" val="3533514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Sak nr.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Emne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Ansvarlig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654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01/07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</a:rPr>
                        <a:t>Godkjenning av innkalling og saksliste </a:t>
                      </a:r>
                      <a:endParaRPr lang="nb-NO">
                        <a:effectLst/>
                      </a:endParaRPr>
                    </a:p>
                    <a:p>
                      <a:pPr fontAlgn="base"/>
                      <a:r>
                        <a:rPr lang="nb-NO" sz="1000">
                          <a:effectLst/>
                        </a:rPr>
                        <a:t>Saker under eventuelt. </a:t>
                      </a:r>
                      <a:endParaRPr lang="nb-NO">
                        <a:effectLst/>
                      </a:endParaRPr>
                    </a:p>
                    <a:p>
                      <a:pPr fontAlgn="base"/>
                      <a:r>
                        <a:rPr lang="nb-NO" sz="1200">
                          <a:effectLst/>
                        </a:rPr>
                        <a:t>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EE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4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02/07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</a:rPr>
                        <a:t>Tidspunkt for neste møte </a:t>
                      </a:r>
                      <a:endParaRPr lang="nb-NO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EE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69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03/07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</a:rPr>
                        <a:t>Tilbakemelding forprosjekt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Alle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318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04/07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</a:rPr>
                        <a:t>Status progresjon </a:t>
                      </a:r>
                      <a:endParaRPr lang="nb-NO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Alle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26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05/07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</a:rPr>
                        <a:t>Gjennomgang av gruppens interne rutiner </a:t>
                      </a:r>
                      <a:endParaRPr lang="nb-NO">
                        <a:effectLst/>
                      </a:endParaRPr>
                    </a:p>
                    <a:p>
                      <a:pPr marL="1600200" lvl="3" indent="-228600" fontAlgn="base">
                        <a:buFont typeface="Arial" panose="020B0604020202020204" pitchFamily="34" charset="0"/>
                        <a:buChar char="•"/>
                      </a:pPr>
                      <a:r>
                        <a:rPr lang="nb-NO" sz="1200">
                          <a:effectLst/>
                        </a:rPr>
                        <a:t>Revidert samarbeidsavtale </a:t>
                      </a:r>
                    </a:p>
                    <a:p>
                      <a:pPr fontAlgn="base"/>
                      <a:r>
                        <a:rPr lang="nb-NO" sz="1200">
                          <a:effectLst/>
                        </a:rPr>
                        <a:t>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Alle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35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06/07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000">
                          <a:effectLst/>
                        </a:rPr>
                        <a:t>Eventuelt </a:t>
                      </a:r>
                      <a:endParaRPr lang="nb-NO">
                        <a:effectLst/>
                      </a:endParaRPr>
                    </a:p>
                    <a:p>
                      <a:pPr fontAlgn="base"/>
                      <a:r>
                        <a:rPr lang="nb-NO" sz="1000">
                          <a:effectLst/>
                        </a:rPr>
                        <a:t> </a:t>
                      </a:r>
                      <a:endParaRPr lang="nb-NO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Alle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62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07/07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b-NO" sz="1200">
                          <a:effectLst/>
                        </a:rPr>
                        <a:t>Evaluering av møtet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nb-NO" sz="1200">
                          <a:effectLst/>
                        </a:rPr>
                        <a:t>Alle </a:t>
                      </a:r>
                      <a:endParaRPr lang="nb-NO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91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01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EACE14-DC74-41AB-9AE5-2DE0B671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F6DD6D-B983-4488-8ABB-FD148583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Godkjenning møteinnkalling og saksliste</a:t>
            </a:r>
          </a:p>
          <a:p>
            <a:r>
              <a:rPr lang="nb-NO"/>
              <a:t>Neste møte og rom/tids ønsker?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66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93043F-4F07-4566-BEC6-A0DD7BB5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Spenningsforsyning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D42ECE-9AA0-4A73-9D67-93697DE0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Spenningsdeling med motstand</a:t>
            </a:r>
          </a:p>
          <a:p>
            <a:r>
              <a:rPr lang="nb-NO"/>
              <a:t>Zenerdioder og lineære spenningsregulatormodeller</a:t>
            </a:r>
          </a:p>
          <a:p>
            <a:r>
              <a:rPr lang="nb-NO"/>
              <a:t>Servoforsyning</a:t>
            </a:r>
          </a:p>
          <a:p>
            <a:r>
              <a:rPr lang="nb-NO"/>
              <a:t>Remote </a:t>
            </a:r>
            <a:r>
              <a:rPr lang="nb-NO" err="1"/>
              <a:t>sense</a:t>
            </a:r>
            <a:r>
              <a:rPr lang="nb-NO"/>
              <a:t>?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65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AA243F-AE3C-43F5-8D67-2ADA0C07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0C3EB2-FFA3-449B-89D4-E301EEA3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504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E7E6F1-ED88-45D5-A1E3-2DFDB8FB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Buck Converter V36SE05010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A8D51-0FBC-4122-9D62-512E180D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Max input 80V</a:t>
            </a:r>
          </a:p>
          <a:p>
            <a:r>
              <a:rPr lang="nb-NO"/>
              <a:t>Output 5±0.05V, 0-10A (Vin&gt;48V)</a:t>
            </a:r>
          </a:p>
          <a:p>
            <a:r>
              <a:rPr lang="nb-NO"/>
              <a:t>&gt;10% effekttap</a:t>
            </a:r>
          </a:p>
          <a:p>
            <a:r>
              <a:rPr lang="nb-NO"/>
              <a:t>Remote </a:t>
            </a:r>
            <a:r>
              <a:rPr lang="nb-NO" err="1"/>
              <a:t>sense</a:t>
            </a:r>
            <a:endParaRPr lang="nb-NO"/>
          </a:p>
          <a:p>
            <a:r>
              <a:rPr lang="nb-NO"/>
              <a:t>To-dagers levering 596,- </a:t>
            </a:r>
            <a:r>
              <a:rPr lang="nb-NO" err="1"/>
              <a:t>inkl.Mva+frakt</a:t>
            </a:r>
            <a:endParaRPr lang="nb-NO"/>
          </a:p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7DB08DF-8166-434B-A6A6-2FAA748D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60" y="2328316"/>
            <a:ext cx="4610337" cy="31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8482FE-4D7A-4DA9-8C79-3F6CCBFA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5595B1-6B32-4799-9FC1-04ADA34E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563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5CAA17-EA33-4285-ABBB-9941B696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Progresjon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0578AB-1250-45EF-BC06-64BA4323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Arbeidsfordeling</a:t>
            </a:r>
          </a:p>
        </p:txBody>
      </p:sp>
    </p:spTree>
    <p:extLst>
      <p:ext uri="{BB962C8B-B14F-4D97-AF65-F5344CB8AC3E}">
        <p14:creationId xmlns:p14="http://schemas.microsoft.com/office/powerpoint/2010/main" val="101457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4AA985-01D3-4C8A-97C5-14242204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Sammarbeidsavtale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779375-381A-4680-8453-402C1966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Oppmøte </a:t>
            </a:r>
            <a:r>
              <a:rPr lang="nb-NO" err="1"/>
              <a:t>kl</a:t>
            </a:r>
            <a:r>
              <a:rPr lang="nb-NO"/>
              <a:t> 0900</a:t>
            </a:r>
          </a:p>
          <a:p>
            <a:r>
              <a:rPr lang="nb-NO" err="1"/>
              <a:t>Morgenbrief</a:t>
            </a:r>
            <a:r>
              <a:rPr lang="nb-NO"/>
              <a:t>, mål for dagen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1431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Krets</vt:lpstr>
      <vt:lpstr>Møte 2</vt:lpstr>
      <vt:lpstr>Work in progress</vt:lpstr>
      <vt:lpstr> </vt:lpstr>
      <vt:lpstr>Spenningsforsyning</vt:lpstr>
      <vt:lpstr>PowerPoint Presentation</vt:lpstr>
      <vt:lpstr>Buck Converter V36SE05010</vt:lpstr>
      <vt:lpstr>PowerPoint Presentation</vt:lpstr>
      <vt:lpstr>Progresjon</vt:lpstr>
      <vt:lpstr>Sammarbeidsavtale</vt:lpstr>
      <vt:lpstr>Plan videre</vt:lpstr>
      <vt:lpstr>EVentuelt</vt:lpstr>
      <vt:lpstr>Torleif Translate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OppSTARTSMØTE</dc:title>
  <dc:creator>Kristoffer Nordvik</dc:creator>
  <cp:revision>1</cp:revision>
  <dcterms:created xsi:type="dcterms:W3CDTF">2019-01-17T13:50:13Z</dcterms:created>
  <dcterms:modified xsi:type="dcterms:W3CDTF">2019-02-10T14:47:30Z</dcterms:modified>
</cp:coreProperties>
</file>