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9" r:id="rId5"/>
    <p:sldId id="274" r:id="rId6"/>
    <p:sldId id="275" r:id="rId7"/>
    <p:sldId id="269" r:id="rId8"/>
    <p:sldId id="276" r:id="rId9"/>
    <p:sldId id="270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788F1-EB10-4BA5-AC73-3B6B4EABC2FC}" v="7" dt="2019-02-28T09:44:43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788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ffer Nordvik" userId="c0d59359-0acd-4d45-b230-a34157eae16b" providerId="ADAL" clId="{783A6E78-AD61-441A-A340-84993ED39877}"/>
    <pc:docChg chg="undo redo custSel mod addSld delSld modSld">
      <pc:chgData name="Kristoffer Nordvik" userId="c0d59359-0acd-4d45-b230-a34157eae16b" providerId="ADAL" clId="{783A6E78-AD61-441A-A340-84993ED39877}" dt="2019-02-28T09:50:19.377" v="657" actId="20577"/>
      <pc:docMkLst>
        <pc:docMk/>
      </pc:docMkLst>
      <pc:sldChg chg="delSp modSp">
        <pc:chgData name="Kristoffer Nordvik" userId="c0d59359-0acd-4d45-b230-a34157eae16b" providerId="ADAL" clId="{783A6E78-AD61-441A-A340-84993ED39877}" dt="2019-02-28T09:49:58.998" v="599" actId="20577"/>
        <pc:sldMkLst>
          <pc:docMk/>
          <pc:sldMk cId="3947653330" sldId="259"/>
        </pc:sldMkLst>
        <pc:spChg chg="mod">
          <ac:chgData name="Kristoffer Nordvik" userId="c0d59359-0acd-4d45-b230-a34157eae16b" providerId="ADAL" clId="{783A6E78-AD61-441A-A340-84993ED39877}" dt="2019-02-28T09:49:53.678" v="597" actId="20577"/>
          <ac:spMkLst>
            <pc:docMk/>
            <pc:sldMk cId="3947653330" sldId="259"/>
            <ac:spMk id="2" creationId="{8093043F-4F07-4566-BEC6-A0DD7BB54121}"/>
          </ac:spMkLst>
        </pc:spChg>
        <pc:spChg chg="mod">
          <ac:chgData name="Kristoffer Nordvik" userId="c0d59359-0acd-4d45-b230-a34157eae16b" providerId="ADAL" clId="{783A6E78-AD61-441A-A340-84993ED39877}" dt="2019-02-28T09:49:58.998" v="599" actId="20577"/>
          <ac:spMkLst>
            <pc:docMk/>
            <pc:sldMk cId="3947653330" sldId="259"/>
            <ac:spMk id="3" creationId="{E2D42ECE-9AA0-4A73-9D67-93697DE0A00C}"/>
          </ac:spMkLst>
        </pc:spChg>
        <pc:picChg chg="del">
          <ac:chgData name="Kristoffer Nordvik" userId="c0d59359-0acd-4d45-b230-a34157eae16b" providerId="ADAL" clId="{783A6E78-AD61-441A-A340-84993ED39877}" dt="2019-02-28T09:49:56.898" v="598" actId="478"/>
          <ac:picMkLst>
            <pc:docMk/>
            <pc:sldMk cId="3947653330" sldId="259"/>
            <ac:picMk id="5" creationId="{6067190A-A16F-4AEF-8C6A-CDB0BBD779F8}"/>
          </ac:picMkLst>
        </pc:picChg>
      </pc:sldChg>
      <pc:sldChg chg="del">
        <pc:chgData name="Kristoffer Nordvik" userId="c0d59359-0acd-4d45-b230-a34157eae16b" providerId="ADAL" clId="{783A6E78-AD61-441A-A340-84993ED39877}" dt="2019-02-28T09:49:40.069" v="556" actId="2696"/>
        <pc:sldMkLst>
          <pc:docMk/>
          <pc:sldMk cId="2203242243" sldId="265"/>
        </pc:sldMkLst>
      </pc:sldChg>
      <pc:sldChg chg="del">
        <pc:chgData name="Kristoffer Nordvik" userId="c0d59359-0acd-4d45-b230-a34157eae16b" providerId="ADAL" clId="{783A6E78-AD61-441A-A340-84993ED39877}" dt="2019-02-28T09:38:15.188" v="364" actId="2696"/>
        <pc:sldMkLst>
          <pc:docMk/>
          <pc:sldMk cId="1375639262" sldId="266"/>
        </pc:sldMkLst>
      </pc:sldChg>
      <pc:sldChg chg="del">
        <pc:chgData name="Kristoffer Nordvik" userId="c0d59359-0acd-4d45-b230-a34157eae16b" providerId="ADAL" clId="{783A6E78-AD61-441A-A340-84993ED39877}" dt="2019-02-28T09:49:43.969" v="557" actId="2696"/>
        <pc:sldMkLst>
          <pc:docMk/>
          <pc:sldMk cId="805045790" sldId="267"/>
        </pc:sldMkLst>
      </pc:sldChg>
      <pc:sldChg chg="addSp delSp modSp mod setBg">
        <pc:chgData name="Kristoffer Nordvik" userId="c0d59359-0acd-4d45-b230-a34157eae16b" providerId="ADAL" clId="{783A6E78-AD61-441A-A340-84993ED39877}" dt="2019-02-28T09:46:30.740" v="555" actId="20577"/>
        <pc:sldMkLst>
          <pc:docMk/>
          <pc:sldMk cId="2691453263" sldId="269"/>
        </pc:sldMkLst>
        <pc:spChg chg="mod">
          <ac:chgData name="Kristoffer Nordvik" userId="c0d59359-0acd-4d45-b230-a34157eae16b" providerId="ADAL" clId="{783A6E78-AD61-441A-A340-84993ED39877}" dt="2019-02-28T09:45:28.294" v="437" actId="26606"/>
          <ac:spMkLst>
            <pc:docMk/>
            <pc:sldMk cId="2691453263" sldId="269"/>
            <ac:spMk id="2" creationId="{2AB1BB7E-06ED-4A01-8D31-F8435BB1314C}"/>
          </ac:spMkLst>
        </pc:spChg>
        <pc:spChg chg="del mod ord">
          <ac:chgData name="Kristoffer Nordvik" userId="c0d59359-0acd-4d45-b230-a34157eae16b" providerId="ADAL" clId="{783A6E78-AD61-441A-A340-84993ED39877}" dt="2019-02-28T09:41:01.288" v="410"/>
          <ac:spMkLst>
            <pc:docMk/>
            <pc:sldMk cId="2691453263" sldId="269"/>
            <ac:spMk id="3" creationId="{078AE320-FAB4-4FDA-B621-0F520D518997}"/>
          </ac:spMkLst>
        </pc:spChg>
        <pc:spChg chg="add del">
          <ac:chgData name="Kristoffer Nordvik" userId="c0d59359-0acd-4d45-b230-a34157eae16b" providerId="ADAL" clId="{783A6E78-AD61-441A-A340-84993ED39877}" dt="2019-02-28T09:39:32.243" v="400" actId="26606"/>
          <ac:spMkLst>
            <pc:docMk/>
            <pc:sldMk cId="2691453263" sldId="269"/>
            <ac:spMk id="12" creationId="{14436AD2-BD0F-4545-B2E9-06007B35B8A7}"/>
          </ac:spMkLst>
        </pc:spChg>
        <pc:spChg chg="add del mod">
          <ac:chgData name="Kristoffer Nordvik" userId="c0d59359-0acd-4d45-b230-a34157eae16b" providerId="ADAL" clId="{783A6E78-AD61-441A-A340-84993ED39877}" dt="2019-02-28T09:44:21.036" v="412"/>
          <ac:spMkLst>
            <pc:docMk/>
            <pc:sldMk cId="2691453263" sldId="269"/>
            <ac:spMk id="72" creationId="{459BBA7D-8496-4DE0-BD25-0C56654C448B}"/>
          </ac:spMkLst>
        </pc:spChg>
        <pc:spChg chg="add del mod">
          <ac:chgData name="Kristoffer Nordvik" userId="c0d59359-0acd-4d45-b230-a34157eae16b" providerId="ADAL" clId="{783A6E78-AD61-441A-A340-84993ED39877}" dt="2019-02-28T09:45:25.433" v="436" actId="478"/>
          <ac:spMkLst>
            <pc:docMk/>
            <pc:sldMk cId="2691453263" sldId="269"/>
            <ac:spMk id="75" creationId="{402D8211-20AF-4389-9596-6F4C4DBDE927}"/>
          </ac:spMkLst>
        </pc:spChg>
        <pc:spChg chg="add mod">
          <ac:chgData name="Kristoffer Nordvik" userId="c0d59359-0acd-4d45-b230-a34157eae16b" providerId="ADAL" clId="{783A6E78-AD61-441A-A340-84993ED39877}" dt="2019-02-28T09:46:30.740" v="555" actId="20577"/>
          <ac:spMkLst>
            <pc:docMk/>
            <pc:sldMk cId="2691453263" sldId="269"/>
            <ac:spMk id="79" creationId="{A4F0A781-2E4A-481A-8173-672FA8C6C08B}"/>
          </ac:spMkLst>
        </pc:spChg>
        <pc:grpChg chg="add del">
          <ac:chgData name="Kristoffer Nordvik" userId="c0d59359-0acd-4d45-b230-a34157eae16b" providerId="ADAL" clId="{783A6E78-AD61-441A-A340-84993ED39877}" dt="2019-02-28T09:39:24.754" v="394" actId="26606"/>
          <ac:grpSpMkLst>
            <pc:docMk/>
            <pc:sldMk cId="2691453263" sldId="269"/>
            <ac:grpSpMk id="8" creationId="{851F9572-54D5-457A-BA34-C395A478A4FA}"/>
          </ac:grpSpMkLst>
        </pc:grpChg>
        <pc:grpChg chg="add del">
          <ac:chgData name="Kristoffer Nordvik" userId="c0d59359-0acd-4d45-b230-a34157eae16b" providerId="ADAL" clId="{783A6E78-AD61-441A-A340-84993ED39877}" dt="2019-02-28T09:39:24.754" v="394" actId="26606"/>
          <ac:grpSpMkLst>
            <pc:docMk/>
            <pc:sldMk cId="2691453263" sldId="269"/>
            <ac:grpSpMk id="9" creationId="{06A80B50-DCB4-4775-9C8E-7AF0F56803E9}"/>
          </ac:grpSpMkLst>
        </pc:grpChg>
        <pc:grpChg chg="add del">
          <ac:chgData name="Kristoffer Nordvik" userId="c0d59359-0acd-4d45-b230-a34157eae16b" providerId="ADAL" clId="{783A6E78-AD61-441A-A340-84993ED39877}" dt="2019-02-28T09:39:21.334" v="390" actId="26606"/>
          <ac:grpSpMkLst>
            <pc:docMk/>
            <pc:sldMk cId="2691453263" sldId="269"/>
            <ac:grpSpMk id="11" creationId="{851F9572-54D5-457A-BA34-C395A478A4FA}"/>
          </ac:grpSpMkLst>
        </pc:grpChg>
        <pc:grpChg chg="add del">
          <ac:chgData name="Kristoffer Nordvik" userId="c0d59359-0acd-4d45-b230-a34157eae16b" providerId="ADAL" clId="{783A6E78-AD61-441A-A340-84993ED39877}" dt="2019-02-28T09:39:37.523" v="402" actId="26606"/>
          <ac:grpSpMkLst>
            <pc:docMk/>
            <pc:sldMk cId="2691453263" sldId="269"/>
            <ac:grpSpMk id="14" creationId="{4522F6F2-D276-4B44-927D-595B62E8F527}"/>
          </ac:grpSpMkLst>
        </pc:grpChg>
        <pc:grpChg chg="add del">
          <ac:chgData name="Kristoffer Nordvik" userId="c0d59359-0acd-4d45-b230-a34157eae16b" providerId="ADAL" clId="{783A6E78-AD61-441A-A340-84993ED39877}" dt="2019-02-28T09:39:21.334" v="390" actId="26606"/>
          <ac:grpSpMkLst>
            <pc:docMk/>
            <pc:sldMk cId="2691453263" sldId="269"/>
            <ac:grpSpMk id="15" creationId="{06A80B50-DCB4-4775-9C8E-7AF0F56803E9}"/>
          </ac:grpSpMkLst>
        </pc:grpChg>
        <pc:grpChg chg="add del">
          <ac:chgData name="Kristoffer Nordvik" userId="c0d59359-0acd-4d45-b230-a34157eae16b" providerId="ADAL" clId="{783A6E78-AD61-441A-A340-84993ED39877}" dt="2019-02-28T09:39:37.523" v="402" actId="26606"/>
          <ac:grpSpMkLst>
            <pc:docMk/>
            <pc:sldMk cId="2691453263" sldId="269"/>
            <ac:grpSpMk id="71" creationId="{9A210947-19DD-4D82-9001-EB4FD3CA889B}"/>
          </ac:grpSpMkLst>
        </pc:grpChg>
        <pc:picChg chg="add del mod">
          <ac:chgData name="Kristoffer Nordvik" userId="c0d59359-0acd-4d45-b230-a34157eae16b" providerId="ADAL" clId="{783A6E78-AD61-441A-A340-84993ED39877}" dt="2019-02-28T09:41:07.998" v="411" actId="478"/>
          <ac:picMkLst>
            <pc:docMk/>
            <pc:sldMk cId="2691453263" sldId="269"/>
            <ac:picMk id="5" creationId="{E6C10422-D0BC-457A-A984-A7D8140FA8AE}"/>
          </ac:picMkLst>
        </pc:picChg>
        <pc:picChg chg="del mod">
          <ac:chgData name="Kristoffer Nordvik" userId="c0d59359-0acd-4d45-b230-a34157eae16b" providerId="ADAL" clId="{783A6E78-AD61-441A-A340-84993ED39877}" dt="2019-02-28T09:39:53.002" v="409" actId="478"/>
          <ac:picMkLst>
            <pc:docMk/>
            <pc:sldMk cId="2691453263" sldId="269"/>
            <ac:picMk id="6" creationId="{C384AF93-8D42-4454-81BA-7147425CA20A}"/>
          </ac:picMkLst>
        </pc:picChg>
        <pc:picChg chg="add del">
          <ac:chgData name="Kristoffer Nordvik" userId="c0d59359-0acd-4d45-b230-a34157eae16b" providerId="ADAL" clId="{783A6E78-AD61-441A-A340-84993ED39877}" dt="2019-02-28T09:39:49.882" v="408" actId="478"/>
          <ac:picMkLst>
            <pc:docMk/>
            <pc:sldMk cId="2691453263" sldId="269"/>
            <ac:picMk id="10" creationId="{08073701-C8BB-426D-AAB5-9E4212B08D9D}"/>
          </ac:picMkLst>
        </pc:picChg>
        <pc:picChg chg="add del mod">
          <ac:chgData name="Kristoffer Nordvik" userId="c0d59359-0acd-4d45-b230-a34157eae16b" providerId="ADAL" clId="{783A6E78-AD61-441A-A340-84993ED39877}" dt="2019-02-28T09:45:28.294" v="437" actId="26606"/>
          <ac:picMkLst>
            <pc:docMk/>
            <pc:sldMk cId="2691453263" sldId="269"/>
            <ac:picMk id="74" creationId="{E220683C-AEC9-4413-9C6A-CE33622BF55A}"/>
          </ac:picMkLst>
        </pc:picChg>
        <pc:picChg chg="add">
          <ac:chgData name="Kristoffer Nordvik" userId="c0d59359-0acd-4d45-b230-a34157eae16b" providerId="ADAL" clId="{783A6E78-AD61-441A-A340-84993ED39877}" dt="2019-02-28T09:45:28.294" v="437" actId="26606"/>
          <ac:picMkLst>
            <pc:docMk/>
            <pc:sldMk cId="2691453263" sldId="269"/>
            <ac:picMk id="77" creationId="{E220683C-AEC9-4413-9C6A-CE33622BF55A}"/>
          </ac:picMkLst>
        </pc:picChg>
      </pc:sldChg>
      <pc:sldChg chg="modSp">
        <pc:chgData name="Kristoffer Nordvik" userId="c0d59359-0acd-4d45-b230-a34157eae16b" providerId="ADAL" clId="{783A6E78-AD61-441A-A340-84993ED39877}" dt="2019-02-28T09:50:19.377" v="657" actId="20577"/>
        <pc:sldMkLst>
          <pc:docMk/>
          <pc:sldMk cId="366110723" sldId="270"/>
        </pc:sldMkLst>
        <pc:spChg chg="mod">
          <ac:chgData name="Kristoffer Nordvik" userId="c0d59359-0acd-4d45-b230-a34157eae16b" providerId="ADAL" clId="{783A6E78-AD61-441A-A340-84993ED39877}" dt="2019-02-28T09:50:19.377" v="657" actId="20577"/>
          <ac:spMkLst>
            <pc:docMk/>
            <pc:sldMk cId="366110723" sldId="270"/>
            <ac:spMk id="2" creationId="{93BB536B-9091-43AB-ADDD-5BF39E5F65C1}"/>
          </ac:spMkLst>
        </pc:spChg>
      </pc:sldChg>
      <pc:sldChg chg="del">
        <pc:chgData name="Kristoffer Nordvik" userId="c0d59359-0acd-4d45-b230-a34157eae16b" providerId="ADAL" clId="{783A6E78-AD61-441A-A340-84993ED39877}" dt="2019-02-28T09:30:51.411" v="0" actId="2696"/>
        <pc:sldMkLst>
          <pc:docMk/>
          <pc:sldMk cId="108507812" sldId="271"/>
        </pc:sldMkLst>
      </pc:sldChg>
      <pc:sldChg chg="addSp delSp modSp">
        <pc:chgData name="Kristoffer Nordvik" userId="c0d59359-0acd-4d45-b230-a34157eae16b" providerId="ADAL" clId="{783A6E78-AD61-441A-A340-84993ED39877}" dt="2019-02-28T09:37:12.471" v="363" actId="20577"/>
        <pc:sldMkLst>
          <pc:docMk/>
          <pc:sldMk cId="1745941782" sldId="274"/>
        </pc:sldMkLst>
        <pc:spChg chg="mod">
          <ac:chgData name="Kristoffer Nordvik" userId="c0d59359-0acd-4d45-b230-a34157eae16b" providerId="ADAL" clId="{783A6E78-AD61-441A-A340-84993ED39877}" dt="2019-02-28T09:31:19.480" v="18" actId="20577"/>
          <ac:spMkLst>
            <pc:docMk/>
            <pc:sldMk cId="1745941782" sldId="274"/>
            <ac:spMk id="2" creationId="{36956035-4F00-4148-9E73-CBF0BB4113BD}"/>
          </ac:spMkLst>
        </pc:spChg>
        <pc:spChg chg="add mod">
          <ac:chgData name="Kristoffer Nordvik" userId="c0d59359-0acd-4d45-b230-a34157eae16b" providerId="ADAL" clId="{783A6E78-AD61-441A-A340-84993ED39877}" dt="2019-02-28T09:37:12.471" v="363" actId="20577"/>
          <ac:spMkLst>
            <pc:docMk/>
            <pc:sldMk cId="1745941782" sldId="274"/>
            <ac:spMk id="4" creationId="{204FE881-F8DE-491B-B140-8B9E6E27C75D}"/>
          </ac:spMkLst>
        </pc:spChg>
        <pc:spChg chg="mod">
          <ac:chgData name="Kristoffer Nordvik" userId="c0d59359-0acd-4d45-b230-a34157eae16b" providerId="ADAL" clId="{783A6E78-AD61-441A-A340-84993ED39877}" dt="2019-02-28T09:31:12.300" v="2" actId="20577"/>
          <ac:spMkLst>
            <pc:docMk/>
            <pc:sldMk cId="1745941782" sldId="274"/>
            <ac:spMk id="8" creationId="{A614497E-F741-45EC-A5A8-C4A7DD4D752D}"/>
          </ac:spMkLst>
        </pc:spChg>
        <pc:picChg chg="del">
          <ac:chgData name="Kristoffer Nordvik" userId="c0d59359-0acd-4d45-b230-a34157eae16b" providerId="ADAL" clId="{783A6E78-AD61-441A-A340-84993ED39877}" dt="2019-02-28T09:31:14.940" v="3" actId="478"/>
          <ac:picMkLst>
            <pc:docMk/>
            <pc:sldMk cId="1745941782" sldId="274"/>
            <ac:picMk id="5" creationId="{7C3C0B94-3D52-47FB-965B-D2E8DE4E644D}"/>
          </ac:picMkLst>
        </pc:picChg>
        <pc:picChg chg="add mod">
          <ac:chgData name="Kristoffer Nordvik" userId="c0d59359-0acd-4d45-b230-a34157eae16b" providerId="ADAL" clId="{783A6E78-AD61-441A-A340-84993ED39877}" dt="2019-02-28T09:31:55.467" v="21" actId="1076"/>
          <ac:picMkLst>
            <pc:docMk/>
            <pc:sldMk cId="1745941782" sldId="274"/>
            <ac:picMk id="6" creationId="{2F785457-9E97-48E0-A74C-12E1DFFDFE3E}"/>
          </ac:picMkLst>
        </pc:picChg>
      </pc:sldChg>
      <pc:sldChg chg="addSp delSp modSp add">
        <pc:chgData name="Kristoffer Nordvik" userId="c0d59359-0acd-4d45-b230-a34157eae16b" providerId="ADAL" clId="{783A6E78-AD61-441A-A340-84993ED39877}" dt="2019-02-28T09:36:49.922" v="350" actId="5793"/>
        <pc:sldMkLst>
          <pc:docMk/>
          <pc:sldMk cId="3489263517" sldId="275"/>
        </pc:sldMkLst>
        <pc:spChg chg="mod">
          <ac:chgData name="Kristoffer Nordvik" userId="c0d59359-0acd-4d45-b230-a34157eae16b" providerId="ADAL" clId="{783A6E78-AD61-441A-A340-84993ED39877}" dt="2019-02-28T09:33:48.683" v="219" actId="20577"/>
          <ac:spMkLst>
            <pc:docMk/>
            <pc:sldMk cId="3489263517" sldId="275"/>
            <ac:spMk id="2" creationId="{3BF8756A-F41C-40D7-AA4D-E61D0484B5A7}"/>
          </ac:spMkLst>
        </pc:spChg>
        <pc:spChg chg="mod">
          <ac:chgData name="Kristoffer Nordvik" userId="c0d59359-0acd-4d45-b230-a34157eae16b" providerId="ADAL" clId="{783A6E78-AD61-441A-A340-84993ED39877}" dt="2019-02-28T09:36:49.922" v="350" actId="5793"/>
          <ac:spMkLst>
            <pc:docMk/>
            <pc:sldMk cId="3489263517" sldId="275"/>
            <ac:spMk id="3" creationId="{FB82B6F4-86EB-422A-8A6E-506F324AB113}"/>
          </ac:spMkLst>
        </pc:spChg>
        <pc:spChg chg="del">
          <ac:chgData name="Kristoffer Nordvik" userId="c0d59359-0acd-4d45-b230-a34157eae16b" providerId="ADAL" clId="{783A6E78-AD61-441A-A340-84993ED39877}" dt="2019-02-28T09:34:47.698" v="220"/>
          <ac:spMkLst>
            <pc:docMk/>
            <pc:sldMk cId="3489263517" sldId="275"/>
            <ac:spMk id="4" creationId="{F04710A8-C5DB-4EEF-BFB2-DF13D88245F1}"/>
          </ac:spMkLst>
        </pc:spChg>
        <pc:picChg chg="add mod">
          <ac:chgData name="Kristoffer Nordvik" userId="c0d59359-0acd-4d45-b230-a34157eae16b" providerId="ADAL" clId="{783A6E78-AD61-441A-A340-84993ED39877}" dt="2019-02-28T09:34:47.698" v="220"/>
          <ac:picMkLst>
            <pc:docMk/>
            <pc:sldMk cId="3489263517" sldId="275"/>
            <ac:picMk id="5" creationId="{5F2F901C-9B7C-4EBE-862D-410C473E80A4}"/>
          </ac:picMkLst>
        </pc:picChg>
      </pc:sldChg>
    </pc:docChg>
  </pc:docChgLst>
  <pc:docChgLst>
    <pc:chgData name="Jakob Karlsen" userId="S::jakobkar@ntnu.no::b3064357-a0c8-41bb-bfc3-78974923ebd1" providerId="AD" clId="Web-{96634FE2-95E7-472A-8773-54D7E9A4E492}"/>
    <pc:docChg chg="addSld modSld">
      <pc:chgData name="Jakob Karlsen" userId="S::jakobkar@ntnu.no::b3064357-a0c8-41bb-bfc3-78974923ebd1" providerId="AD" clId="Web-{96634FE2-95E7-472A-8773-54D7E9A4E492}" dt="2019-02-28T16:22:10.221" v="5"/>
      <pc:docMkLst>
        <pc:docMk/>
      </pc:docMkLst>
      <pc:sldChg chg="addSp delSp modSp new">
        <pc:chgData name="Jakob Karlsen" userId="S::jakobkar@ntnu.no::b3064357-a0c8-41bb-bfc3-78974923ebd1" providerId="AD" clId="Web-{96634FE2-95E7-472A-8773-54D7E9A4E492}" dt="2019-02-28T16:22:10.221" v="5"/>
        <pc:sldMkLst>
          <pc:docMk/>
          <pc:sldMk cId="1445949864" sldId="276"/>
        </pc:sldMkLst>
        <pc:spChg chg="mod">
          <ac:chgData name="Jakob Karlsen" userId="S::jakobkar@ntnu.no::b3064357-a0c8-41bb-bfc3-78974923ebd1" providerId="AD" clId="Web-{96634FE2-95E7-472A-8773-54D7E9A4E492}" dt="2019-02-28T16:21:52.410" v="1" actId="20577"/>
          <ac:spMkLst>
            <pc:docMk/>
            <pc:sldMk cId="1445949864" sldId="276"/>
            <ac:spMk id="2" creationId="{C0FD1F80-B6AD-4EFD-AE4A-08EE434AD791}"/>
          </ac:spMkLst>
        </pc:spChg>
        <pc:spChg chg="del">
          <ac:chgData name="Jakob Karlsen" userId="S::jakobkar@ntnu.no::b3064357-a0c8-41bb-bfc3-78974923ebd1" providerId="AD" clId="Web-{96634FE2-95E7-472A-8773-54D7E9A4E492}" dt="2019-02-28T16:22:03.487" v="4"/>
          <ac:spMkLst>
            <pc:docMk/>
            <pc:sldMk cId="1445949864" sldId="276"/>
            <ac:spMk id="3" creationId="{B70E4632-26DD-41E1-829E-6DAB86F746E3}"/>
          </ac:spMkLst>
        </pc:spChg>
        <pc:spChg chg="del">
          <ac:chgData name="Jakob Karlsen" userId="S::jakobkar@ntnu.no::b3064357-a0c8-41bb-bfc3-78974923ebd1" providerId="AD" clId="Web-{96634FE2-95E7-472A-8773-54D7E9A4E492}" dt="2019-02-28T16:22:10.221" v="5"/>
          <ac:spMkLst>
            <pc:docMk/>
            <pc:sldMk cId="1445949864" sldId="276"/>
            <ac:spMk id="4" creationId="{09BE6AB3-D881-432C-BA0A-B216799555E4}"/>
          </ac:spMkLst>
        </pc:spChg>
        <pc:picChg chg="add mod ord">
          <ac:chgData name="Jakob Karlsen" userId="S::jakobkar@ntnu.no::b3064357-a0c8-41bb-bfc3-78974923ebd1" providerId="AD" clId="Web-{96634FE2-95E7-472A-8773-54D7E9A4E492}" dt="2019-02-28T16:22:03.487" v="4"/>
          <ac:picMkLst>
            <pc:docMk/>
            <pc:sldMk cId="1445949864" sldId="276"/>
            <ac:picMk id="5" creationId="{A36A6FBB-ADAF-4355-8AB7-C785460E07D5}"/>
          </ac:picMkLst>
        </pc:picChg>
        <pc:picChg chg="add mod ord">
          <ac:chgData name="Jakob Karlsen" userId="S::jakobkar@ntnu.no::b3064357-a0c8-41bb-bfc3-78974923ebd1" providerId="AD" clId="Web-{96634FE2-95E7-472A-8773-54D7E9A4E492}" dt="2019-02-28T16:22:10.221" v="5"/>
          <ac:picMkLst>
            <pc:docMk/>
            <pc:sldMk cId="1445949864" sldId="276"/>
            <ac:picMk id="7" creationId="{D80B5795-98CC-4FA1-A1B9-D9FEEFA817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3F9B65-B797-4826-BE04-9517D26D0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nb-NO" dirty="0"/>
              <a:t>Møte 3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4C50F8C-3F2A-4997-8172-145D34614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Instrumentering </a:t>
            </a:r>
            <a:r>
              <a:rPr lang="nb-NO" err="1"/>
              <a:t>Tobeinet</a:t>
            </a:r>
            <a:r>
              <a:rPr lang="nb-NO"/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156077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E1F5-8289-4B74-BF9E-3A86465E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Eventuelt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86D7-443D-4CEA-9338-86D359A52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8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CC10-2DFA-45EB-BBEB-2F7AE4BB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Evaluering av møtet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E7BED-608A-473D-B9C4-D582674FD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EACE14-DC74-41AB-9AE5-2DE0B671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332" y="546437"/>
            <a:ext cx="9905998" cy="1478570"/>
          </a:xfrm>
        </p:spPr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2F6DD6D-B983-4488-8ABB-FD148583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Godkjenning møteinnkalling og saksliste</a:t>
            </a:r>
          </a:p>
          <a:p>
            <a:r>
              <a:rPr lang="nb-NO"/>
              <a:t>Neste møte og rom/tids ønsker?</a:t>
            </a:r>
          </a:p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endParaRPr lang="nb-NO"/>
          </a:p>
          <a:p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66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4C6D-37E2-4F0A-A76C-44A4E0D3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Status og progresjon, 11.02</a:t>
            </a: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A6611F8-B8D6-44C5-9579-5A36965D9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13" y="2265767"/>
            <a:ext cx="96774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9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093043F-4F07-4566-BEC6-A0DD7BB5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POWER SUPPLY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2D42ECE-9AA0-4A73-9D67-93697DE0A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4765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956035-4F00-4148-9E73-CBF0BB41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ServoControl</a:t>
            </a:r>
            <a:r>
              <a:rPr lang="nb-NO" dirty="0"/>
              <a:t> </a:t>
            </a:r>
          </a:p>
        </p:txBody>
      </p: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A614497E-F741-45EC-A5A8-C4A7DD4D7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097087"/>
            <a:ext cx="4875211" cy="3541714"/>
          </a:xfrm>
        </p:spPr>
        <p:txBody>
          <a:bodyPr/>
          <a:lstStyle/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04FE881-F8DE-491B-B140-8B9E6E27C7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Grenseverdier PWM</a:t>
            </a:r>
          </a:p>
          <a:p>
            <a:r>
              <a:rPr lang="nb-NO" dirty="0"/>
              <a:t>Strømmåling</a:t>
            </a:r>
          </a:p>
          <a:p>
            <a:r>
              <a:rPr lang="nb-NO" dirty="0" err="1"/>
              <a:t>Malfunction</a:t>
            </a:r>
            <a:r>
              <a:rPr lang="nb-NO" dirty="0"/>
              <a:t> 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2F785457-9E97-48E0-A74C-12E1DFFD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3" y="1628078"/>
            <a:ext cx="5256652" cy="43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4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F8756A-F41C-40D7-AA4D-E61D048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ServoControl</a:t>
            </a:r>
            <a:r>
              <a:rPr lang="nb-NO" dirty="0"/>
              <a:t> </a:t>
            </a:r>
            <a:r>
              <a:rPr lang="nb-NO" dirty="0" err="1"/>
              <a:t>Dspace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B82B6F4-86EB-422A-8A6E-506F324AB1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SAMPLE TIME settes manuelt</a:t>
            </a:r>
          </a:p>
          <a:p>
            <a:r>
              <a:rPr lang="nb-NO" dirty="0" err="1"/>
              <a:t>Set_param</a:t>
            </a:r>
            <a:r>
              <a:rPr lang="nb-NO" dirty="0"/>
              <a:t>(</a:t>
            </a:r>
            <a:r>
              <a:rPr lang="nb-NO" dirty="0" err="1"/>
              <a:t>gsc</a:t>
            </a:r>
            <a:r>
              <a:rPr lang="nb-NO" dirty="0"/>
              <a:t>,’</a:t>
            </a:r>
            <a:r>
              <a:rPr lang="nb-NO" dirty="0" err="1"/>
              <a:t>BlockReduction</a:t>
            </a:r>
            <a:r>
              <a:rPr lang="nb-NO" dirty="0"/>
              <a:t>’,’</a:t>
            </a:r>
            <a:r>
              <a:rPr lang="nb-NO" dirty="0" err="1"/>
              <a:t>off</a:t>
            </a:r>
            <a:r>
              <a:rPr lang="nb-NO" dirty="0"/>
              <a:t>’)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5F2F901C-9B7C-4EBE-862D-410C473E80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064082"/>
            <a:ext cx="4875213" cy="191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6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BB7E-06ED-4A01-8D31-F8435BB1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/>
              <a:t>IMU Med Arduino</a:t>
            </a:r>
          </a:p>
        </p:txBody>
      </p:sp>
      <p:sp>
        <p:nvSpPr>
          <p:cNvPr id="79" name="Content Placeholder 78">
            <a:extLst>
              <a:ext uri="{FF2B5EF4-FFF2-40B4-BE49-F238E27FC236}">
                <a16:creationId xmlns:a16="http://schemas.microsoft.com/office/drawing/2014/main" id="{A4F0A781-2E4A-481A-8173-672FA8C6C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It works </a:t>
            </a:r>
          </a:p>
          <a:p>
            <a:r>
              <a:rPr lang="en-US" dirty="0"/>
              <a:t>Level Converter  </a:t>
            </a:r>
          </a:p>
          <a:p>
            <a:r>
              <a:rPr lang="en-US" dirty="0"/>
              <a:t>3D-print success?</a:t>
            </a:r>
          </a:p>
          <a:p>
            <a:endParaRPr lang="en-US" dirty="0"/>
          </a:p>
        </p:txBody>
      </p:sp>
      <p:pic>
        <p:nvPicPr>
          <p:cNvPr id="77" name="Plassholder for innhold 73">
            <a:extLst>
              <a:ext uri="{FF2B5EF4-FFF2-40B4-BE49-F238E27FC236}">
                <a16:creationId xmlns:a16="http://schemas.microsoft.com/office/drawing/2014/main" id="{E220683C-AEC9-4413-9C6A-CE33622BF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48" r="1" b="1"/>
          <a:stretch/>
        </p:blipFill>
        <p:spPr>
          <a:xfrm rot="5400000">
            <a:off x="6912431" y="1487801"/>
            <a:ext cx="4840332" cy="3425199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145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1F80-B6AD-4EFD-AE4A-08EE434A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WIring</a:t>
            </a:r>
          </a:p>
        </p:txBody>
      </p:sp>
      <p:pic>
        <p:nvPicPr>
          <p:cNvPr id="5" name="Picture 5" descr="A picture containing indoor, floor, wall&#10;&#10;Description generated with high confidence">
            <a:extLst>
              <a:ext uri="{FF2B5EF4-FFF2-40B4-BE49-F238E27FC236}">
                <a16:creationId xmlns:a16="http://schemas.microsoft.com/office/drawing/2014/main" id="{A36A6FBB-ADAF-4355-8AB7-C785460E07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52462" y="2249486"/>
            <a:ext cx="2656285" cy="3541714"/>
          </a:xfrm>
          <a:prstGeom prst="rect">
            <a:avLst/>
          </a:prstGeom>
        </p:spPr>
      </p:pic>
      <p:pic>
        <p:nvPicPr>
          <p:cNvPr id="7" name="Picture 7" descr="A picture containing indoor, wall, floor&#10;&#10;Description generated with very high confidence">
            <a:extLst>
              <a:ext uri="{FF2B5EF4-FFF2-40B4-BE49-F238E27FC236}">
                <a16:creationId xmlns:a16="http://schemas.microsoft.com/office/drawing/2014/main" id="{D80B5795-98CC-4FA1-A1B9-D9FEEFA817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81663" y="2249486"/>
            <a:ext cx="2656285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4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536B-9091-43AB-ADDD-5BF39E5F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Signering</a:t>
            </a:r>
            <a:r>
              <a:rPr lang="en-US" dirty="0"/>
              <a:t> </a:t>
            </a:r>
            <a:r>
              <a:rPr lang="en-US" dirty="0" err="1"/>
              <a:t>Avtale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28D4-908E-4F96-97B6-01A50C41A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Revidert samarbeidsavtale</a:t>
            </a:r>
          </a:p>
        </p:txBody>
      </p:sp>
    </p:spTree>
    <p:extLst>
      <p:ext uri="{BB962C8B-B14F-4D97-AF65-F5344CB8AC3E}">
        <p14:creationId xmlns:p14="http://schemas.microsoft.com/office/powerpoint/2010/main" val="366110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64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Krets</vt:lpstr>
      <vt:lpstr>Møte 3</vt:lpstr>
      <vt:lpstr>PowerPoint Presentation</vt:lpstr>
      <vt:lpstr>Status og progresjon, 11.02</vt:lpstr>
      <vt:lpstr>POWER SUPPLY</vt:lpstr>
      <vt:lpstr>ServoControl </vt:lpstr>
      <vt:lpstr>ServoControl Dspace</vt:lpstr>
      <vt:lpstr>IMU Med Arduino</vt:lpstr>
      <vt:lpstr>WIring</vt:lpstr>
      <vt:lpstr>Signering Avtale </vt:lpstr>
      <vt:lpstr>Eventuelt ?</vt:lpstr>
      <vt:lpstr>Evaluering av møtet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Møte 3</dc:title>
  <dc:creator>Kristoffer Nordvik</dc:creator>
  <cp:lastModifiedBy>Kristoffer Nordvik</cp:lastModifiedBy>
  <cp:revision>8</cp:revision>
  <dcterms:created xsi:type="dcterms:W3CDTF">2019-02-28T09:45:27Z</dcterms:created>
  <dcterms:modified xsi:type="dcterms:W3CDTF">2019-02-28T16:22:12Z</dcterms:modified>
</cp:coreProperties>
</file>