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F5323B-716A-688A-7DD0-BF968D4EAEA8}" v="56" dt="2019-03-22T08:27:03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ffer Nordvik" userId="c0d59359-0acd-4d45-b230-a34157eae16b" providerId="ADAL" clId="{783A6E78-AD61-441A-A340-84993ED39877}"/>
    <pc:docChg chg="undo redo custSel mod addSld delSld modSld">
      <pc:chgData name="Kristoffer Nordvik" userId="c0d59359-0acd-4d45-b230-a34157eae16b" providerId="ADAL" clId="{783A6E78-AD61-441A-A340-84993ED39877}" dt="2019-02-28T09:50:19.377" v="657" actId="20577"/>
      <pc:docMkLst>
        <pc:docMk/>
      </pc:docMkLst>
    </pc:docChg>
  </pc:docChgLst>
  <pc:docChgLst>
    <pc:chgData name="Jakob Karlsen" userId="S::jakobkar@ntnu.no::b3064357-a0c8-41bb-bfc3-78974923ebd1" providerId="AD" clId="Web-{DFF5323B-716A-688A-7DD0-BF968D4EAEA8}"/>
    <pc:docChg chg="addSld modSld">
      <pc:chgData name="Jakob Karlsen" userId="S::jakobkar@ntnu.no::b3064357-a0c8-41bb-bfc3-78974923ebd1" providerId="AD" clId="Web-{DFF5323B-716A-688A-7DD0-BF968D4EAEA8}" dt="2019-03-22T08:27:03.908" v="113" actId="20577"/>
      <pc:docMkLst>
        <pc:docMk/>
      </pc:docMkLst>
      <pc:sldChg chg="modSp new">
        <pc:chgData name="Jakob Karlsen" userId="S::jakobkar@ntnu.no::b3064357-a0c8-41bb-bfc3-78974923ebd1" providerId="AD" clId="Web-{DFF5323B-716A-688A-7DD0-BF968D4EAEA8}" dt="2019-03-22T08:27:03.908" v="112" actId="20577"/>
        <pc:sldMkLst>
          <pc:docMk/>
          <pc:sldMk cId="952453622" sldId="278"/>
        </pc:sldMkLst>
        <pc:spChg chg="mod">
          <ac:chgData name="Jakob Karlsen" userId="S::jakobkar@ntnu.no::b3064357-a0c8-41bb-bfc3-78974923ebd1" providerId="AD" clId="Web-{DFF5323B-716A-688A-7DD0-BF968D4EAEA8}" dt="2019-03-22T08:26:07.596" v="7" actId="20577"/>
          <ac:spMkLst>
            <pc:docMk/>
            <pc:sldMk cId="952453622" sldId="278"/>
            <ac:spMk id="2" creationId="{6D35B0E6-9C7D-4E9E-8B8E-F8F5E51766FF}"/>
          </ac:spMkLst>
        </pc:spChg>
        <pc:spChg chg="mod">
          <ac:chgData name="Jakob Karlsen" userId="S::jakobkar@ntnu.no::b3064357-a0c8-41bb-bfc3-78974923ebd1" providerId="AD" clId="Web-{DFF5323B-716A-688A-7DD0-BF968D4EAEA8}" dt="2019-03-22T08:27:03.908" v="112" actId="20577"/>
          <ac:spMkLst>
            <pc:docMk/>
            <pc:sldMk cId="952453622" sldId="278"/>
            <ac:spMk id="3" creationId="{AA17ED9F-2A7F-4D1B-859E-CE31FB319A6C}"/>
          </ac:spMkLst>
        </pc:spChg>
      </pc:sldChg>
    </pc:docChg>
  </pc:docChgLst>
  <pc:docChgLst>
    <pc:chgData name="Kristoffer Nordvik" userId="c0d59359-0acd-4d45-b230-a34157eae16b" providerId="ADAL" clId="{DB6F46AC-92F3-4944-9A65-876877A498CC}"/>
    <pc:docChg chg="delSld modSld">
      <pc:chgData name="Kristoffer Nordvik" userId="c0d59359-0acd-4d45-b230-a34157eae16b" providerId="ADAL" clId="{DB6F46AC-92F3-4944-9A65-876877A498CC}" dt="2019-03-22T07:28:23.857" v="267" actId="20577"/>
      <pc:docMkLst>
        <pc:docMk/>
      </pc:docMkLst>
      <pc:sldChg chg="modSp">
        <pc:chgData name="Kristoffer Nordvik" userId="c0d59359-0acd-4d45-b230-a34157eae16b" providerId="ADAL" clId="{DB6F46AC-92F3-4944-9A65-876877A498CC}" dt="2019-03-22T07:28:23.857" v="267" actId="20577"/>
        <pc:sldMkLst>
          <pc:docMk/>
          <pc:sldMk cId="324665784" sldId="257"/>
        </pc:sldMkLst>
        <pc:spChg chg="mod">
          <ac:chgData name="Kristoffer Nordvik" userId="c0d59359-0acd-4d45-b230-a34157eae16b" providerId="ADAL" clId="{DB6F46AC-92F3-4944-9A65-876877A498CC}" dt="2019-03-22T07:25:30.940" v="38" actId="20577"/>
          <ac:spMkLst>
            <pc:docMk/>
            <pc:sldMk cId="324665784" sldId="257"/>
            <ac:spMk id="2" creationId="{F7EACE14-DC74-41AB-9AE5-2DE0B671D397}"/>
          </ac:spMkLst>
        </pc:spChg>
        <pc:spChg chg="mod">
          <ac:chgData name="Kristoffer Nordvik" userId="c0d59359-0acd-4d45-b230-a34157eae16b" providerId="ADAL" clId="{DB6F46AC-92F3-4944-9A65-876877A498CC}" dt="2019-03-22T07:28:23.857" v="267" actId="20577"/>
          <ac:spMkLst>
            <pc:docMk/>
            <pc:sldMk cId="324665784" sldId="257"/>
            <ac:spMk id="3" creationId="{62F6DD6D-B983-4488-8ABB-FD148583A9D0}"/>
          </ac:spMkLst>
        </pc:spChg>
      </pc:sldChg>
      <pc:sldChg chg="del">
        <pc:chgData name="Kristoffer Nordvik" userId="c0d59359-0acd-4d45-b230-a34157eae16b" providerId="ADAL" clId="{DB6F46AC-92F3-4944-9A65-876877A498CC}" dt="2019-03-22T07:24:56.282" v="0" actId="2696"/>
        <pc:sldMkLst>
          <pc:docMk/>
          <pc:sldMk cId="366110723" sldId="270"/>
        </pc:sldMkLst>
      </pc:sldChg>
      <pc:sldChg chg="del">
        <pc:chgData name="Kristoffer Nordvik" userId="c0d59359-0acd-4d45-b230-a34157eae16b" providerId="ADAL" clId="{DB6F46AC-92F3-4944-9A65-876877A498CC}" dt="2019-03-22T07:24:56.332" v="5" actId="2696"/>
        <pc:sldMkLst>
          <pc:docMk/>
          <pc:sldMk cId="1745941782" sldId="274"/>
        </pc:sldMkLst>
      </pc:sldChg>
      <pc:sldChg chg="del">
        <pc:chgData name="Kristoffer Nordvik" userId="c0d59359-0acd-4d45-b230-a34157eae16b" providerId="ADAL" clId="{DB6F46AC-92F3-4944-9A65-876877A498CC}" dt="2019-03-22T07:24:56.342" v="6" actId="2696"/>
        <pc:sldMkLst>
          <pc:docMk/>
          <pc:sldMk cId="3489263517" sldId="275"/>
        </pc:sldMkLst>
      </pc:sldChg>
      <pc:sldChg chg="del">
        <pc:chgData name="Kristoffer Nordvik" userId="c0d59359-0acd-4d45-b230-a34157eae16b" providerId="ADAL" clId="{DB6F46AC-92F3-4944-9A65-876877A498CC}" dt="2019-03-22T07:25:15.441" v="12" actId="2696"/>
        <pc:sldMkLst>
          <pc:docMk/>
          <pc:sldMk cId="2866825968" sldId="276"/>
        </pc:sldMkLst>
      </pc:sldChg>
      <pc:sldChg chg="del">
        <pc:chgData name="Kristoffer Nordvik" userId="c0d59359-0acd-4d45-b230-a34157eae16b" providerId="ADAL" clId="{DB6F46AC-92F3-4944-9A65-876877A498CC}" dt="2019-03-22T07:24:56.292" v="1" actId="2696"/>
        <pc:sldMkLst>
          <pc:docMk/>
          <pc:sldMk cId="3497897481" sldId="278"/>
        </pc:sldMkLst>
      </pc:sldChg>
      <pc:sldChg chg="del">
        <pc:chgData name="Kristoffer Nordvik" userId="c0d59359-0acd-4d45-b230-a34157eae16b" providerId="ADAL" clId="{DB6F46AC-92F3-4944-9A65-876877A498CC}" dt="2019-03-22T07:24:56.312" v="3" actId="2696"/>
        <pc:sldMkLst>
          <pc:docMk/>
          <pc:sldMk cId="1481930074" sldId="279"/>
        </pc:sldMkLst>
      </pc:sldChg>
      <pc:sldChg chg="del">
        <pc:chgData name="Kristoffer Nordvik" userId="c0d59359-0acd-4d45-b230-a34157eae16b" providerId="ADAL" clId="{DB6F46AC-92F3-4944-9A65-876877A498CC}" dt="2019-03-22T07:24:56.322" v="4" actId="2696"/>
        <pc:sldMkLst>
          <pc:docMk/>
          <pc:sldMk cId="2092785788" sldId="280"/>
        </pc:sldMkLst>
      </pc:sldChg>
      <pc:sldChg chg="del">
        <pc:chgData name="Kristoffer Nordvik" userId="c0d59359-0acd-4d45-b230-a34157eae16b" providerId="ADAL" clId="{DB6F46AC-92F3-4944-9A65-876877A498CC}" dt="2019-03-22T07:24:56.302" v="2" actId="2696"/>
        <pc:sldMkLst>
          <pc:docMk/>
          <pc:sldMk cId="2672499029" sldId="281"/>
        </pc:sldMkLst>
      </pc:sldChg>
      <pc:sldChg chg="del">
        <pc:chgData name="Kristoffer Nordvik" userId="c0d59359-0acd-4d45-b230-a34157eae16b" providerId="ADAL" clId="{DB6F46AC-92F3-4944-9A65-876877A498CC}" dt="2019-03-22T07:24:56.352" v="7" actId="2696"/>
        <pc:sldMkLst>
          <pc:docMk/>
          <pc:sldMk cId="3051094268" sldId="282"/>
        </pc:sldMkLst>
      </pc:sldChg>
      <pc:sldChg chg="del">
        <pc:chgData name="Kristoffer Nordvik" userId="c0d59359-0acd-4d45-b230-a34157eae16b" providerId="ADAL" clId="{DB6F46AC-92F3-4944-9A65-876877A498CC}" dt="2019-03-22T07:24:56.362" v="8" actId="2696"/>
        <pc:sldMkLst>
          <pc:docMk/>
          <pc:sldMk cId="397496927" sldId="283"/>
        </pc:sldMkLst>
      </pc:sldChg>
      <pc:sldChg chg="del">
        <pc:chgData name="Kristoffer Nordvik" userId="c0d59359-0acd-4d45-b230-a34157eae16b" providerId="ADAL" clId="{DB6F46AC-92F3-4944-9A65-876877A498CC}" dt="2019-03-22T07:24:56.372" v="9" actId="2696"/>
        <pc:sldMkLst>
          <pc:docMk/>
          <pc:sldMk cId="502027437" sldId="284"/>
        </pc:sldMkLst>
      </pc:sldChg>
      <pc:sldChg chg="del">
        <pc:chgData name="Kristoffer Nordvik" userId="c0d59359-0acd-4d45-b230-a34157eae16b" providerId="ADAL" clId="{DB6F46AC-92F3-4944-9A65-876877A498CC}" dt="2019-03-22T07:24:56.382" v="11" actId="2696"/>
        <pc:sldMkLst>
          <pc:docMk/>
          <pc:sldMk cId="3434933224" sldId="286"/>
        </pc:sldMkLst>
      </pc:sldChg>
      <pc:sldChg chg="del">
        <pc:chgData name="Kristoffer Nordvik" userId="c0d59359-0acd-4d45-b230-a34157eae16b" providerId="ADAL" clId="{DB6F46AC-92F3-4944-9A65-876877A498CC}" dt="2019-03-22T07:24:56.372" v="10" actId="2696"/>
        <pc:sldMkLst>
          <pc:docMk/>
          <pc:sldMk cId="3804813283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53F9B65-B797-4826-BE04-9517D26D0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nb-NO"/>
              <a:t>Møte 4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4C50F8C-3F2A-4997-8172-145D346144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Instrumentering </a:t>
            </a:r>
            <a:r>
              <a:rPr lang="nb-NO" err="1"/>
              <a:t>Tobeinet</a:t>
            </a:r>
            <a:r>
              <a:rPr lang="nb-NO"/>
              <a:t> robot</a:t>
            </a:r>
          </a:p>
        </p:txBody>
      </p:sp>
    </p:spTree>
    <p:extLst>
      <p:ext uri="{BB962C8B-B14F-4D97-AF65-F5344CB8AC3E}">
        <p14:creationId xmlns:p14="http://schemas.microsoft.com/office/powerpoint/2010/main" val="156077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EACE14-DC74-41AB-9AE5-2DE0B671D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332" y="546437"/>
            <a:ext cx="9905998" cy="1478570"/>
          </a:xfrm>
        </p:spPr>
        <p:txBody>
          <a:bodyPr/>
          <a:lstStyle/>
          <a:p>
            <a:r>
              <a:rPr lang="nb-NO"/>
              <a:t>IMU </a:t>
            </a:r>
            <a:r>
              <a:rPr lang="nb-NO" err="1"/>
              <a:t>calculation</a:t>
            </a:r>
            <a:r>
              <a:rPr lang="nb-NO"/>
              <a:t>	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2F6DD6D-B983-4488-8ABB-FD148583A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b-NO"/>
              <a:t>Sensor </a:t>
            </a:r>
            <a:r>
              <a:rPr lang="nb-NO" err="1"/>
              <a:t>fusion</a:t>
            </a:r>
            <a:r>
              <a:rPr lang="nb-NO"/>
              <a:t> w/</a:t>
            </a:r>
            <a:r>
              <a:rPr lang="nb-NO" err="1"/>
              <a:t>complementary</a:t>
            </a:r>
            <a:r>
              <a:rPr lang="nb-NO"/>
              <a:t> filter</a:t>
            </a:r>
          </a:p>
          <a:p>
            <a:r>
              <a:rPr lang="nb-NO"/>
              <a:t>Acceleration filter</a:t>
            </a:r>
          </a:p>
          <a:p>
            <a:r>
              <a:rPr lang="nb-NO"/>
              <a:t>BIAS</a:t>
            </a:r>
          </a:p>
          <a:p>
            <a:pPr lvl="1"/>
            <a:r>
              <a:rPr lang="nb-NO"/>
              <a:t>G-bias (?)</a:t>
            </a:r>
          </a:p>
          <a:p>
            <a:pPr lvl="1"/>
            <a:r>
              <a:rPr lang="nb-NO" err="1"/>
              <a:t>Temperature</a:t>
            </a:r>
            <a:r>
              <a:rPr lang="nb-NO"/>
              <a:t> (?)</a:t>
            </a:r>
          </a:p>
          <a:p>
            <a:pPr lvl="1"/>
            <a:r>
              <a:rPr lang="nb-NO" err="1"/>
              <a:t>Scaling</a:t>
            </a:r>
            <a:r>
              <a:rPr lang="nb-NO"/>
              <a:t>, </a:t>
            </a:r>
            <a:r>
              <a:rPr lang="nb-NO" err="1"/>
              <a:t>linearity</a:t>
            </a:r>
            <a:endParaRPr lang="nb-NO"/>
          </a:p>
          <a:p>
            <a:pPr lvl="1"/>
            <a:endParaRPr lang="nb-NO"/>
          </a:p>
          <a:p>
            <a:pPr lvl="1"/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pPr marL="0" indent="0">
              <a:buNone/>
            </a:pPr>
            <a:endParaRPr lang="nb-NO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66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IMU Simulering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863" y="1938528"/>
            <a:ext cx="6700299" cy="3852672"/>
          </a:xfrm>
        </p:spPr>
      </p:pic>
    </p:spTree>
    <p:extLst>
      <p:ext uri="{BB962C8B-B14F-4D97-AF65-F5344CB8AC3E}">
        <p14:creationId xmlns:p14="http://schemas.microsoft.com/office/powerpoint/2010/main" val="81334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B0E6-9C7D-4E9E-8B8E-F8F5E51766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ED9F-2A7F-4D1B-859E-CE31FB319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Oppsett</a:t>
            </a:r>
            <a:r>
              <a:rPr lang="en-US"/>
              <a:t>, </a:t>
            </a:r>
            <a:r>
              <a:rPr lang="en-US" err="1"/>
              <a:t>forklaringer</a:t>
            </a:r>
            <a:r>
              <a:rPr lang="en-US"/>
              <a:t> </a:t>
            </a:r>
            <a:r>
              <a:rPr lang="en-US" err="1"/>
              <a:t>osv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45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E1F5-8289-4B74-BF9E-3A86465ED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Eventuelt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86D7-443D-4CEA-9338-86D359A52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FCC10-2DFA-45EB-BBEB-2F7AE4B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Evaluering av møtet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7BED-608A-473D-B9C4-D582674F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47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rets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Krets</vt:lpstr>
      <vt:lpstr>Møte 4</vt:lpstr>
      <vt:lpstr>IMU calculation </vt:lpstr>
      <vt:lpstr>IMU Simulering</vt:lpstr>
      <vt:lpstr>Rapport</vt:lpstr>
      <vt:lpstr>Eventuelt ?</vt:lpstr>
      <vt:lpstr>Evaluering av møtet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Møte 3</dc:title>
  <dc:creator>Kristoffer Nordvik</dc:creator>
  <cp:revision>1</cp:revision>
  <dcterms:created xsi:type="dcterms:W3CDTF">2019-02-28T09:45:27Z</dcterms:created>
  <dcterms:modified xsi:type="dcterms:W3CDTF">2019-03-22T08:27:12Z</dcterms:modified>
</cp:coreProperties>
</file>